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7" r:id="rId4"/>
    <p:sldId id="264" r:id="rId5"/>
    <p:sldId id="266" r:id="rId6"/>
    <p:sldId id="260" r:id="rId7"/>
    <p:sldId id="261" r:id="rId8"/>
    <p:sldId id="267" r:id="rId9"/>
    <p:sldId id="281" r:id="rId10"/>
    <p:sldId id="282" r:id="rId11"/>
    <p:sldId id="268" r:id="rId12"/>
    <p:sldId id="259" r:id="rId13"/>
    <p:sldId id="270" r:id="rId14"/>
    <p:sldId id="271" r:id="rId15"/>
    <p:sldId id="283" r:id="rId16"/>
    <p:sldId id="284" r:id="rId17"/>
    <p:sldId id="273" r:id="rId18"/>
    <p:sldId id="272" r:id="rId19"/>
    <p:sldId id="274" r:id="rId20"/>
    <p:sldId id="275" r:id="rId21"/>
    <p:sldId id="280" r:id="rId22"/>
    <p:sldId id="285" r:id="rId23"/>
    <p:sldId id="276" r:id="rId24"/>
    <p:sldId id="277" r:id="rId25"/>
    <p:sldId id="279" r:id="rId26"/>
    <p:sldId id="27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-528" y="-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1558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C510BE85-9978-49E8-81BE-FAB4B1550829}" type="datetimeFigureOut">
              <a:rPr lang="en-US" smtClean="0"/>
              <a:t>9/23/2014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4B17987D-4906-4654-8A22-2727DA1C332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2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6" Type="http://schemas.openxmlformats.org/officeDocument/2006/relationships/image" Target="../media/image2.pn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2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2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ILLINOIS INSTITUTE OF TECHNOLOGY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Laboratory Safety – Safe Chemical Storage Practice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45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ChemStorS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r="22501"/>
          <a:stretch>
            <a:fillRect/>
          </a:stretch>
        </p:blipFill>
        <p:spPr bwMode="auto">
          <a:xfrm>
            <a:off x="5991225" y="3352800"/>
            <a:ext cx="2317750" cy="2743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152400" y="1752600"/>
            <a:ext cx="8382000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Liquid Chemicals Should Be Stored By Class.  Examples Of Such Groupings Include Flammables, Organic Acids, Mineral Acids, Bases, Oxidizers And Carcinogens.</a:t>
            </a:r>
          </a:p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Where Storage Space Is Limited, Separation Using Plastic Tubs Is Acceptable When Authorized.</a:t>
            </a:r>
          </a:p>
        </p:txBody>
      </p:sp>
      <p:pic>
        <p:nvPicPr>
          <p:cNvPr id="92164" name="Picture 4" descr="csproduc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3886200"/>
            <a:ext cx="1752600" cy="11684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65" name="Rectangle 5"/>
          <p:cNvSpPr>
            <a:spLocks noChangeArrowheads="1"/>
          </p:cNvSpPr>
          <p:nvPr/>
        </p:nvSpPr>
        <p:spPr bwMode="auto">
          <a:xfrm>
            <a:off x="152400" y="1282700"/>
            <a:ext cx="76708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 dirty="0">
                <a:solidFill>
                  <a:schemeClr val="tx1"/>
                </a:solidFill>
                <a:latin typeface="Arial" pitchFamily="34" charset="0"/>
              </a:rPr>
              <a:t>CHEMICAL STORAGE AND SAFETY - LIQUID CHEMICALS</a:t>
            </a:r>
            <a:r>
              <a:rPr lang="en-US" altLang="en-US" sz="2000" b="1" i="1" dirty="0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92166" name="Text Box 6"/>
          <p:cNvSpPr txBox="1">
            <a:spLocks noChangeArrowheads="1"/>
          </p:cNvSpPr>
          <p:nvPr/>
        </p:nvSpPr>
        <p:spPr bwMode="auto">
          <a:xfrm>
            <a:off x="355600" y="5686425"/>
            <a:ext cx="52832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8005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ALWAYS FOLLOW LOCAL PROCEDURES</a:t>
            </a:r>
          </a:p>
        </p:txBody>
      </p:sp>
      <p:sp>
        <p:nvSpPr>
          <p:cNvPr id="92167" name="Rectangle 7"/>
          <p:cNvSpPr>
            <a:spLocks noChangeArrowheads="1"/>
          </p:cNvSpPr>
          <p:nvPr/>
        </p:nvSpPr>
        <p:spPr bwMode="auto">
          <a:xfrm>
            <a:off x="4614863" y="688975"/>
            <a:ext cx="3233737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CHEMICAL STORAGE AND SAFETY</a:t>
            </a:r>
          </a:p>
        </p:txBody>
      </p:sp>
      <p:sp>
        <p:nvSpPr>
          <p:cNvPr id="92168" name="Text Box 8"/>
          <p:cNvSpPr txBox="1">
            <a:spLocks noChangeArrowheads="1"/>
          </p:cNvSpPr>
          <p:nvPr/>
        </p:nvSpPr>
        <p:spPr bwMode="auto">
          <a:xfrm>
            <a:off x="6426200" y="914400"/>
            <a:ext cx="1176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7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095016"/>
            <a:ext cx="6553200" cy="4572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  <a:defRPr/>
            </a:pPr>
            <a:r>
              <a:rPr lang="en-US" sz="2400" dirty="0" smtClean="0">
                <a:effectLst>
                  <a:outerShdw blurRad="38100" dist="38100" dir="2700000" algn="tl">
                    <a:srgbClr val="FFFFFF"/>
                  </a:outerShdw>
                </a:effectLst>
              </a:rPr>
              <a:t>  At a minimum, chemicals should be segregated as:</a:t>
            </a:r>
          </a:p>
        </p:txBody>
      </p:sp>
      <p:sp>
        <p:nvSpPr>
          <p:cNvPr id="2150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0" y="304800"/>
            <a:ext cx="9144000" cy="762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>
              <a:defRPr/>
            </a:pPr>
            <a:r>
              <a:rPr lang="en-US" sz="6000" i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Monotype Corsiva" pitchFamily="66" charset="0"/>
              </a:rPr>
              <a:t>Chemical Storage – </a:t>
            </a:r>
            <a:r>
              <a:rPr lang="en-US" sz="4800" i="1" dirty="0" smtClean="0">
                <a:effectLst>
                  <a:outerShdw blurRad="38100" dist="38100" dir="2700000" algn="tl">
                    <a:srgbClr val="FFFFFF"/>
                  </a:outerShdw>
                </a:effectLst>
                <a:latin typeface="Monotype Corsiva" pitchFamily="66" charset="0"/>
              </a:rPr>
              <a:t>Hazard Class</a:t>
            </a: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2438400" y="1688894"/>
            <a:ext cx="1724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Corrosives</a:t>
            </a:r>
          </a:p>
        </p:txBody>
      </p:sp>
      <p:sp>
        <p:nvSpPr>
          <p:cNvPr id="21517" name="Rectangle 13"/>
          <p:cNvSpPr>
            <a:spLocks noChangeArrowheads="1"/>
          </p:cNvSpPr>
          <p:nvPr/>
        </p:nvSpPr>
        <p:spPr bwMode="auto">
          <a:xfrm>
            <a:off x="2438400" y="3623135"/>
            <a:ext cx="29559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Flammable Liquids</a:t>
            </a:r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2443316" y="2772415"/>
            <a:ext cx="1565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Oxidizers</a:t>
            </a:r>
          </a:p>
        </p:txBody>
      </p:sp>
      <p:sp>
        <p:nvSpPr>
          <p:cNvPr id="21527" name="Rectangle 23"/>
          <p:cNvSpPr>
            <a:spLocks noChangeArrowheads="1"/>
          </p:cNvSpPr>
          <p:nvPr/>
        </p:nvSpPr>
        <p:spPr bwMode="auto">
          <a:xfrm>
            <a:off x="2286000" y="4540698"/>
            <a:ext cx="4179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Poisons or Toxic Chemicals</a:t>
            </a:r>
          </a:p>
        </p:txBody>
      </p:sp>
      <p:sp>
        <p:nvSpPr>
          <p:cNvPr id="21530" name="Rectangle 26"/>
          <p:cNvSpPr>
            <a:spLocks noChangeArrowheads="1"/>
          </p:cNvSpPr>
          <p:nvPr/>
        </p:nvSpPr>
        <p:spPr bwMode="auto">
          <a:xfrm>
            <a:off x="2286000" y="5475415"/>
            <a:ext cx="49752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Reactive (water or time sensitive)</a:t>
            </a:r>
          </a:p>
        </p:txBody>
      </p:sp>
      <p:pic>
        <p:nvPicPr>
          <p:cNvPr id="8194" name="Picture 2" descr="Flame Over Circ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244" y="2494373"/>
            <a:ext cx="981306" cy="98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orros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330" y="1552216"/>
            <a:ext cx="988220" cy="98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Fla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63" y="3409515"/>
            <a:ext cx="946354" cy="94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Skull and Crossbones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63" y="4309243"/>
            <a:ext cx="982022" cy="982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Exploding Bom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074" y="5277771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79791" y="2297966"/>
            <a:ext cx="42767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Acids Are Incompatible With:</a:t>
            </a:r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241692" y="12192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/>
              <a:t>SAFE CHEMICAL STORAGE PRACTICE IS CRITICAL</a:t>
            </a:r>
            <a:r>
              <a:rPr lang="en-US" altLang="en-US" sz="2000" b="1" i="1" dirty="0"/>
              <a:t>:</a:t>
            </a:r>
          </a:p>
        </p:txBody>
      </p:sp>
      <p:sp>
        <p:nvSpPr>
          <p:cNvPr id="49156" name="Rectangle 4"/>
          <p:cNvSpPr>
            <a:spLocks noChangeArrowheads="1"/>
          </p:cNvSpPr>
          <p:nvPr/>
        </p:nvSpPr>
        <p:spPr bwMode="auto">
          <a:xfrm>
            <a:off x="665554" y="3159341"/>
            <a:ext cx="350520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/>
              <a:t>Bases and </a:t>
            </a:r>
            <a:r>
              <a:rPr lang="en-US" altLang="en-US" sz="2000" b="1" dirty="0" err="1"/>
              <a:t>Alkalines</a:t>
            </a:r>
            <a:r>
              <a:rPr lang="en-US" altLang="en-US" sz="2000" b="1" dirty="0"/>
              <a:t>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/>
              <a:t>Flammable Solvents.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/>
              <a:t>Oxidizers.</a:t>
            </a:r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226823" y="4508723"/>
            <a:ext cx="6934200" cy="113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Use secondary containers for Acids and Bases.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Do not store acids on metal shelves.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Cyanides </a:t>
            </a:r>
            <a:r>
              <a:rPr lang="en-US" altLang="en-US" sz="2000" b="1" dirty="0"/>
              <a:t>Should Be Stored Separately From Acids</a:t>
            </a:r>
            <a:r>
              <a:rPr lang="en-US" altLang="en-US" sz="2000" b="1" dirty="0" smtClean="0"/>
              <a:t>.</a:t>
            </a:r>
            <a:endParaRPr lang="en-US" altLang="en-US" sz="2000" b="1" dirty="0"/>
          </a:p>
        </p:txBody>
      </p:sp>
      <p:grpSp>
        <p:nvGrpSpPr>
          <p:cNvPr id="49159" name="Group 7"/>
          <p:cNvGrpSpPr>
            <a:grpSpLocks/>
          </p:cNvGrpSpPr>
          <p:nvPr/>
        </p:nvGrpSpPr>
        <p:grpSpPr bwMode="auto">
          <a:xfrm>
            <a:off x="6629400" y="1828800"/>
            <a:ext cx="1936750" cy="1981200"/>
            <a:chOff x="4215" y="816"/>
            <a:chExt cx="1133" cy="1117"/>
          </a:xfrm>
        </p:grpSpPr>
        <p:sp>
          <p:nvSpPr>
            <p:cNvPr id="49162" name="Freeform 8"/>
            <p:cNvSpPr>
              <a:spLocks/>
            </p:cNvSpPr>
            <p:nvPr/>
          </p:nvSpPr>
          <p:spPr bwMode="auto">
            <a:xfrm>
              <a:off x="4714" y="1788"/>
              <a:ext cx="33" cy="112"/>
            </a:xfrm>
            <a:custGeom>
              <a:avLst/>
              <a:gdLst>
                <a:gd name="T0" fmla="*/ 4 w 67"/>
                <a:gd name="T1" fmla="*/ 0 h 222"/>
                <a:gd name="T2" fmla="*/ 4 w 67"/>
                <a:gd name="T3" fmla="*/ 8 h 222"/>
                <a:gd name="T4" fmla="*/ 5 w 67"/>
                <a:gd name="T5" fmla="*/ 13 h 222"/>
                <a:gd name="T6" fmla="*/ 6 w 67"/>
                <a:gd name="T7" fmla="*/ 22 h 222"/>
                <a:gd name="T8" fmla="*/ 8 w 67"/>
                <a:gd name="T9" fmla="*/ 29 h 222"/>
                <a:gd name="T10" fmla="*/ 0 w 67"/>
                <a:gd name="T11" fmla="*/ 29 h 222"/>
                <a:gd name="T12" fmla="*/ 0 w 67"/>
                <a:gd name="T13" fmla="*/ 18 h 222"/>
                <a:gd name="T14" fmla="*/ 2 w 67"/>
                <a:gd name="T15" fmla="*/ 13 h 222"/>
                <a:gd name="T16" fmla="*/ 2 w 67"/>
                <a:gd name="T17" fmla="*/ 10 h 222"/>
                <a:gd name="T18" fmla="*/ 0 w 67"/>
                <a:gd name="T19" fmla="*/ 5 h 222"/>
                <a:gd name="T20" fmla="*/ 0 w 67"/>
                <a:gd name="T21" fmla="*/ 4 h 222"/>
                <a:gd name="T22" fmla="*/ 3 w 67"/>
                <a:gd name="T23" fmla="*/ 0 h 222"/>
                <a:gd name="T24" fmla="*/ 4 w 67"/>
                <a:gd name="T25" fmla="*/ 0 h 222"/>
                <a:gd name="T26" fmla="*/ 4 w 67"/>
                <a:gd name="T27" fmla="*/ 0 h 22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7" h="222">
                  <a:moveTo>
                    <a:pt x="38" y="0"/>
                  </a:moveTo>
                  <a:lnTo>
                    <a:pt x="36" y="63"/>
                  </a:lnTo>
                  <a:lnTo>
                    <a:pt x="42" y="102"/>
                  </a:lnTo>
                  <a:lnTo>
                    <a:pt x="55" y="169"/>
                  </a:lnTo>
                  <a:lnTo>
                    <a:pt x="67" y="222"/>
                  </a:lnTo>
                  <a:lnTo>
                    <a:pt x="2" y="222"/>
                  </a:lnTo>
                  <a:lnTo>
                    <a:pt x="0" y="142"/>
                  </a:lnTo>
                  <a:lnTo>
                    <a:pt x="21" y="99"/>
                  </a:lnTo>
                  <a:lnTo>
                    <a:pt x="21" y="76"/>
                  </a:lnTo>
                  <a:lnTo>
                    <a:pt x="4" y="40"/>
                  </a:lnTo>
                  <a:lnTo>
                    <a:pt x="4" y="25"/>
                  </a:lnTo>
                  <a:lnTo>
                    <a:pt x="31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Freeform 9"/>
            <p:cNvSpPr>
              <a:spLocks/>
            </p:cNvSpPr>
            <p:nvPr/>
          </p:nvSpPr>
          <p:spPr bwMode="auto">
            <a:xfrm>
              <a:off x="4713" y="1833"/>
              <a:ext cx="34" cy="69"/>
            </a:xfrm>
            <a:custGeom>
              <a:avLst/>
              <a:gdLst>
                <a:gd name="T0" fmla="*/ 3 w 69"/>
                <a:gd name="T1" fmla="*/ 0 h 137"/>
                <a:gd name="T2" fmla="*/ 7 w 69"/>
                <a:gd name="T3" fmla="*/ 10 h 137"/>
                <a:gd name="T4" fmla="*/ 8 w 69"/>
                <a:gd name="T5" fmla="*/ 17 h 137"/>
                <a:gd name="T6" fmla="*/ 0 w 69"/>
                <a:gd name="T7" fmla="*/ 18 h 137"/>
                <a:gd name="T8" fmla="*/ 0 w 69"/>
                <a:gd name="T9" fmla="*/ 8 h 137"/>
                <a:gd name="T10" fmla="*/ 0 w 69"/>
                <a:gd name="T11" fmla="*/ 6 h 137"/>
                <a:gd name="T12" fmla="*/ 2 w 69"/>
                <a:gd name="T13" fmla="*/ 3 h 137"/>
                <a:gd name="T14" fmla="*/ 3 w 69"/>
                <a:gd name="T15" fmla="*/ 0 h 137"/>
                <a:gd name="T16" fmla="*/ 3 w 69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9" h="137">
                  <a:moveTo>
                    <a:pt x="25" y="0"/>
                  </a:moveTo>
                  <a:lnTo>
                    <a:pt x="57" y="78"/>
                  </a:lnTo>
                  <a:lnTo>
                    <a:pt x="69" y="135"/>
                  </a:lnTo>
                  <a:lnTo>
                    <a:pt x="0" y="137"/>
                  </a:lnTo>
                  <a:lnTo>
                    <a:pt x="0" y="63"/>
                  </a:lnTo>
                  <a:lnTo>
                    <a:pt x="6" y="48"/>
                  </a:lnTo>
                  <a:lnTo>
                    <a:pt x="19" y="1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08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Freeform 10"/>
            <p:cNvSpPr>
              <a:spLocks/>
            </p:cNvSpPr>
            <p:nvPr/>
          </p:nvSpPr>
          <p:spPr bwMode="auto">
            <a:xfrm>
              <a:off x="4683" y="1785"/>
              <a:ext cx="52" cy="26"/>
            </a:xfrm>
            <a:custGeom>
              <a:avLst/>
              <a:gdLst>
                <a:gd name="T0" fmla="*/ 13 w 104"/>
                <a:gd name="T1" fmla="*/ 0 h 53"/>
                <a:gd name="T2" fmla="*/ 10 w 104"/>
                <a:gd name="T3" fmla="*/ 2 h 53"/>
                <a:gd name="T4" fmla="*/ 8 w 104"/>
                <a:gd name="T5" fmla="*/ 5 h 53"/>
                <a:gd name="T6" fmla="*/ 8 w 104"/>
                <a:gd name="T7" fmla="*/ 6 h 53"/>
                <a:gd name="T8" fmla="*/ 5 w 104"/>
                <a:gd name="T9" fmla="*/ 6 h 53"/>
                <a:gd name="T10" fmla="*/ 2 w 104"/>
                <a:gd name="T11" fmla="*/ 6 h 53"/>
                <a:gd name="T12" fmla="*/ 0 w 104"/>
                <a:gd name="T13" fmla="*/ 5 h 53"/>
                <a:gd name="T14" fmla="*/ 2 w 104"/>
                <a:gd name="T15" fmla="*/ 1 h 53"/>
                <a:gd name="T16" fmla="*/ 3 w 104"/>
                <a:gd name="T17" fmla="*/ 0 h 53"/>
                <a:gd name="T18" fmla="*/ 13 w 104"/>
                <a:gd name="T19" fmla="*/ 0 h 53"/>
                <a:gd name="T20" fmla="*/ 13 w 104"/>
                <a:gd name="T21" fmla="*/ 0 h 53"/>
                <a:gd name="T22" fmla="*/ 13 w 104"/>
                <a:gd name="T23" fmla="*/ 0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53">
                  <a:moveTo>
                    <a:pt x="97" y="6"/>
                  </a:moveTo>
                  <a:lnTo>
                    <a:pt x="79" y="19"/>
                  </a:lnTo>
                  <a:lnTo>
                    <a:pt x="64" y="46"/>
                  </a:lnTo>
                  <a:lnTo>
                    <a:pt x="62" y="53"/>
                  </a:lnTo>
                  <a:lnTo>
                    <a:pt x="39" y="52"/>
                  </a:lnTo>
                  <a:lnTo>
                    <a:pt x="9" y="52"/>
                  </a:lnTo>
                  <a:lnTo>
                    <a:pt x="0" y="44"/>
                  </a:lnTo>
                  <a:lnTo>
                    <a:pt x="9" y="14"/>
                  </a:lnTo>
                  <a:lnTo>
                    <a:pt x="24" y="6"/>
                  </a:lnTo>
                  <a:lnTo>
                    <a:pt x="104" y="0"/>
                  </a:lnTo>
                  <a:lnTo>
                    <a:pt x="97" y="6"/>
                  </a:lnTo>
                  <a:close/>
                </a:path>
              </a:pathLst>
            </a:custGeom>
            <a:solidFill>
              <a:srgbClr val="E5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5" name="Freeform 11"/>
            <p:cNvSpPr>
              <a:spLocks/>
            </p:cNvSpPr>
            <p:nvPr/>
          </p:nvSpPr>
          <p:spPr bwMode="auto">
            <a:xfrm>
              <a:off x="4265" y="1541"/>
              <a:ext cx="17" cy="53"/>
            </a:xfrm>
            <a:custGeom>
              <a:avLst/>
              <a:gdLst>
                <a:gd name="T0" fmla="*/ 4 w 32"/>
                <a:gd name="T1" fmla="*/ 1 h 104"/>
                <a:gd name="T2" fmla="*/ 5 w 32"/>
                <a:gd name="T3" fmla="*/ 8 h 104"/>
                <a:gd name="T4" fmla="*/ 5 w 32"/>
                <a:gd name="T5" fmla="*/ 13 h 104"/>
                <a:gd name="T6" fmla="*/ 3 w 32"/>
                <a:gd name="T7" fmla="*/ 14 h 104"/>
                <a:gd name="T8" fmla="*/ 2 w 32"/>
                <a:gd name="T9" fmla="*/ 12 h 104"/>
                <a:gd name="T10" fmla="*/ 0 w 32"/>
                <a:gd name="T11" fmla="*/ 11 h 104"/>
                <a:gd name="T12" fmla="*/ 0 w 32"/>
                <a:gd name="T13" fmla="*/ 8 h 104"/>
                <a:gd name="T14" fmla="*/ 2 w 32"/>
                <a:gd name="T15" fmla="*/ 4 h 104"/>
                <a:gd name="T16" fmla="*/ 4 w 32"/>
                <a:gd name="T17" fmla="*/ 0 h 104"/>
                <a:gd name="T18" fmla="*/ 4 w 32"/>
                <a:gd name="T19" fmla="*/ 1 h 104"/>
                <a:gd name="T20" fmla="*/ 4 w 32"/>
                <a:gd name="T21" fmla="*/ 1 h 1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" h="104">
                  <a:moveTo>
                    <a:pt x="26" y="7"/>
                  </a:moveTo>
                  <a:lnTo>
                    <a:pt x="30" y="60"/>
                  </a:lnTo>
                  <a:lnTo>
                    <a:pt x="32" y="100"/>
                  </a:lnTo>
                  <a:lnTo>
                    <a:pt x="23" y="104"/>
                  </a:lnTo>
                  <a:lnTo>
                    <a:pt x="9" y="95"/>
                  </a:lnTo>
                  <a:lnTo>
                    <a:pt x="0" y="81"/>
                  </a:lnTo>
                  <a:lnTo>
                    <a:pt x="0" y="58"/>
                  </a:lnTo>
                  <a:lnTo>
                    <a:pt x="9" y="30"/>
                  </a:lnTo>
                  <a:lnTo>
                    <a:pt x="24" y="0"/>
                  </a:lnTo>
                  <a:lnTo>
                    <a:pt x="26" y="7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6" name="Freeform 12"/>
            <p:cNvSpPr>
              <a:spLocks/>
            </p:cNvSpPr>
            <p:nvPr/>
          </p:nvSpPr>
          <p:spPr bwMode="auto">
            <a:xfrm>
              <a:off x="4731" y="1774"/>
              <a:ext cx="92" cy="130"/>
            </a:xfrm>
            <a:custGeom>
              <a:avLst/>
              <a:gdLst>
                <a:gd name="T0" fmla="*/ 3 w 184"/>
                <a:gd name="T1" fmla="*/ 0 h 261"/>
                <a:gd name="T2" fmla="*/ 13 w 184"/>
                <a:gd name="T3" fmla="*/ 1 h 261"/>
                <a:gd name="T4" fmla="*/ 21 w 184"/>
                <a:gd name="T5" fmla="*/ 0 h 261"/>
                <a:gd name="T6" fmla="*/ 21 w 184"/>
                <a:gd name="T7" fmla="*/ 19 h 261"/>
                <a:gd name="T8" fmla="*/ 21 w 184"/>
                <a:gd name="T9" fmla="*/ 25 h 261"/>
                <a:gd name="T10" fmla="*/ 23 w 184"/>
                <a:gd name="T11" fmla="*/ 32 h 261"/>
                <a:gd name="T12" fmla="*/ 4 w 184"/>
                <a:gd name="T13" fmla="*/ 31 h 261"/>
                <a:gd name="T14" fmla="*/ 2 w 184"/>
                <a:gd name="T15" fmla="*/ 19 h 261"/>
                <a:gd name="T16" fmla="*/ 0 w 184"/>
                <a:gd name="T17" fmla="*/ 11 h 261"/>
                <a:gd name="T18" fmla="*/ 1 w 184"/>
                <a:gd name="T19" fmla="*/ 4 h 261"/>
                <a:gd name="T20" fmla="*/ 1 w 184"/>
                <a:gd name="T21" fmla="*/ 1 h 261"/>
                <a:gd name="T22" fmla="*/ 3 w 184"/>
                <a:gd name="T23" fmla="*/ 0 h 261"/>
                <a:gd name="T24" fmla="*/ 3 w 184"/>
                <a:gd name="T25" fmla="*/ 0 h 2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4" h="261">
                  <a:moveTo>
                    <a:pt x="20" y="0"/>
                  </a:moveTo>
                  <a:lnTo>
                    <a:pt x="104" y="10"/>
                  </a:lnTo>
                  <a:lnTo>
                    <a:pt x="161" y="0"/>
                  </a:lnTo>
                  <a:lnTo>
                    <a:pt x="167" y="152"/>
                  </a:lnTo>
                  <a:lnTo>
                    <a:pt x="167" y="206"/>
                  </a:lnTo>
                  <a:lnTo>
                    <a:pt x="184" y="261"/>
                  </a:lnTo>
                  <a:lnTo>
                    <a:pt x="32" y="255"/>
                  </a:lnTo>
                  <a:lnTo>
                    <a:pt x="11" y="152"/>
                  </a:lnTo>
                  <a:lnTo>
                    <a:pt x="0" y="90"/>
                  </a:lnTo>
                  <a:lnTo>
                    <a:pt x="1" y="38"/>
                  </a:lnTo>
                  <a:lnTo>
                    <a:pt x="7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7" name="Freeform 13"/>
            <p:cNvSpPr>
              <a:spLocks/>
            </p:cNvSpPr>
            <p:nvPr/>
          </p:nvSpPr>
          <p:spPr bwMode="auto">
            <a:xfrm>
              <a:off x="4423" y="1423"/>
              <a:ext cx="277" cy="508"/>
            </a:xfrm>
            <a:custGeom>
              <a:avLst/>
              <a:gdLst>
                <a:gd name="T0" fmla="*/ 28 w 554"/>
                <a:gd name="T1" fmla="*/ 5 h 1015"/>
                <a:gd name="T2" fmla="*/ 30 w 554"/>
                <a:gd name="T3" fmla="*/ 19 h 1015"/>
                <a:gd name="T4" fmla="*/ 29 w 554"/>
                <a:gd name="T5" fmla="*/ 23 h 1015"/>
                <a:gd name="T6" fmla="*/ 27 w 554"/>
                <a:gd name="T7" fmla="*/ 26 h 1015"/>
                <a:gd name="T8" fmla="*/ 26 w 554"/>
                <a:gd name="T9" fmla="*/ 38 h 1015"/>
                <a:gd name="T10" fmla="*/ 26 w 554"/>
                <a:gd name="T11" fmla="*/ 60 h 1015"/>
                <a:gd name="T12" fmla="*/ 25 w 554"/>
                <a:gd name="T13" fmla="*/ 62 h 1015"/>
                <a:gd name="T14" fmla="*/ 19 w 554"/>
                <a:gd name="T15" fmla="*/ 65 h 1015"/>
                <a:gd name="T16" fmla="*/ 12 w 554"/>
                <a:gd name="T17" fmla="*/ 69 h 1015"/>
                <a:gd name="T18" fmla="*/ 9 w 554"/>
                <a:gd name="T19" fmla="*/ 73 h 1015"/>
                <a:gd name="T20" fmla="*/ 5 w 554"/>
                <a:gd name="T21" fmla="*/ 79 h 1015"/>
                <a:gd name="T22" fmla="*/ 2 w 554"/>
                <a:gd name="T23" fmla="*/ 88 h 1015"/>
                <a:gd name="T24" fmla="*/ 0 w 554"/>
                <a:gd name="T25" fmla="*/ 96 h 1015"/>
                <a:gd name="T26" fmla="*/ 0 w 554"/>
                <a:gd name="T27" fmla="*/ 100 h 1015"/>
                <a:gd name="T28" fmla="*/ 3 w 554"/>
                <a:gd name="T29" fmla="*/ 109 h 1015"/>
                <a:gd name="T30" fmla="*/ 6 w 554"/>
                <a:gd name="T31" fmla="*/ 116 h 1015"/>
                <a:gd name="T32" fmla="*/ 11 w 554"/>
                <a:gd name="T33" fmla="*/ 122 h 1015"/>
                <a:gd name="T34" fmla="*/ 17 w 554"/>
                <a:gd name="T35" fmla="*/ 126 h 1015"/>
                <a:gd name="T36" fmla="*/ 24 w 554"/>
                <a:gd name="T37" fmla="*/ 127 h 1015"/>
                <a:gd name="T38" fmla="*/ 52 w 554"/>
                <a:gd name="T39" fmla="*/ 127 h 1015"/>
                <a:gd name="T40" fmla="*/ 64 w 554"/>
                <a:gd name="T41" fmla="*/ 115 h 1015"/>
                <a:gd name="T42" fmla="*/ 67 w 554"/>
                <a:gd name="T43" fmla="*/ 110 h 1015"/>
                <a:gd name="T44" fmla="*/ 70 w 554"/>
                <a:gd name="T45" fmla="*/ 96 h 1015"/>
                <a:gd name="T46" fmla="*/ 70 w 554"/>
                <a:gd name="T47" fmla="*/ 90 h 1015"/>
                <a:gd name="T48" fmla="*/ 68 w 554"/>
                <a:gd name="T49" fmla="*/ 84 h 1015"/>
                <a:gd name="T50" fmla="*/ 64 w 554"/>
                <a:gd name="T51" fmla="*/ 75 h 1015"/>
                <a:gd name="T52" fmla="*/ 62 w 554"/>
                <a:gd name="T53" fmla="*/ 73 h 1015"/>
                <a:gd name="T54" fmla="*/ 53 w 554"/>
                <a:gd name="T55" fmla="*/ 66 h 1015"/>
                <a:gd name="T56" fmla="*/ 46 w 554"/>
                <a:gd name="T57" fmla="*/ 62 h 1015"/>
                <a:gd name="T58" fmla="*/ 45 w 554"/>
                <a:gd name="T59" fmla="*/ 32 h 1015"/>
                <a:gd name="T60" fmla="*/ 45 w 554"/>
                <a:gd name="T61" fmla="*/ 26 h 1015"/>
                <a:gd name="T62" fmla="*/ 45 w 554"/>
                <a:gd name="T63" fmla="*/ 24 h 1015"/>
                <a:gd name="T64" fmla="*/ 44 w 554"/>
                <a:gd name="T65" fmla="*/ 23 h 1015"/>
                <a:gd name="T66" fmla="*/ 43 w 554"/>
                <a:gd name="T67" fmla="*/ 21 h 1015"/>
                <a:gd name="T68" fmla="*/ 42 w 554"/>
                <a:gd name="T69" fmla="*/ 19 h 1015"/>
                <a:gd name="T70" fmla="*/ 46 w 554"/>
                <a:gd name="T71" fmla="*/ 0 h 1015"/>
                <a:gd name="T72" fmla="*/ 28 w 554"/>
                <a:gd name="T73" fmla="*/ 5 h 1015"/>
                <a:gd name="T74" fmla="*/ 28 w 554"/>
                <a:gd name="T75" fmla="*/ 5 h 101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54" h="1015">
                  <a:moveTo>
                    <a:pt x="221" y="36"/>
                  </a:moveTo>
                  <a:lnTo>
                    <a:pt x="240" y="152"/>
                  </a:lnTo>
                  <a:lnTo>
                    <a:pt x="225" y="179"/>
                  </a:lnTo>
                  <a:lnTo>
                    <a:pt x="211" y="207"/>
                  </a:lnTo>
                  <a:lnTo>
                    <a:pt x="208" y="304"/>
                  </a:lnTo>
                  <a:lnTo>
                    <a:pt x="206" y="475"/>
                  </a:lnTo>
                  <a:lnTo>
                    <a:pt x="200" y="490"/>
                  </a:lnTo>
                  <a:lnTo>
                    <a:pt x="145" y="519"/>
                  </a:lnTo>
                  <a:lnTo>
                    <a:pt x="95" y="551"/>
                  </a:lnTo>
                  <a:lnTo>
                    <a:pt x="67" y="583"/>
                  </a:lnTo>
                  <a:lnTo>
                    <a:pt x="38" y="631"/>
                  </a:lnTo>
                  <a:lnTo>
                    <a:pt x="12" y="703"/>
                  </a:lnTo>
                  <a:lnTo>
                    <a:pt x="0" y="768"/>
                  </a:lnTo>
                  <a:lnTo>
                    <a:pt x="0" y="796"/>
                  </a:lnTo>
                  <a:lnTo>
                    <a:pt x="23" y="872"/>
                  </a:lnTo>
                  <a:lnTo>
                    <a:pt x="44" y="922"/>
                  </a:lnTo>
                  <a:lnTo>
                    <a:pt x="88" y="971"/>
                  </a:lnTo>
                  <a:lnTo>
                    <a:pt x="132" y="1007"/>
                  </a:lnTo>
                  <a:lnTo>
                    <a:pt x="189" y="1013"/>
                  </a:lnTo>
                  <a:lnTo>
                    <a:pt x="413" y="1015"/>
                  </a:lnTo>
                  <a:lnTo>
                    <a:pt x="506" y="916"/>
                  </a:lnTo>
                  <a:lnTo>
                    <a:pt x="533" y="874"/>
                  </a:lnTo>
                  <a:lnTo>
                    <a:pt x="554" y="766"/>
                  </a:lnTo>
                  <a:lnTo>
                    <a:pt x="554" y="717"/>
                  </a:lnTo>
                  <a:lnTo>
                    <a:pt x="540" y="667"/>
                  </a:lnTo>
                  <a:lnTo>
                    <a:pt x="508" y="595"/>
                  </a:lnTo>
                  <a:lnTo>
                    <a:pt x="495" y="578"/>
                  </a:lnTo>
                  <a:lnTo>
                    <a:pt x="423" y="524"/>
                  </a:lnTo>
                  <a:lnTo>
                    <a:pt x="362" y="494"/>
                  </a:lnTo>
                  <a:lnTo>
                    <a:pt x="358" y="253"/>
                  </a:lnTo>
                  <a:lnTo>
                    <a:pt x="358" y="201"/>
                  </a:lnTo>
                  <a:lnTo>
                    <a:pt x="356" y="190"/>
                  </a:lnTo>
                  <a:lnTo>
                    <a:pt x="348" y="182"/>
                  </a:lnTo>
                  <a:lnTo>
                    <a:pt x="337" y="165"/>
                  </a:lnTo>
                  <a:lnTo>
                    <a:pt x="333" y="152"/>
                  </a:lnTo>
                  <a:lnTo>
                    <a:pt x="366" y="0"/>
                  </a:lnTo>
                  <a:lnTo>
                    <a:pt x="221" y="3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Freeform 14"/>
            <p:cNvSpPr>
              <a:spLocks/>
            </p:cNvSpPr>
            <p:nvPr/>
          </p:nvSpPr>
          <p:spPr bwMode="auto">
            <a:xfrm>
              <a:off x="4218" y="1369"/>
              <a:ext cx="142" cy="254"/>
            </a:xfrm>
            <a:custGeom>
              <a:avLst/>
              <a:gdLst>
                <a:gd name="T0" fmla="*/ 12 w 283"/>
                <a:gd name="T1" fmla="*/ 3 h 508"/>
                <a:gd name="T2" fmla="*/ 12 w 283"/>
                <a:gd name="T3" fmla="*/ 15 h 508"/>
                <a:gd name="T4" fmla="*/ 12 w 283"/>
                <a:gd name="T5" fmla="*/ 16 h 508"/>
                <a:gd name="T6" fmla="*/ 13 w 283"/>
                <a:gd name="T7" fmla="*/ 17 h 508"/>
                <a:gd name="T8" fmla="*/ 15 w 283"/>
                <a:gd name="T9" fmla="*/ 19 h 508"/>
                <a:gd name="T10" fmla="*/ 25 w 283"/>
                <a:gd name="T11" fmla="*/ 18 h 508"/>
                <a:gd name="T12" fmla="*/ 36 w 283"/>
                <a:gd name="T13" fmla="*/ 15 h 508"/>
                <a:gd name="T14" fmla="*/ 20 w 283"/>
                <a:gd name="T15" fmla="*/ 30 h 508"/>
                <a:gd name="T16" fmla="*/ 19 w 283"/>
                <a:gd name="T17" fmla="*/ 34 h 508"/>
                <a:gd name="T18" fmla="*/ 14 w 283"/>
                <a:gd name="T19" fmla="*/ 46 h 508"/>
                <a:gd name="T20" fmla="*/ 13 w 283"/>
                <a:gd name="T21" fmla="*/ 51 h 508"/>
                <a:gd name="T22" fmla="*/ 13 w 283"/>
                <a:gd name="T23" fmla="*/ 54 h 508"/>
                <a:gd name="T24" fmla="*/ 14 w 283"/>
                <a:gd name="T25" fmla="*/ 60 h 508"/>
                <a:gd name="T26" fmla="*/ 13 w 283"/>
                <a:gd name="T27" fmla="*/ 64 h 508"/>
                <a:gd name="T28" fmla="*/ 7 w 283"/>
                <a:gd name="T29" fmla="*/ 58 h 508"/>
                <a:gd name="T30" fmla="*/ 5 w 283"/>
                <a:gd name="T31" fmla="*/ 56 h 508"/>
                <a:gd name="T32" fmla="*/ 1 w 283"/>
                <a:gd name="T33" fmla="*/ 46 h 508"/>
                <a:gd name="T34" fmla="*/ 0 w 283"/>
                <a:gd name="T35" fmla="*/ 29 h 508"/>
                <a:gd name="T36" fmla="*/ 1 w 283"/>
                <a:gd name="T37" fmla="*/ 27 h 508"/>
                <a:gd name="T38" fmla="*/ 4 w 283"/>
                <a:gd name="T39" fmla="*/ 16 h 508"/>
                <a:gd name="T40" fmla="*/ 6 w 283"/>
                <a:gd name="T41" fmla="*/ 13 h 508"/>
                <a:gd name="T42" fmla="*/ 6 w 283"/>
                <a:gd name="T43" fmla="*/ 7 h 508"/>
                <a:gd name="T44" fmla="*/ 7 w 283"/>
                <a:gd name="T45" fmla="*/ 4 h 508"/>
                <a:gd name="T46" fmla="*/ 9 w 283"/>
                <a:gd name="T47" fmla="*/ 2 h 508"/>
                <a:gd name="T48" fmla="*/ 13 w 283"/>
                <a:gd name="T49" fmla="*/ 0 h 508"/>
                <a:gd name="T50" fmla="*/ 13 w 283"/>
                <a:gd name="T51" fmla="*/ 3 h 508"/>
                <a:gd name="T52" fmla="*/ 12 w 283"/>
                <a:gd name="T53" fmla="*/ 3 h 508"/>
                <a:gd name="T54" fmla="*/ 12 w 283"/>
                <a:gd name="T55" fmla="*/ 3 h 50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83" h="508">
                  <a:moveTo>
                    <a:pt x="91" y="23"/>
                  </a:moveTo>
                  <a:lnTo>
                    <a:pt x="89" y="115"/>
                  </a:lnTo>
                  <a:lnTo>
                    <a:pt x="95" y="122"/>
                  </a:lnTo>
                  <a:lnTo>
                    <a:pt x="104" y="134"/>
                  </a:lnTo>
                  <a:lnTo>
                    <a:pt x="118" y="145"/>
                  </a:lnTo>
                  <a:lnTo>
                    <a:pt x="199" y="137"/>
                  </a:lnTo>
                  <a:lnTo>
                    <a:pt x="283" y="115"/>
                  </a:lnTo>
                  <a:lnTo>
                    <a:pt x="154" y="236"/>
                  </a:lnTo>
                  <a:lnTo>
                    <a:pt x="150" y="272"/>
                  </a:lnTo>
                  <a:lnTo>
                    <a:pt x="106" y="365"/>
                  </a:lnTo>
                  <a:lnTo>
                    <a:pt x="97" y="403"/>
                  </a:lnTo>
                  <a:lnTo>
                    <a:pt x="97" y="432"/>
                  </a:lnTo>
                  <a:lnTo>
                    <a:pt x="112" y="476"/>
                  </a:lnTo>
                  <a:lnTo>
                    <a:pt x="104" y="508"/>
                  </a:lnTo>
                  <a:lnTo>
                    <a:pt x="51" y="457"/>
                  </a:lnTo>
                  <a:lnTo>
                    <a:pt x="34" y="441"/>
                  </a:lnTo>
                  <a:lnTo>
                    <a:pt x="2" y="364"/>
                  </a:lnTo>
                  <a:lnTo>
                    <a:pt x="0" y="227"/>
                  </a:lnTo>
                  <a:lnTo>
                    <a:pt x="3" y="210"/>
                  </a:lnTo>
                  <a:lnTo>
                    <a:pt x="30" y="128"/>
                  </a:lnTo>
                  <a:lnTo>
                    <a:pt x="45" y="103"/>
                  </a:lnTo>
                  <a:lnTo>
                    <a:pt x="45" y="50"/>
                  </a:lnTo>
                  <a:lnTo>
                    <a:pt x="53" y="29"/>
                  </a:lnTo>
                  <a:lnTo>
                    <a:pt x="70" y="12"/>
                  </a:lnTo>
                  <a:lnTo>
                    <a:pt x="99" y="0"/>
                  </a:lnTo>
                  <a:lnTo>
                    <a:pt x="99" y="18"/>
                  </a:lnTo>
                  <a:lnTo>
                    <a:pt x="91" y="23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Freeform 15"/>
            <p:cNvSpPr>
              <a:spLocks/>
            </p:cNvSpPr>
            <p:nvPr/>
          </p:nvSpPr>
          <p:spPr bwMode="auto">
            <a:xfrm>
              <a:off x="4263" y="1411"/>
              <a:ext cx="124" cy="216"/>
            </a:xfrm>
            <a:custGeom>
              <a:avLst/>
              <a:gdLst>
                <a:gd name="T0" fmla="*/ 29 w 247"/>
                <a:gd name="T1" fmla="*/ 0 h 432"/>
                <a:gd name="T2" fmla="*/ 22 w 247"/>
                <a:gd name="T3" fmla="*/ 6 h 432"/>
                <a:gd name="T4" fmla="*/ 15 w 247"/>
                <a:gd name="T5" fmla="*/ 9 h 432"/>
                <a:gd name="T6" fmla="*/ 6 w 247"/>
                <a:gd name="T7" fmla="*/ 10 h 432"/>
                <a:gd name="T8" fmla="*/ 4 w 247"/>
                <a:gd name="T9" fmla="*/ 11 h 432"/>
                <a:gd name="T10" fmla="*/ 4 w 247"/>
                <a:gd name="T11" fmla="*/ 13 h 432"/>
                <a:gd name="T12" fmla="*/ 8 w 247"/>
                <a:gd name="T13" fmla="*/ 19 h 432"/>
                <a:gd name="T14" fmla="*/ 8 w 247"/>
                <a:gd name="T15" fmla="*/ 23 h 432"/>
                <a:gd name="T16" fmla="*/ 4 w 247"/>
                <a:gd name="T17" fmla="*/ 33 h 432"/>
                <a:gd name="T18" fmla="*/ 5 w 247"/>
                <a:gd name="T19" fmla="*/ 40 h 432"/>
                <a:gd name="T20" fmla="*/ 5 w 247"/>
                <a:gd name="T21" fmla="*/ 46 h 432"/>
                <a:gd name="T22" fmla="*/ 4 w 247"/>
                <a:gd name="T23" fmla="*/ 46 h 432"/>
                <a:gd name="T24" fmla="*/ 1 w 247"/>
                <a:gd name="T25" fmla="*/ 43 h 432"/>
                <a:gd name="T26" fmla="*/ 0 w 247"/>
                <a:gd name="T27" fmla="*/ 50 h 432"/>
                <a:gd name="T28" fmla="*/ 1 w 247"/>
                <a:gd name="T29" fmla="*/ 52 h 432"/>
                <a:gd name="T30" fmla="*/ 3 w 247"/>
                <a:gd name="T31" fmla="*/ 53 h 432"/>
                <a:gd name="T32" fmla="*/ 4 w 247"/>
                <a:gd name="T33" fmla="*/ 54 h 432"/>
                <a:gd name="T34" fmla="*/ 8 w 247"/>
                <a:gd name="T35" fmla="*/ 54 h 432"/>
                <a:gd name="T36" fmla="*/ 15 w 247"/>
                <a:gd name="T37" fmla="*/ 53 h 432"/>
                <a:gd name="T38" fmla="*/ 18 w 247"/>
                <a:gd name="T39" fmla="*/ 51 h 432"/>
                <a:gd name="T40" fmla="*/ 23 w 247"/>
                <a:gd name="T41" fmla="*/ 42 h 432"/>
                <a:gd name="T42" fmla="*/ 23 w 247"/>
                <a:gd name="T43" fmla="*/ 34 h 432"/>
                <a:gd name="T44" fmla="*/ 27 w 247"/>
                <a:gd name="T45" fmla="*/ 25 h 432"/>
                <a:gd name="T46" fmla="*/ 30 w 247"/>
                <a:gd name="T47" fmla="*/ 13 h 432"/>
                <a:gd name="T48" fmla="*/ 31 w 247"/>
                <a:gd name="T49" fmla="*/ 10 h 432"/>
                <a:gd name="T50" fmla="*/ 31 w 247"/>
                <a:gd name="T51" fmla="*/ 7 h 432"/>
                <a:gd name="T52" fmla="*/ 31 w 247"/>
                <a:gd name="T53" fmla="*/ 2 h 432"/>
                <a:gd name="T54" fmla="*/ 31 w 247"/>
                <a:gd name="T55" fmla="*/ 0 h 432"/>
                <a:gd name="T56" fmla="*/ 29 w 247"/>
                <a:gd name="T57" fmla="*/ 0 h 432"/>
                <a:gd name="T58" fmla="*/ 29 w 247"/>
                <a:gd name="T59" fmla="*/ 0 h 43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47" h="432">
                  <a:moveTo>
                    <a:pt x="226" y="0"/>
                  </a:moveTo>
                  <a:lnTo>
                    <a:pt x="169" y="48"/>
                  </a:lnTo>
                  <a:lnTo>
                    <a:pt x="116" y="70"/>
                  </a:lnTo>
                  <a:lnTo>
                    <a:pt x="46" y="80"/>
                  </a:lnTo>
                  <a:lnTo>
                    <a:pt x="30" y="88"/>
                  </a:lnTo>
                  <a:lnTo>
                    <a:pt x="28" y="101"/>
                  </a:lnTo>
                  <a:lnTo>
                    <a:pt x="63" y="150"/>
                  </a:lnTo>
                  <a:lnTo>
                    <a:pt x="63" y="183"/>
                  </a:lnTo>
                  <a:lnTo>
                    <a:pt x="27" y="264"/>
                  </a:lnTo>
                  <a:lnTo>
                    <a:pt x="34" y="316"/>
                  </a:lnTo>
                  <a:lnTo>
                    <a:pt x="38" y="363"/>
                  </a:lnTo>
                  <a:lnTo>
                    <a:pt x="27" y="365"/>
                  </a:lnTo>
                  <a:lnTo>
                    <a:pt x="4" y="340"/>
                  </a:lnTo>
                  <a:lnTo>
                    <a:pt x="0" y="394"/>
                  </a:lnTo>
                  <a:lnTo>
                    <a:pt x="8" y="409"/>
                  </a:lnTo>
                  <a:lnTo>
                    <a:pt x="17" y="420"/>
                  </a:lnTo>
                  <a:lnTo>
                    <a:pt x="27" y="430"/>
                  </a:lnTo>
                  <a:lnTo>
                    <a:pt x="63" y="432"/>
                  </a:lnTo>
                  <a:lnTo>
                    <a:pt x="114" y="424"/>
                  </a:lnTo>
                  <a:lnTo>
                    <a:pt x="141" y="405"/>
                  </a:lnTo>
                  <a:lnTo>
                    <a:pt x="177" y="329"/>
                  </a:lnTo>
                  <a:lnTo>
                    <a:pt x="181" y="268"/>
                  </a:lnTo>
                  <a:lnTo>
                    <a:pt x="211" y="198"/>
                  </a:lnTo>
                  <a:lnTo>
                    <a:pt x="236" y="103"/>
                  </a:lnTo>
                  <a:lnTo>
                    <a:pt x="247" y="74"/>
                  </a:lnTo>
                  <a:lnTo>
                    <a:pt x="247" y="50"/>
                  </a:lnTo>
                  <a:lnTo>
                    <a:pt x="245" y="11"/>
                  </a:lnTo>
                  <a:lnTo>
                    <a:pt x="243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Freeform 16"/>
            <p:cNvSpPr>
              <a:spLocks/>
            </p:cNvSpPr>
            <p:nvPr/>
          </p:nvSpPr>
          <p:spPr bwMode="auto">
            <a:xfrm>
              <a:off x="4380" y="1206"/>
              <a:ext cx="170" cy="174"/>
            </a:xfrm>
            <a:custGeom>
              <a:avLst/>
              <a:gdLst>
                <a:gd name="T0" fmla="*/ 8 w 338"/>
                <a:gd name="T1" fmla="*/ 13 h 348"/>
                <a:gd name="T2" fmla="*/ 28 w 338"/>
                <a:gd name="T3" fmla="*/ 5 h 348"/>
                <a:gd name="T4" fmla="*/ 31 w 338"/>
                <a:gd name="T5" fmla="*/ 3 h 348"/>
                <a:gd name="T6" fmla="*/ 33 w 338"/>
                <a:gd name="T7" fmla="*/ 0 h 348"/>
                <a:gd name="T8" fmla="*/ 36 w 338"/>
                <a:gd name="T9" fmla="*/ 7 h 348"/>
                <a:gd name="T10" fmla="*/ 38 w 338"/>
                <a:gd name="T11" fmla="*/ 10 h 348"/>
                <a:gd name="T12" fmla="*/ 42 w 338"/>
                <a:gd name="T13" fmla="*/ 24 h 348"/>
                <a:gd name="T14" fmla="*/ 43 w 338"/>
                <a:gd name="T15" fmla="*/ 29 h 348"/>
                <a:gd name="T16" fmla="*/ 42 w 338"/>
                <a:gd name="T17" fmla="*/ 34 h 348"/>
                <a:gd name="T18" fmla="*/ 38 w 338"/>
                <a:gd name="T19" fmla="*/ 34 h 348"/>
                <a:gd name="T20" fmla="*/ 35 w 338"/>
                <a:gd name="T21" fmla="*/ 34 h 348"/>
                <a:gd name="T22" fmla="*/ 28 w 338"/>
                <a:gd name="T23" fmla="*/ 35 h 348"/>
                <a:gd name="T24" fmla="*/ 18 w 338"/>
                <a:gd name="T25" fmla="*/ 37 h 348"/>
                <a:gd name="T26" fmla="*/ 3 w 338"/>
                <a:gd name="T27" fmla="*/ 44 h 348"/>
                <a:gd name="T28" fmla="*/ 0 w 338"/>
                <a:gd name="T29" fmla="*/ 44 h 348"/>
                <a:gd name="T30" fmla="*/ 8 w 338"/>
                <a:gd name="T31" fmla="*/ 13 h 348"/>
                <a:gd name="T32" fmla="*/ 8 w 338"/>
                <a:gd name="T33" fmla="*/ 13 h 3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38" h="348">
                  <a:moveTo>
                    <a:pt x="64" y="99"/>
                  </a:moveTo>
                  <a:lnTo>
                    <a:pt x="217" y="33"/>
                  </a:lnTo>
                  <a:lnTo>
                    <a:pt x="245" y="18"/>
                  </a:lnTo>
                  <a:lnTo>
                    <a:pt x="257" y="0"/>
                  </a:lnTo>
                  <a:lnTo>
                    <a:pt x="285" y="50"/>
                  </a:lnTo>
                  <a:lnTo>
                    <a:pt x="298" y="75"/>
                  </a:lnTo>
                  <a:lnTo>
                    <a:pt x="333" y="185"/>
                  </a:lnTo>
                  <a:lnTo>
                    <a:pt x="338" y="232"/>
                  </a:lnTo>
                  <a:lnTo>
                    <a:pt x="335" y="272"/>
                  </a:lnTo>
                  <a:lnTo>
                    <a:pt x="300" y="265"/>
                  </a:lnTo>
                  <a:lnTo>
                    <a:pt x="277" y="267"/>
                  </a:lnTo>
                  <a:lnTo>
                    <a:pt x="220" y="278"/>
                  </a:lnTo>
                  <a:lnTo>
                    <a:pt x="144" y="295"/>
                  </a:lnTo>
                  <a:lnTo>
                    <a:pt x="19" y="345"/>
                  </a:lnTo>
                  <a:lnTo>
                    <a:pt x="0" y="348"/>
                  </a:lnTo>
                  <a:lnTo>
                    <a:pt x="64" y="9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1" name="Freeform 17"/>
            <p:cNvSpPr>
              <a:spLocks/>
            </p:cNvSpPr>
            <p:nvPr/>
          </p:nvSpPr>
          <p:spPr bwMode="auto">
            <a:xfrm>
              <a:off x="4272" y="1182"/>
              <a:ext cx="1047" cy="727"/>
            </a:xfrm>
            <a:custGeom>
              <a:avLst/>
              <a:gdLst>
                <a:gd name="T0" fmla="*/ 199 w 2094"/>
                <a:gd name="T1" fmla="*/ 0 h 1454"/>
                <a:gd name="T2" fmla="*/ 202 w 2094"/>
                <a:gd name="T3" fmla="*/ 0 h 1454"/>
                <a:gd name="T4" fmla="*/ 214 w 2094"/>
                <a:gd name="T5" fmla="*/ 18 h 1454"/>
                <a:gd name="T6" fmla="*/ 245 w 2094"/>
                <a:gd name="T7" fmla="*/ 29 h 1454"/>
                <a:gd name="T8" fmla="*/ 252 w 2094"/>
                <a:gd name="T9" fmla="*/ 33 h 1454"/>
                <a:gd name="T10" fmla="*/ 261 w 2094"/>
                <a:gd name="T11" fmla="*/ 46 h 1454"/>
                <a:gd name="T12" fmla="*/ 262 w 2094"/>
                <a:gd name="T13" fmla="*/ 68 h 1454"/>
                <a:gd name="T14" fmla="*/ 262 w 2094"/>
                <a:gd name="T15" fmla="*/ 89 h 1454"/>
                <a:gd name="T16" fmla="*/ 257 w 2094"/>
                <a:gd name="T17" fmla="*/ 105 h 1454"/>
                <a:gd name="T18" fmla="*/ 259 w 2094"/>
                <a:gd name="T19" fmla="*/ 120 h 1454"/>
                <a:gd name="T20" fmla="*/ 257 w 2094"/>
                <a:gd name="T21" fmla="*/ 137 h 1454"/>
                <a:gd name="T22" fmla="*/ 246 w 2094"/>
                <a:gd name="T23" fmla="*/ 158 h 1454"/>
                <a:gd name="T24" fmla="*/ 236 w 2094"/>
                <a:gd name="T25" fmla="*/ 178 h 1454"/>
                <a:gd name="T26" fmla="*/ 217 w 2094"/>
                <a:gd name="T27" fmla="*/ 181 h 1454"/>
                <a:gd name="T28" fmla="*/ 206 w 2094"/>
                <a:gd name="T29" fmla="*/ 182 h 1454"/>
                <a:gd name="T30" fmla="*/ 196 w 2094"/>
                <a:gd name="T31" fmla="*/ 182 h 1454"/>
                <a:gd name="T32" fmla="*/ 160 w 2094"/>
                <a:gd name="T33" fmla="*/ 182 h 1454"/>
                <a:gd name="T34" fmla="*/ 139 w 2094"/>
                <a:gd name="T35" fmla="*/ 182 h 1454"/>
                <a:gd name="T36" fmla="*/ 136 w 2094"/>
                <a:gd name="T37" fmla="*/ 173 h 1454"/>
                <a:gd name="T38" fmla="*/ 135 w 2094"/>
                <a:gd name="T39" fmla="*/ 149 h 1454"/>
                <a:gd name="T40" fmla="*/ 121 w 2094"/>
                <a:gd name="T41" fmla="*/ 149 h 1454"/>
                <a:gd name="T42" fmla="*/ 116 w 2094"/>
                <a:gd name="T43" fmla="*/ 150 h 1454"/>
                <a:gd name="T44" fmla="*/ 115 w 2094"/>
                <a:gd name="T45" fmla="*/ 151 h 1454"/>
                <a:gd name="T46" fmla="*/ 107 w 2094"/>
                <a:gd name="T47" fmla="*/ 151 h 1454"/>
                <a:gd name="T48" fmla="*/ 107 w 2094"/>
                <a:gd name="T49" fmla="*/ 147 h 1454"/>
                <a:gd name="T50" fmla="*/ 105 w 2094"/>
                <a:gd name="T51" fmla="*/ 141 h 1454"/>
                <a:gd name="T52" fmla="*/ 99 w 2094"/>
                <a:gd name="T53" fmla="*/ 129 h 1454"/>
                <a:gd name="T54" fmla="*/ 92 w 2094"/>
                <a:gd name="T55" fmla="*/ 109 h 1454"/>
                <a:gd name="T56" fmla="*/ 58 w 2094"/>
                <a:gd name="T57" fmla="*/ 112 h 1454"/>
                <a:gd name="T58" fmla="*/ 31 w 2094"/>
                <a:gd name="T59" fmla="*/ 114 h 1454"/>
                <a:gd name="T60" fmla="*/ 11 w 2094"/>
                <a:gd name="T61" fmla="*/ 116 h 1454"/>
                <a:gd name="T62" fmla="*/ 8 w 2094"/>
                <a:gd name="T63" fmla="*/ 115 h 1454"/>
                <a:gd name="T64" fmla="*/ 0 w 2094"/>
                <a:gd name="T65" fmla="*/ 112 h 1454"/>
                <a:gd name="T66" fmla="*/ 9 w 2094"/>
                <a:gd name="T67" fmla="*/ 111 h 1454"/>
                <a:gd name="T68" fmla="*/ 15 w 2094"/>
                <a:gd name="T69" fmla="*/ 110 h 1454"/>
                <a:gd name="T70" fmla="*/ 20 w 2094"/>
                <a:gd name="T71" fmla="*/ 100 h 1454"/>
                <a:gd name="T72" fmla="*/ 21 w 2094"/>
                <a:gd name="T73" fmla="*/ 92 h 1454"/>
                <a:gd name="T74" fmla="*/ 25 w 2094"/>
                <a:gd name="T75" fmla="*/ 82 h 1454"/>
                <a:gd name="T76" fmla="*/ 29 w 2094"/>
                <a:gd name="T77" fmla="*/ 69 h 1454"/>
                <a:gd name="T78" fmla="*/ 29 w 2094"/>
                <a:gd name="T79" fmla="*/ 65 h 1454"/>
                <a:gd name="T80" fmla="*/ 29 w 2094"/>
                <a:gd name="T81" fmla="*/ 58 h 1454"/>
                <a:gd name="T82" fmla="*/ 33 w 2094"/>
                <a:gd name="T83" fmla="*/ 64 h 1454"/>
                <a:gd name="T84" fmla="*/ 45 w 2094"/>
                <a:gd name="T85" fmla="*/ 61 h 1454"/>
                <a:gd name="T86" fmla="*/ 48 w 2094"/>
                <a:gd name="T87" fmla="*/ 60 h 1454"/>
                <a:gd name="T88" fmla="*/ 72 w 2094"/>
                <a:gd name="T89" fmla="*/ 43 h 1454"/>
                <a:gd name="T90" fmla="*/ 73 w 2094"/>
                <a:gd name="T91" fmla="*/ 37 h 1454"/>
                <a:gd name="T92" fmla="*/ 78 w 2094"/>
                <a:gd name="T93" fmla="*/ 38 h 1454"/>
                <a:gd name="T94" fmla="*/ 90 w 2094"/>
                <a:gd name="T95" fmla="*/ 29 h 1454"/>
                <a:gd name="T96" fmla="*/ 94 w 2094"/>
                <a:gd name="T97" fmla="*/ 29 h 1454"/>
                <a:gd name="T98" fmla="*/ 99 w 2094"/>
                <a:gd name="T99" fmla="*/ 22 h 1454"/>
                <a:gd name="T100" fmla="*/ 105 w 2094"/>
                <a:gd name="T101" fmla="*/ 22 h 1454"/>
                <a:gd name="T102" fmla="*/ 113 w 2094"/>
                <a:gd name="T103" fmla="*/ 20 h 1454"/>
                <a:gd name="T104" fmla="*/ 123 w 2094"/>
                <a:gd name="T105" fmla="*/ 19 h 1454"/>
                <a:gd name="T106" fmla="*/ 199 w 2094"/>
                <a:gd name="T107" fmla="*/ 0 h 1454"/>
                <a:gd name="T108" fmla="*/ 199 w 2094"/>
                <a:gd name="T109" fmla="*/ 0 h 14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094" h="1454">
                  <a:moveTo>
                    <a:pt x="1586" y="0"/>
                  </a:moveTo>
                  <a:lnTo>
                    <a:pt x="1611" y="0"/>
                  </a:lnTo>
                  <a:lnTo>
                    <a:pt x="1711" y="141"/>
                  </a:lnTo>
                  <a:lnTo>
                    <a:pt x="1953" y="226"/>
                  </a:lnTo>
                  <a:lnTo>
                    <a:pt x="2016" y="262"/>
                  </a:lnTo>
                  <a:lnTo>
                    <a:pt x="2082" y="365"/>
                  </a:lnTo>
                  <a:lnTo>
                    <a:pt x="2094" y="538"/>
                  </a:lnTo>
                  <a:lnTo>
                    <a:pt x="2094" y="711"/>
                  </a:lnTo>
                  <a:lnTo>
                    <a:pt x="2050" y="838"/>
                  </a:lnTo>
                  <a:lnTo>
                    <a:pt x="2067" y="958"/>
                  </a:lnTo>
                  <a:lnTo>
                    <a:pt x="2050" y="1093"/>
                  </a:lnTo>
                  <a:lnTo>
                    <a:pt x="1968" y="1260"/>
                  </a:lnTo>
                  <a:lnTo>
                    <a:pt x="1885" y="1424"/>
                  </a:lnTo>
                  <a:lnTo>
                    <a:pt x="1734" y="1443"/>
                  </a:lnTo>
                  <a:lnTo>
                    <a:pt x="1645" y="1454"/>
                  </a:lnTo>
                  <a:lnTo>
                    <a:pt x="1565" y="1454"/>
                  </a:lnTo>
                  <a:lnTo>
                    <a:pt x="1276" y="1454"/>
                  </a:lnTo>
                  <a:lnTo>
                    <a:pt x="1107" y="1452"/>
                  </a:lnTo>
                  <a:lnTo>
                    <a:pt x="1086" y="1382"/>
                  </a:lnTo>
                  <a:lnTo>
                    <a:pt x="1080" y="1188"/>
                  </a:lnTo>
                  <a:lnTo>
                    <a:pt x="966" y="1188"/>
                  </a:lnTo>
                  <a:lnTo>
                    <a:pt x="928" y="1198"/>
                  </a:lnTo>
                  <a:lnTo>
                    <a:pt x="913" y="1207"/>
                  </a:lnTo>
                  <a:lnTo>
                    <a:pt x="856" y="1207"/>
                  </a:lnTo>
                  <a:lnTo>
                    <a:pt x="854" y="1169"/>
                  </a:lnTo>
                  <a:lnTo>
                    <a:pt x="839" y="1127"/>
                  </a:lnTo>
                  <a:lnTo>
                    <a:pt x="787" y="1032"/>
                  </a:lnTo>
                  <a:lnTo>
                    <a:pt x="734" y="865"/>
                  </a:lnTo>
                  <a:lnTo>
                    <a:pt x="462" y="890"/>
                  </a:lnTo>
                  <a:lnTo>
                    <a:pt x="242" y="909"/>
                  </a:lnTo>
                  <a:lnTo>
                    <a:pt x="84" y="924"/>
                  </a:lnTo>
                  <a:lnTo>
                    <a:pt x="63" y="920"/>
                  </a:lnTo>
                  <a:lnTo>
                    <a:pt x="0" y="895"/>
                  </a:lnTo>
                  <a:lnTo>
                    <a:pt x="69" y="888"/>
                  </a:lnTo>
                  <a:lnTo>
                    <a:pt x="114" y="874"/>
                  </a:lnTo>
                  <a:lnTo>
                    <a:pt x="156" y="800"/>
                  </a:lnTo>
                  <a:lnTo>
                    <a:pt x="162" y="736"/>
                  </a:lnTo>
                  <a:lnTo>
                    <a:pt x="194" y="656"/>
                  </a:lnTo>
                  <a:lnTo>
                    <a:pt x="228" y="546"/>
                  </a:lnTo>
                  <a:lnTo>
                    <a:pt x="230" y="519"/>
                  </a:lnTo>
                  <a:lnTo>
                    <a:pt x="230" y="462"/>
                  </a:lnTo>
                  <a:lnTo>
                    <a:pt x="261" y="509"/>
                  </a:lnTo>
                  <a:lnTo>
                    <a:pt x="359" y="485"/>
                  </a:lnTo>
                  <a:lnTo>
                    <a:pt x="380" y="477"/>
                  </a:lnTo>
                  <a:lnTo>
                    <a:pt x="571" y="338"/>
                  </a:lnTo>
                  <a:lnTo>
                    <a:pt x="584" y="296"/>
                  </a:lnTo>
                  <a:lnTo>
                    <a:pt x="620" y="298"/>
                  </a:lnTo>
                  <a:lnTo>
                    <a:pt x="719" y="228"/>
                  </a:lnTo>
                  <a:lnTo>
                    <a:pt x="747" y="228"/>
                  </a:lnTo>
                  <a:lnTo>
                    <a:pt x="791" y="171"/>
                  </a:lnTo>
                  <a:lnTo>
                    <a:pt x="837" y="169"/>
                  </a:lnTo>
                  <a:lnTo>
                    <a:pt x="898" y="154"/>
                  </a:lnTo>
                  <a:lnTo>
                    <a:pt x="981" y="150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Freeform 18"/>
            <p:cNvSpPr>
              <a:spLocks/>
            </p:cNvSpPr>
            <p:nvPr/>
          </p:nvSpPr>
          <p:spPr bwMode="auto">
            <a:xfrm>
              <a:off x="4840" y="1368"/>
              <a:ext cx="67" cy="217"/>
            </a:xfrm>
            <a:custGeom>
              <a:avLst/>
              <a:gdLst>
                <a:gd name="T0" fmla="*/ 16 w 135"/>
                <a:gd name="T1" fmla="*/ 12 h 433"/>
                <a:gd name="T2" fmla="*/ 13 w 135"/>
                <a:gd name="T3" fmla="*/ 18 h 433"/>
                <a:gd name="T4" fmla="*/ 14 w 135"/>
                <a:gd name="T5" fmla="*/ 28 h 433"/>
                <a:gd name="T6" fmla="*/ 16 w 135"/>
                <a:gd name="T7" fmla="*/ 35 h 433"/>
                <a:gd name="T8" fmla="*/ 14 w 135"/>
                <a:gd name="T9" fmla="*/ 39 h 433"/>
                <a:gd name="T10" fmla="*/ 4 w 135"/>
                <a:gd name="T11" fmla="*/ 55 h 433"/>
                <a:gd name="T12" fmla="*/ 0 w 135"/>
                <a:gd name="T13" fmla="*/ 43 h 433"/>
                <a:gd name="T14" fmla="*/ 0 w 135"/>
                <a:gd name="T15" fmla="*/ 33 h 433"/>
                <a:gd name="T16" fmla="*/ 0 w 135"/>
                <a:gd name="T17" fmla="*/ 26 h 433"/>
                <a:gd name="T18" fmla="*/ 1 w 135"/>
                <a:gd name="T19" fmla="*/ 20 h 433"/>
                <a:gd name="T20" fmla="*/ 4 w 135"/>
                <a:gd name="T21" fmla="*/ 12 h 433"/>
                <a:gd name="T22" fmla="*/ 7 w 135"/>
                <a:gd name="T23" fmla="*/ 4 h 433"/>
                <a:gd name="T24" fmla="*/ 9 w 135"/>
                <a:gd name="T25" fmla="*/ 1 h 433"/>
                <a:gd name="T26" fmla="*/ 14 w 135"/>
                <a:gd name="T27" fmla="*/ 0 h 433"/>
                <a:gd name="T28" fmla="*/ 15 w 135"/>
                <a:gd name="T29" fmla="*/ 1 h 433"/>
                <a:gd name="T30" fmla="*/ 16 w 135"/>
                <a:gd name="T31" fmla="*/ 5 h 433"/>
                <a:gd name="T32" fmla="*/ 16 w 135"/>
                <a:gd name="T33" fmla="*/ 12 h 433"/>
                <a:gd name="T34" fmla="*/ 16 w 135"/>
                <a:gd name="T35" fmla="*/ 12 h 4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5" h="433">
                  <a:moveTo>
                    <a:pt x="128" y="89"/>
                  </a:moveTo>
                  <a:lnTo>
                    <a:pt x="105" y="142"/>
                  </a:lnTo>
                  <a:lnTo>
                    <a:pt x="118" y="222"/>
                  </a:lnTo>
                  <a:lnTo>
                    <a:pt x="128" y="279"/>
                  </a:lnTo>
                  <a:lnTo>
                    <a:pt x="118" y="309"/>
                  </a:lnTo>
                  <a:lnTo>
                    <a:pt x="36" y="433"/>
                  </a:lnTo>
                  <a:lnTo>
                    <a:pt x="4" y="338"/>
                  </a:lnTo>
                  <a:lnTo>
                    <a:pt x="0" y="260"/>
                  </a:lnTo>
                  <a:lnTo>
                    <a:pt x="4" y="203"/>
                  </a:lnTo>
                  <a:lnTo>
                    <a:pt x="14" y="157"/>
                  </a:lnTo>
                  <a:lnTo>
                    <a:pt x="36" y="91"/>
                  </a:lnTo>
                  <a:lnTo>
                    <a:pt x="63" y="26"/>
                  </a:lnTo>
                  <a:lnTo>
                    <a:pt x="78" y="1"/>
                  </a:lnTo>
                  <a:lnTo>
                    <a:pt x="113" y="0"/>
                  </a:lnTo>
                  <a:lnTo>
                    <a:pt x="126" y="1"/>
                  </a:lnTo>
                  <a:lnTo>
                    <a:pt x="135" y="36"/>
                  </a:lnTo>
                  <a:lnTo>
                    <a:pt x="128" y="89"/>
                  </a:lnTo>
                  <a:close/>
                </a:path>
              </a:pathLst>
            </a:custGeom>
            <a:solidFill>
              <a:srgbClr val="78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3" name="Freeform 19"/>
            <p:cNvSpPr>
              <a:spLocks/>
            </p:cNvSpPr>
            <p:nvPr/>
          </p:nvSpPr>
          <p:spPr bwMode="auto">
            <a:xfrm>
              <a:off x="4849" y="1414"/>
              <a:ext cx="48" cy="51"/>
            </a:xfrm>
            <a:custGeom>
              <a:avLst/>
              <a:gdLst>
                <a:gd name="T0" fmla="*/ 4 w 95"/>
                <a:gd name="T1" fmla="*/ 0 h 102"/>
                <a:gd name="T2" fmla="*/ 11 w 95"/>
                <a:gd name="T3" fmla="*/ 7 h 102"/>
                <a:gd name="T4" fmla="*/ 11 w 95"/>
                <a:gd name="T5" fmla="*/ 10 h 102"/>
                <a:gd name="T6" fmla="*/ 12 w 95"/>
                <a:gd name="T7" fmla="*/ 13 h 102"/>
                <a:gd name="T8" fmla="*/ 0 w 95"/>
                <a:gd name="T9" fmla="*/ 7 h 102"/>
                <a:gd name="T10" fmla="*/ 2 w 95"/>
                <a:gd name="T11" fmla="*/ 5 h 102"/>
                <a:gd name="T12" fmla="*/ 4 w 95"/>
                <a:gd name="T13" fmla="*/ 0 h 102"/>
                <a:gd name="T14" fmla="*/ 4 w 95"/>
                <a:gd name="T15" fmla="*/ 0 h 1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5" h="102">
                  <a:moveTo>
                    <a:pt x="27" y="0"/>
                  </a:moveTo>
                  <a:lnTo>
                    <a:pt x="84" y="51"/>
                  </a:lnTo>
                  <a:lnTo>
                    <a:pt x="88" y="74"/>
                  </a:lnTo>
                  <a:lnTo>
                    <a:pt x="95" y="102"/>
                  </a:lnTo>
                  <a:lnTo>
                    <a:pt x="0" y="55"/>
                  </a:lnTo>
                  <a:lnTo>
                    <a:pt x="14" y="3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7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4" name="Freeform 20"/>
            <p:cNvSpPr>
              <a:spLocks/>
            </p:cNvSpPr>
            <p:nvPr/>
          </p:nvSpPr>
          <p:spPr bwMode="auto">
            <a:xfrm>
              <a:off x="4713" y="1254"/>
              <a:ext cx="100" cy="354"/>
            </a:xfrm>
            <a:custGeom>
              <a:avLst/>
              <a:gdLst>
                <a:gd name="T0" fmla="*/ 23 w 200"/>
                <a:gd name="T1" fmla="*/ 19 h 708"/>
                <a:gd name="T2" fmla="*/ 18 w 200"/>
                <a:gd name="T3" fmla="*/ 27 h 708"/>
                <a:gd name="T4" fmla="*/ 13 w 200"/>
                <a:gd name="T5" fmla="*/ 29 h 708"/>
                <a:gd name="T6" fmla="*/ 13 w 200"/>
                <a:gd name="T7" fmla="*/ 39 h 708"/>
                <a:gd name="T8" fmla="*/ 8 w 200"/>
                <a:gd name="T9" fmla="*/ 43 h 708"/>
                <a:gd name="T10" fmla="*/ 7 w 200"/>
                <a:gd name="T11" fmla="*/ 50 h 708"/>
                <a:gd name="T12" fmla="*/ 7 w 200"/>
                <a:gd name="T13" fmla="*/ 57 h 708"/>
                <a:gd name="T14" fmla="*/ 13 w 200"/>
                <a:gd name="T15" fmla="*/ 73 h 708"/>
                <a:gd name="T16" fmla="*/ 20 w 200"/>
                <a:gd name="T17" fmla="*/ 89 h 708"/>
                <a:gd name="T18" fmla="*/ 19 w 200"/>
                <a:gd name="T19" fmla="*/ 88 h 708"/>
                <a:gd name="T20" fmla="*/ 17 w 200"/>
                <a:gd name="T21" fmla="*/ 84 h 708"/>
                <a:gd name="T22" fmla="*/ 15 w 200"/>
                <a:gd name="T23" fmla="*/ 82 h 708"/>
                <a:gd name="T24" fmla="*/ 14 w 200"/>
                <a:gd name="T25" fmla="*/ 80 h 708"/>
                <a:gd name="T26" fmla="*/ 12 w 200"/>
                <a:gd name="T27" fmla="*/ 77 h 708"/>
                <a:gd name="T28" fmla="*/ 10 w 200"/>
                <a:gd name="T29" fmla="*/ 74 h 708"/>
                <a:gd name="T30" fmla="*/ 8 w 200"/>
                <a:gd name="T31" fmla="*/ 71 h 708"/>
                <a:gd name="T32" fmla="*/ 7 w 200"/>
                <a:gd name="T33" fmla="*/ 68 h 708"/>
                <a:gd name="T34" fmla="*/ 5 w 200"/>
                <a:gd name="T35" fmla="*/ 65 h 708"/>
                <a:gd name="T36" fmla="*/ 4 w 200"/>
                <a:gd name="T37" fmla="*/ 62 h 708"/>
                <a:gd name="T38" fmla="*/ 1 w 200"/>
                <a:gd name="T39" fmla="*/ 56 h 708"/>
                <a:gd name="T40" fmla="*/ 0 w 200"/>
                <a:gd name="T41" fmla="*/ 52 h 708"/>
                <a:gd name="T42" fmla="*/ 1 w 200"/>
                <a:gd name="T43" fmla="*/ 48 h 708"/>
                <a:gd name="T44" fmla="*/ 2 w 200"/>
                <a:gd name="T45" fmla="*/ 43 h 708"/>
                <a:gd name="T46" fmla="*/ 4 w 200"/>
                <a:gd name="T47" fmla="*/ 38 h 708"/>
                <a:gd name="T48" fmla="*/ 4 w 200"/>
                <a:gd name="T49" fmla="*/ 35 h 708"/>
                <a:gd name="T50" fmla="*/ 5 w 200"/>
                <a:gd name="T51" fmla="*/ 33 h 708"/>
                <a:gd name="T52" fmla="*/ 7 w 200"/>
                <a:gd name="T53" fmla="*/ 28 h 708"/>
                <a:gd name="T54" fmla="*/ 9 w 200"/>
                <a:gd name="T55" fmla="*/ 24 h 708"/>
                <a:gd name="T56" fmla="*/ 10 w 200"/>
                <a:gd name="T57" fmla="*/ 20 h 708"/>
                <a:gd name="T58" fmla="*/ 12 w 200"/>
                <a:gd name="T59" fmla="*/ 19 h 708"/>
                <a:gd name="T60" fmla="*/ 14 w 200"/>
                <a:gd name="T61" fmla="*/ 13 h 708"/>
                <a:gd name="T62" fmla="*/ 14 w 200"/>
                <a:gd name="T63" fmla="*/ 9 h 708"/>
                <a:gd name="T64" fmla="*/ 13 w 200"/>
                <a:gd name="T65" fmla="*/ 6 h 708"/>
                <a:gd name="T66" fmla="*/ 11 w 200"/>
                <a:gd name="T67" fmla="*/ 3 h 708"/>
                <a:gd name="T68" fmla="*/ 11 w 200"/>
                <a:gd name="T69" fmla="*/ 3 h 708"/>
                <a:gd name="T70" fmla="*/ 3 w 200"/>
                <a:gd name="T71" fmla="*/ 21 h 708"/>
                <a:gd name="T72" fmla="*/ 5 w 200"/>
                <a:gd name="T73" fmla="*/ 1 h 708"/>
                <a:gd name="T74" fmla="*/ 13 w 200"/>
                <a:gd name="T75" fmla="*/ 0 h 708"/>
                <a:gd name="T76" fmla="*/ 18 w 200"/>
                <a:gd name="T77" fmla="*/ 9 h 708"/>
                <a:gd name="T78" fmla="*/ 22 w 200"/>
                <a:gd name="T79" fmla="*/ 16 h 708"/>
                <a:gd name="T80" fmla="*/ 25 w 200"/>
                <a:gd name="T81" fmla="*/ 18 h 708"/>
                <a:gd name="T82" fmla="*/ 23 w 200"/>
                <a:gd name="T83" fmla="*/ 19 h 708"/>
                <a:gd name="T84" fmla="*/ 23 w 200"/>
                <a:gd name="T85" fmla="*/ 19 h 70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00" h="708">
                  <a:moveTo>
                    <a:pt x="181" y="147"/>
                  </a:moveTo>
                  <a:lnTo>
                    <a:pt x="143" y="210"/>
                  </a:lnTo>
                  <a:lnTo>
                    <a:pt x="101" y="232"/>
                  </a:lnTo>
                  <a:lnTo>
                    <a:pt x="97" y="306"/>
                  </a:lnTo>
                  <a:lnTo>
                    <a:pt x="59" y="337"/>
                  </a:lnTo>
                  <a:lnTo>
                    <a:pt x="52" y="400"/>
                  </a:lnTo>
                  <a:lnTo>
                    <a:pt x="56" y="455"/>
                  </a:lnTo>
                  <a:lnTo>
                    <a:pt x="97" y="580"/>
                  </a:lnTo>
                  <a:lnTo>
                    <a:pt x="156" y="708"/>
                  </a:lnTo>
                  <a:lnTo>
                    <a:pt x="151" y="698"/>
                  </a:lnTo>
                  <a:lnTo>
                    <a:pt x="132" y="671"/>
                  </a:lnTo>
                  <a:lnTo>
                    <a:pt x="120" y="654"/>
                  </a:lnTo>
                  <a:lnTo>
                    <a:pt x="107" y="633"/>
                  </a:lnTo>
                  <a:lnTo>
                    <a:pt x="94" y="611"/>
                  </a:lnTo>
                  <a:lnTo>
                    <a:pt x="78" y="588"/>
                  </a:lnTo>
                  <a:lnTo>
                    <a:pt x="63" y="563"/>
                  </a:lnTo>
                  <a:lnTo>
                    <a:pt x="50" y="537"/>
                  </a:lnTo>
                  <a:lnTo>
                    <a:pt x="37" y="514"/>
                  </a:lnTo>
                  <a:lnTo>
                    <a:pt x="25" y="489"/>
                  </a:lnTo>
                  <a:lnTo>
                    <a:pt x="8" y="445"/>
                  </a:lnTo>
                  <a:lnTo>
                    <a:pt x="0" y="413"/>
                  </a:lnTo>
                  <a:lnTo>
                    <a:pt x="4" y="381"/>
                  </a:lnTo>
                  <a:lnTo>
                    <a:pt x="12" y="343"/>
                  </a:lnTo>
                  <a:lnTo>
                    <a:pt x="25" y="301"/>
                  </a:lnTo>
                  <a:lnTo>
                    <a:pt x="31" y="280"/>
                  </a:lnTo>
                  <a:lnTo>
                    <a:pt x="38" y="259"/>
                  </a:lnTo>
                  <a:lnTo>
                    <a:pt x="52" y="221"/>
                  </a:lnTo>
                  <a:lnTo>
                    <a:pt x="65" y="189"/>
                  </a:lnTo>
                  <a:lnTo>
                    <a:pt x="76" y="160"/>
                  </a:lnTo>
                  <a:lnTo>
                    <a:pt x="90" y="147"/>
                  </a:lnTo>
                  <a:lnTo>
                    <a:pt x="105" y="101"/>
                  </a:lnTo>
                  <a:lnTo>
                    <a:pt x="105" y="71"/>
                  </a:lnTo>
                  <a:lnTo>
                    <a:pt x="97" y="42"/>
                  </a:lnTo>
                  <a:lnTo>
                    <a:pt x="88" y="23"/>
                  </a:lnTo>
                  <a:lnTo>
                    <a:pt x="84" y="18"/>
                  </a:lnTo>
                  <a:lnTo>
                    <a:pt x="21" y="164"/>
                  </a:lnTo>
                  <a:lnTo>
                    <a:pt x="38" y="8"/>
                  </a:lnTo>
                  <a:lnTo>
                    <a:pt x="103" y="0"/>
                  </a:lnTo>
                  <a:lnTo>
                    <a:pt x="139" y="67"/>
                  </a:lnTo>
                  <a:lnTo>
                    <a:pt x="172" y="126"/>
                  </a:lnTo>
                  <a:lnTo>
                    <a:pt x="200" y="139"/>
                  </a:lnTo>
                  <a:lnTo>
                    <a:pt x="181" y="14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5" name="Freeform 21"/>
            <p:cNvSpPr>
              <a:spLocks/>
            </p:cNvSpPr>
            <p:nvPr/>
          </p:nvSpPr>
          <p:spPr bwMode="auto">
            <a:xfrm>
              <a:off x="4573" y="1540"/>
              <a:ext cx="14" cy="121"/>
            </a:xfrm>
            <a:custGeom>
              <a:avLst/>
              <a:gdLst>
                <a:gd name="T0" fmla="*/ 1 w 26"/>
                <a:gd name="T1" fmla="*/ 0 h 241"/>
                <a:gd name="T2" fmla="*/ 0 w 26"/>
                <a:gd name="T3" fmla="*/ 30 h 241"/>
                <a:gd name="T4" fmla="*/ 4 w 26"/>
                <a:gd name="T5" fmla="*/ 31 h 241"/>
                <a:gd name="T6" fmla="*/ 4 w 26"/>
                <a:gd name="T7" fmla="*/ 1 h 241"/>
                <a:gd name="T8" fmla="*/ 1 w 26"/>
                <a:gd name="T9" fmla="*/ 0 h 241"/>
                <a:gd name="T10" fmla="*/ 1 w 26"/>
                <a:gd name="T11" fmla="*/ 0 h 2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241">
                  <a:moveTo>
                    <a:pt x="2" y="0"/>
                  </a:moveTo>
                  <a:lnTo>
                    <a:pt x="0" y="237"/>
                  </a:lnTo>
                  <a:lnTo>
                    <a:pt x="26" y="241"/>
                  </a:lnTo>
                  <a:lnTo>
                    <a:pt x="26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Freeform 22"/>
            <p:cNvSpPr>
              <a:spLocks/>
            </p:cNvSpPr>
            <p:nvPr/>
          </p:nvSpPr>
          <p:spPr bwMode="auto">
            <a:xfrm>
              <a:off x="4821" y="1182"/>
              <a:ext cx="499" cy="727"/>
            </a:xfrm>
            <a:custGeom>
              <a:avLst/>
              <a:gdLst>
                <a:gd name="T0" fmla="*/ 37 w 999"/>
                <a:gd name="T1" fmla="*/ 62 h 1454"/>
                <a:gd name="T2" fmla="*/ 38 w 999"/>
                <a:gd name="T3" fmla="*/ 74 h 1454"/>
                <a:gd name="T4" fmla="*/ 35 w 999"/>
                <a:gd name="T5" fmla="*/ 81 h 1454"/>
                <a:gd name="T6" fmla="*/ 15 w 999"/>
                <a:gd name="T7" fmla="*/ 109 h 1454"/>
                <a:gd name="T8" fmla="*/ 20 w 999"/>
                <a:gd name="T9" fmla="*/ 106 h 1454"/>
                <a:gd name="T10" fmla="*/ 25 w 999"/>
                <a:gd name="T11" fmla="*/ 102 h 1454"/>
                <a:gd name="T12" fmla="*/ 31 w 999"/>
                <a:gd name="T13" fmla="*/ 98 h 1454"/>
                <a:gd name="T14" fmla="*/ 37 w 999"/>
                <a:gd name="T15" fmla="*/ 93 h 1454"/>
                <a:gd name="T16" fmla="*/ 40 w 999"/>
                <a:gd name="T17" fmla="*/ 89 h 1454"/>
                <a:gd name="T18" fmla="*/ 45 w 999"/>
                <a:gd name="T19" fmla="*/ 82 h 1454"/>
                <a:gd name="T20" fmla="*/ 48 w 999"/>
                <a:gd name="T21" fmla="*/ 72 h 1454"/>
                <a:gd name="T22" fmla="*/ 52 w 999"/>
                <a:gd name="T23" fmla="*/ 67 h 1454"/>
                <a:gd name="T24" fmla="*/ 57 w 999"/>
                <a:gd name="T25" fmla="*/ 62 h 1454"/>
                <a:gd name="T26" fmla="*/ 68 w 999"/>
                <a:gd name="T27" fmla="*/ 58 h 1454"/>
                <a:gd name="T28" fmla="*/ 77 w 999"/>
                <a:gd name="T29" fmla="*/ 54 h 1454"/>
                <a:gd name="T30" fmla="*/ 86 w 999"/>
                <a:gd name="T31" fmla="*/ 49 h 1454"/>
                <a:gd name="T32" fmla="*/ 93 w 999"/>
                <a:gd name="T33" fmla="*/ 54 h 1454"/>
                <a:gd name="T34" fmla="*/ 107 w 999"/>
                <a:gd name="T35" fmla="*/ 51 h 1454"/>
                <a:gd name="T36" fmla="*/ 108 w 999"/>
                <a:gd name="T37" fmla="*/ 58 h 1454"/>
                <a:gd name="T38" fmla="*/ 109 w 999"/>
                <a:gd name="T39" fmla="*/ 62 h 1454"/>
                <a:gd name="T40" fmla="*/ 105 w 999"/>
                <a:gd name="T41" fmla="*/ 67 h 1454"/>
                <a:gd name="T42" fmla="*/ 106 w 999"/>
                <a:gd name="T43" fmla="*/ 70 h 1454"/>
                <a:gd name="T44" fmla="*/ 107 w 999"/>
                <a:gd name="T45" fmla="*/ 73 h 1454"/>
                <a:gd name="T46" fmla="*/ 104 w 999"/>
                <a:gd name="T47" fmla="*/ 76 h 1454"/>
                <a:gd name="T48" fmla="*/ 110 w 999"/>
                <a:gd name="T49" fmla="*/ 81 h 1454"/>
                <a:gd name="T50" fmla="*/ 107 w 999"/>
                <a:gd name="T51" fmla="*/ 87 h 1454"/>
                <a:gd name="T52" fmla="*/ 104 w 999"/>
                <a:gd name="T53" fmla="*/ 91 h 1454"/>
                <a:gd name="T54" fmla="*/ 99 w 999"/>
                <a:gd name="T55" fmla="*/ 95 h 1454"/>
                <a:gd name="T56" fmla="*/ 97 w 999"/>
                <a:gd name="T57" fmla="*/ 98 h 1454"/>
                <a:gd name="T58" fmla="*/ 102 w 999"/>
                <a:gd name="T59" fmla="*/ 103 h 1454"/>
                <a:gd name="T60" fmla="*/ 106 w 999"/>
                <a:gd name="T61" fmla="*/ 116 h 1454"/>
                <a:gd name="T62" fmla="*/ 103 w 999"/>
                <a:gd name="T63" fmla="*/ 126 h 1454"/>
                <a:gd name="T64" fmla="*/ 100 w 999"/>
                <a:gd name="T65" fmla="*/ 140 h 1454"/>
                <a:gd name="T66" fmla="*/ 92 w 999"/>
                <a:gd name="T67" fmla="*/ 141 h 1454"/>
                <a:gd name="T68" fmla="*/ 97 w 999"/>
                <a:gd name="T69" fmla="*/ 149 h 1454"/>
                <a:gd name="T70" fmla="*/ 92 w 999"/>
                <a:gd name="T71" fmla="*/ 153 h 1454"/>
                <a:gd name="T72" fmla="*/ 89 w 999"/>
                <a:gd name="T73" fmla="*/ 161 h 1454"/>
                <a:gd name="T74" fmla="*/ 82 w 999"/>
                <a:gd name="T75" fmla="*/ 165 h 1454"/>
                <a:gd name="T76" fmla="*/ 75 w 999"/>
                <a:gd name="T77" fmla="*/ 172 h 1454"/>
                <a:gd name="T78" fmla="*/ 46 w 999"/>
                <a:gd name="T79" fmla="*/ 155 h 1454"/>
                <a:gd name="T80" fmla="*/ 50 w 999"/>
                <a:gd name="T81" fmla="*/ 163 h 1454"/>
                <a:gd name="T82" fmla="*/ 54 w 999"/>
                <a:gd name="T83" fmla="*/ 173 h 1454"/>
                <a:gd name="T84" fmla="*/ 47 w 999"/>
                <a:gd name="T85" fmla="*/ 177 h 1454"/>
                <a:gd name="T86" fmla="*/ 21 w 999"/>
                <a:gd name="T87" fmla="*/ 178 h 1454"/>
                <a:gd name="T88" fmla="*/ 36 w 999"/>
                <a:gd name="T89" fmla="*/ 182 h 1454"/>
                <a:gd name="T90" fmla="*/ 113 w 999"/>
                <a:gd name="T91" fmla="*/ 147 h 1454"/>
                <a:gd name="T92" fmla="*/ 124 w 999"/>
                <a:gd name="T93" fmla="*/ 75 h 1454"/>
                <a:gd name="T94" fmla="*/ 115 w 999"/>
                <a:gd name="T95" fmla="*/ 34 h 1454"/>
                <a:gd name="T96" fmla="*/ 67 w 999"/>
                <a:gd name="T97" fmla="*/ 6 h 1454"/>
                <a:gd name="T98" fmla="*/ 60 w 999"/>
                <a:gd name="T99" fmla="*/ 11 h 1454"/>
                <a:gd name="T100" fmla="*/ 37 w 999"/>
                <a:gd name="T101" fmla="*/ 52 h 145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99" h="1454">
                  <a:moveTo>
                    <a:pt x="280" y="475"/>
                  </a:moveTo>
                  <a:lnTo>
                    <a:pt x="287" y="481"/>
                  </a:lnTo>
                  <a:lnTo>
                    <a:pt x="301" y="496"/>
                  </a:lnTo>
                  <a:lnTo>
                    <a:pt x="322" y="536"/>
                  </a:lnTo>
                  <a:lnTo>
                    <a:pt x="316" y="566"/>
                  </a:lnTo>
                  <a:lnTo>
                    <a:pt x="308" y="587"/>
                  </a:lnTo>
                  <a:lnTo>
                    <a:pt x="301" y="608"/>
                  </a:lnTo>
                  <a:lnTo>
                    <a:pt x="293" y="629"/>
                  </a:lnTo>
                  <a:lnTo>
                    <a:pt x="287" y="646"/>
                  </a:lnTo>
                  <a:lnTo>
                    <a:pt x="280" y="662"/>
                  </a:lnTo>
                  <a:lnTo>
                    <a:pt x="198" y="770"/>
                  </a:lnTo>
                  <a:lnTo>
                    <a:pt x="122" y="871"/>
                  </a:lnTo>
                  <a:lnTo>
                    <a:pt x="130" y="867"/>
                  </a:lnTo>
                  <a:lnTo>
                    <a:pt x="147" y="854"/>
                  </a:lnTo>
                  <a:lnTo>
                    <a:pt x="160" y="844"/>
                  </a:lnTo>
                  <a:lnTo>
                    <a:pt x="173" y="834"/>
                  </a:lnTo>
                  <a:lnTo>
                    <a:pt x="187" y="825"/>
                  </a:lnTo>
                  <a:lnTo>
                    <a:pt x="202" y="814"/>
                  </a:lnTo>
                  <a:lnTo>
                    <a:pt x="219" y="802"/>
                  </a:lnTo>
                  <a:lnTo>
                    <a:pt x="234" y="793"/>
                  </a:lnTo>
                  <a:lnTo>
                    <a:pt x="249" y="781"/>
                  </a:lnTo>
                  <a:lnTo>
                    <a:pt x="263" y="772"/>
                  </a:lnTo>
                  <a:lnTo>
                    <a:pt x="286" y="753"/>
                  </a:lnTo>
                  <a:lnTo>
                    <a:pt x="299" y="741"/>
                  </a:lnTo>
                  <a:lnTo>
                    <a:pt x="308" y="732"/>
                  </a:lnTo>
                  <a:lnTo>
                    <a:pt x="318" y="719"/>
                  </a:lnTo>
                  <a:lnTo>
                    <a:pt x="327" y="705"/>
                  </a:lnTo>
                  <a:lnTo>
                    <a:pt x="339" y="690"/>
                  </a:lnTo>
                  <a:lnTo>
                    <a:pt x="356" y="665"/>
                  </a:lnTo>
                  <a:lnTo>
                    <a:pt x="362" y="654"/>
                  </a:lnTo>
                  <a:lnTo>
                    <a:pt x="367" y="641"/>
                  </a:lnTo>
                  <a:lnTo>
                    <a:pt x="379" y="608"/>
                  </a:lnTo>
                  <a:lnTo>
                    <a:pt x="390" y="574"/>
                  </a:lnTo>
                  <a:lnTo>
                    <a:pt x="400" y="551"/>
                  </a:lnTo>
                  <a:lnTo>
                    <a:pt x="405" y="542"/>
                  </a:lnTo>
                  <a:lnTo>
                    <a:pt x="417" y="530"/>
                  </a:lnTo>
                  <a:lnTo>
                    <a:pt x="428" y="519"/>
                  </a:lnTo>
                  <a:lnTo>
                    <a:pt x="443" y="506"/>
                  </a:lnTo>
                  <a:lnTo>
                    <a:pt x="457" y="494"/>
                  </a:lnTo>
                  <a:lnTo>
                    <a:pt x="468" y="485"/>
                  </a:lnTo>
                  <a:lnTo>
                    <a:pt x="479" y="477"/>
                  </a:lnTo>
                  <a:lnTo>
                    <a:pt x="548" y="464"/>
                  </a:lnTo>
                  <a:lnTo>
                    <a:pt x="569" y="452"/>
                  </a:lnTo>
                  <a:lnTo>
                    <a:pt x="592" y="441"/>
                  </a:lnTo>
                  <a:lnTo>
                    <a:pt x="618" y="428"/>
                  </a:lnTo>
                  <a:lnTo>
                    <a:pt x="645" y="414"/>
                  </a:lnTo>
                  <a:lnTo>
                    <a:pt x="668" y="403"/>
                  </a:lnTo>
                  <a:lnTo>
                    <a:pt x="694" y="388"/>
                  </a:lnTo>
                  <a:lnTo>
                    <a:pt x="715" y="382"/>
                  </a:lnTo>
                  <a:lnTo>
                    <a:pt x="736" y="399"/>
                  </a:lnTo>
                  <a:lnTo>
                    <a:pt x="744" y="431"/>
                  </a:lnTo>
                  <a:lnTo>
                    <a:pt x="744" y="447"/>
                  </a:lnTo>
                  <a:lnTo>
                    <a:pt x="837" y="397"/>
                  </a:lnTo>
                  <a:lnTo>
                    <a:pt x="858" y="405"/>
                  </a:lnTo>
                  <a:lnTo>
                    <a:pt x="875" y="430"/>
                  </a:lnTo>
                  <a:lnTo>
                    <a:pt x="871" y="449"/>
                  </a:lnTo>
                  <a:lnTo>
                    <a:pt x="864" y="462"/>
                  </a:lnTo>
                  <a:lnTo>
                    <a:pt x="856" y="471"/>
                  </a:lnTo>
                  <a:lnTo>
                    <a:pt x="852" y="475"/>
                  </a:lnTo>
                  <a:lnTo>
                    <a:pt x="875" y="489"/>
                  </a:lnTo>
                  <a:lnTo>
                    <a:pt x="869" y="504"/>
                  </a:lnTo>
                  <a:lnTo>
                    <a:pt x="854" y="525"/>
                  </a:lnTo>
                  <a:lnTo>
                    <a:pt x="846" y="534"/>
                  </a:lnTo>
                  <a:lnTo>
                    <a:pt x="841" y="542"/>
                  </a:lnTo>
                  <a:lnTo>
                    <a:pt x="833" y="551"/>
                  </a:lnTo>
                  <a:lnTo>
                    <a:pt x="852" y="557"/>
                  </a:lnTo>
                  <a:lnTo>
                    <a:pt x="864" y="563"/>
                  </a:lnTo>
                  <a:lnTo>
                    <a:pt x="867" y="572"/>
                  </a:lnTo>
                  <a:lnTo>
                    <a:pt x="860" y="582"/>
                  </a:lnTo>
                  <a:lnTo>
                    <a:pt x="848" y="593"/>
                  </a:lnTo>
                  <a:lnTo>
                    <a:pt x="837" y="603"/>
                  </a:lnTo>
                  <a:lnTo>
                    <a:pt x="833" y="606"/>
                  </a:lnTo>
                  <a:lnTo>
                    <a:pt x="902" y="625"/>
                  </a:lnTo>
                  <a:lnTo>
                    <a:pt x="894" y="639"/>
                  </a:lnTo>
                  <a:lnTo>
                    <a:pt x="881" y="646"/>
                  </a:lnTo>
                  <a:lnTo>
                    <a:pt x="862" y="656"/>
                  </a:lnTo>
                  <a:lnTo>
                    <a:pt x="860" y="673"/>
                  </a:lnTo>
                  <a:lnTo>
                    <a:pt x="856" y="690"/>
                  </a:lnTo>
                  <a:lnTo>
                    <a:pt x="850" y="703"/>
                  </a:lnTo>
                  <a:lnTo>
                    <a:pt x="845" y="711"/>
                  </a:lnTo>
                  <a:lnTo>
                    <a:pt x="833" y="722"/>
                  </a:lnTo>
                  <a:lnTo>
                    <a:pt x="822" y="734"/>
                  </a:lnTo>
                  <a:lnTo>
                    <a:pt x="808" y="745"/>
                  </a:lnTo>
                  <a:lnTo>
                    <a:pt x="795" y="757"/>
                  </a:lnTo>
                  <a:lnTo>
                    <a:pt x="786" y="766"/>
                  </a:lnTo>
                  <a:lnTo>
                    <a:pt x="774" y="774"/>
                  </a:lnTo>
                  <a:lnTo>
                    <a:pt x="782" y="779"/>
                  </a:lnTo>
                  <a:lnTo>
                    <a:pt x="801" y="796"/>
                  </a:lnTo>
                  <a:lnTo>
                    <a:pt x="812" y="806"/>
                  </a:lnTo>
                  <a:lnTo>
                    <a:pt x="822" y="819"/>
                  </a:lnTo>
                  <a:lnTo>
                    <a:pt x="837" y="850"/>
                  </a:lnTo>
                  <a:lnTo>
                    <a:pt x="846" y="905"/>
                  </a:lnTo>
                  <a:lnTo>
                    <a:pt x="848" y="928"/>
                  </a:lnTo>
                  <a:lnTo>
                    <a:pt x="780" y="983"/>
                  </a:lnTo>
                  <a:lnTo>
                    <a:pt x="803" y="990"/>
                  </a:lnTo>
                  <a:lnTo>
                    <a:pt x="827" y="1006"/>
                  </a:lnTo>
                  <a:lnTo>
                    <a:pt x="831" y="1082"/>
                  </a:lnTo>
                  <a:lnTo>
                    <a:pt x="818" y="1101"/>
                  </a:lnTo>
                  <a:lnTo>
                    <a:pt x="807" y="1114"/>
                  </a:lnTo>
                  <a:lnTo>
                    <a:pt x="793" y="1125"/>
                  </a:lnTo>
                  <a:lnTo>
                    <a:pt x="761" y="1129"/>
                  </a:lnTo>
                  <a:lnTo>
                    <a:pt x="738" y="1125"/>
                  </a:lnTo>
                  <a:lnTo>
                    <a:pt x="746" y="1137"/>
                  </a:lnTo>
                  <a:lnTo>
                    <a:pt x="763" y="1161"/>
                  </a:lnTo>
                  <a:lnTo>
                    <a:pt x="776" y="1190"/>
                  </a:lnTo>
                  <a:lnTo>
                    <a:pt x="776" y="1207"/>
                  </a:lnTo>
                  <a:lnTo>
                    <a:pt x="759" y="1213"/>
                  </a:lnTo>
                  <a:lnTo>
                    <a:pt x="738" y="1217"/>
                  </a:lnTo>
                  <a:lnTo>
                    <a:pt x="710" y="1219"/>
                  </a:lnTo>
                  <a:lnTo>
                    <a:pt x="715" y="1255"/>
                  </a:lnTo>
                  <a:lnTo>
                    <a:pt x="717" y="1283"/>
                  </a:lnTo>
                  <a:lnTo>
                    <a:pt x="710" y="1302"/>
                  </a:lnTo>
                  <a:lnTo>
                    <a:pt x="689" y="1312"/>
                  </a:lnTo>
                  <a:lnTo>
                    <a:pt x="662" y="1319"/>
                  </a:lnTo>
                  <a:lnTo>
                    <a:pt x="628" y="1325"/>
                  </a:lnTo>
                  <a:lnTo>
                    <a:pt x="634" y="1365"/>
                  </a:lnTo>
                  <a:lnTo>
                    <a:pt x="607" y="1374"/>
                  </a:lnTo>
                  <a:lnTo>
                    <a:pt x="576" y="1373"/>
                  </a:lnTo>
                  <a:lnTo>
                    <a:pt x="546" y="1363"/>
                  </a:lnTo>
                  <a:lnTo>
                    <a:pt x="369" y="1238"/>
                  </a:lnTo>
                  <a:lnTo>
                    <a:pt x="381" y="1255"/>
                  </a:lnTo>
                  <a:lnTo>
                    <a:pt x="392" y="1276"/>
                  </a:lnTo>
                  <a:lnTo>
                    <a:pt x="405" y="1298"/>
                  </a:lnTo>
                  <a:lnTo>
                    <a:pt x="419" y="1323"/>
                  </a:lnTo>
                  <a:lnTo>
                    <a:pt x="430" y="1346"/>
                  </a:lnTo>
                  <a:lnTo>
                    <a:pt x="438" y="1378"/>
                  </a:lnTo>
                  <a:lnTo>
                    <a:pt x="434" y="1392"/>
                  </a:lnTo>
                  <a:lnTo>
                    <a:pt x="426" y="1397"/>
                  </a:lnTo>
                  <a:lnTo>
                    <a:pt x="377" y="1416"/>
                  </a:lnTo>
                  <a:lnTo>
                    <a:pt x="344" y="1422"/>
                  </a:lnTo>
                  <a:lnTo>
                    <a:pt x="293" y="1424"/>
                  </a:lnTo>
                  <a:lnTo>
                    <a:pt x="168" y="1420"/>
                  </a:lnTo>
                  <a:lnTo>
                    <a:pt x="0" y="1411"/>
                  </a:lnTo>
                  <a:lnTo>
                    <a:pt x="10" y="1452"/>
                  </a:lnTo>
                  <a:lnTo>
                    <a:pt x="291" y="1452"/>
                  </a:lnTo>
                  <a:lnTo>
                    <a:pt x="575" y="1454"/>
                  </a:lnTo>
                  <a:lnTo>
                    <a:pt x="816" y="1412"/>
                  </a:lnTo>
                  <a:lnTo>
                    <a:pt x="905" y="1171"/>
                  </a:lnTo>
                  <a:lnTo>
                    <a:pt x="972" y="990"/>
                  </a:lnTo>
                  <a:lnTo>
                    <a:pt x="966" y="893"/>
                  </a:lnTo>
                  <a:lnTo>
                    <a:pt x="999" y="599"/>
                  </a:lnTo>
                  <a:lnTo>
                    <a:pt x="997" y="401"/>
                  </a:lnTo>
                  <a:lnTo>
                    <a:pt x="959" y="306"/>
                  </a:lnTo>
                  <a:lnTo>
                    <a:pt x="923" y="268"/>
                  </a:lnTo>
                  <a:lnTo>
                    <a:pt x="905" y="247"/>
                  </a:lnTo>
                  <a:lnTo>
                    <a:pt x="603" y="116"/>
                  </a:lnTo>
                  <a:lnTo>
                    <a:pt x="542" y="47"/>
                  </a:lnTo>
                  <a:lnTo>
                    <a:pt x="518" y="0"/>
                  </a:lnTo>
                  <a:lnTo>
                    <a:pt x="487" y="6"/>
                  </a:lnTo>
                  <a:lnTo>
                    <a:pt x="481" y="87"/>
                  </a:lnTo>
                  <a:lnTo>
                    <a:pt x="407" y="249"/>
                  </a:lnTo>
                  <a:lnTo>
                    <a:pt x="346" y="312"/>
                  </a:lnTo>
                  <a:lnTo>
                    <a:pt x="301" y="414"/>
                  </a:lnTo>
                  <a:lnTo>
                    <a:pt x="280" y="47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Freeform 23"/>
            <p:cNvSpPr>
              <a:spLocks/>
            </p:cNvSpPr>
            <p:nvPr/>
          </p:nvSpPr>
          <p:spPr bwMode="auto">
            <a:xfrm>
              <a:off x="4254" y="1204"/>
              <a:ext cx="201" cy="237"/>
            </a:xfrm>
            <a:custGeom>
              <a:avLst/>
              <a:gdLst>
                <a:gd name="T0" fmla="*/ 50 w 401"/>
                <a:gd name="T1" fmla="*/ 5 h 475"/>
                <a:gd name="T2" fmla="*/ 51 w 401"/>
                <a:gd name="T3" fmla="*/ 1 h 475"/>
                <a:gd name="T4" fmla="*/ 50 w 401"/>
                <a:gd name="T5" fmla="*/ 0 h 475"/>
                <a:gd name="T6" fmla="*/ 47 w 401"/>
                <a:gd name="T7" fmla="*/ 0 h 475"/>
                <a:gd name="T8" fmla="*/ 44 w 401"/>
                <a:gd name="T9" fmla="*/ 0 h 475"/>
                <a:gd name="T10" fmla="*/ 40 w 401"/>
                <a:gd name="T11" fmla="*/ 0 h 475"/>
                <a:gd name="T12" fmla="*/ 39 w 401"/>
                <a:gd name="T13" fmla="*/ 1 h 475"/>
                <a:gd name="T14" fmla="*/ 36 w 401"/>
                <a:gd name="T15" fmla="*/ 4 h 475"/>
                <a:gd name="T16" fmla="*/ 33 w 401"/>
                <a:gd name="T17" fmla="*/ 0 h 475"/>
                <a:gd name="T18" fmla="*/ 31 w 401"/>
                <a:gd name="T19" fmla="*/ 0 h 475"/>
                <a:gd name="T20" fmla="*/ 29 w 401"/>
                <a:gd name="T21" fmla="*/ 0 h 475"/>
                <a:gd name="T22" fmla="*/ 26 w 401"/>
                <a:gd name="T23" fmla="*/ 0 h 475"/>
                <a:gd name="T24" fmla="*/ 23 w 401"/>
                <a:gd name="T25" fmla="*/ 2 h 475"/>
                <a:gd name="T26" fmla="*/ 21 w 401"/>
                <a:gd name="T27" fmla="*/ 1 h 475"/>
                <a:gd name="T28" fmla="*/ 19 w 401"/>
                <a:gd name="T29" fmla="*/ 1 h 475"/>
                <a:gd name="T30" fmla="*/ 17 w 401"/>
                <a:gd name="T31" fmla="*/ 2 h 475"/>
                <a:gd name="T32" fmla="*/ 13 w 401"/>
                <a:gd name="T33" fmla="*/ 4 h 475"/>
                <a:gd name="T34" fmla="*/ 13 w 401"/>
                <a:gd name="T35" fmla="*/ 5 h 475"/>
                <a:gd name="T36" fmla="*/ 12 w 401"/>
                <a:gd name="T37" fmla="*/ 12 h 475"/>
                <a:gd name="T38" fmla="*/ 6 w 401"/>
                <a:gd name="T39" fmla="*/ 13 h 475"/>
                <a:gd name="T40" fmla="*/ 4 w 401"/>
                <a:gd name="T41" fmla="*/ 13 h 475"/>
                <a:gd name="T42" fmla="*/ 2 w 401"/>
                <a:gd name="T43" fmla="*/ 14 h 475"/>
                <a:gd name="T44" fmla="*/ 1 w 401"/>
                <a:gd name="T45" fmla="*/ 16 h 475"/>
                <a:gd name="T46" fmla="*/ 0 w 401"/>
                <a:gd name="T47" fmla="*/ 18 h 475"/>
                <a:gd name="T48" fmla="*/ 2 w 401"/>
                <a:gd name="T49" fmla="*/ 23 h 475"/>
                <a:gd name="T50" fmla="*/ 1 w 401"/>
                <a:gd name="T51" fmla="*/ 30 h 475"/>
                <a:gd name="T52" fmla="*/ 1 w 401"/>
                <a:gd name="T53" fmla="*/ 35 h 475"/>
                <a:gd name="T54" fmla="*/ 3 w 401"/>
                <a:gd name="T55" fmla="*/ 42 h 475"/>
                <a:gd name="T56" fmla="*/ 3 w 401"/>
                <a:gd name="T57" fmla="*/ 47 h 475"/>
                <a:gd name="T58" fmla="*/ 4 w 401"/>
                <a:gd name="T59" fmla="*/ 56 h 475"/>
                <a:gd name="T60" fmla="*/ 6 w 401"/>
                <a:gd name="T61" fmla="*/ 59 h 475"/>
                <a:gd name="T62" fmla="*/ 19 w 401"/>
                <a:gd name="T63" fmla="*/ 58 h 475"/>
                <a:gd name="T64" fmla="*/ 26 w 401"/>
                <a:gd name="T65" fmla="*/ 54 h 475"/>
                <a:gd name="T66" fmla="*/ 38 w 401"/>
                <a:gd name="T67" fmla="*/ 46 h 475"/>
                <a:gd name="T68" fmla="*/ 48 w 401"/>
                <a:gd name="T69" fmla="*/ 8 h 475"/>
                <a:gd name="T70" fmla="*/ 50 w 401"/>
                <a:gd name="T71" fmla="*/ 5 h 475"/>
                <a:gd name="T72" fmla="*/ 50 w 401"/>
                <a:gd name="T73" fmla="*/ 5 h 47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01" h="475">
                  <a:moveTo>
                    <a:pt x="399" y="40"/>
                  </a:moveTo>
                  <a:lnTo>
                    <a:pt x="401" y="15"/>
                  </a:lnTo>
                  <a:lnTo>
                    <a:pt x="394" y="7"/>
                  </a:lnTo>
                  <a:lnTo>
                    <a:pt x="373" y="0"/>
                  </a:lnTo>
                  <a:lnTo>
                    <a:pt x="348" y="0"/>
                  </a:lnTo>
                  <a:lnTo>
                    <a:pt x="317" y="0"/>
                  </a:lnTo>
                  <a:lnTo>
                    <a:pt x="306" y="9"/>
                  </a:lnTo>
                  <a:lnTo>
                    <a:pt x="285" y="32"/>
                  </a:lnTo>
                  <a:lnTo>
                    <a:pt x="262" y="2"/>
                  </a:lnTo>
                  <a:lnTo>
                    <a:pt x="247" y="0"/>
                  </a:lnTo>
                  <a:lnTo>
                    <a:pt x="226" y="0"/>
                  </a:lnTo>
                  <a:lnTo>
                    <a:pt x="201" y="5"/>
                  </a:lnTo>
                  <a:lnTo>
                    <a:pt x="179" y="22"/>
                  </a:lnTo>
                  <a:lnTo>
                    <a:pt x="163" y="15"/>
                  </a:lnTo>
                  <a:lnTo>
                    <a:pt x="150" y="15"/>
                  </a:lnTo>
                  <a:lnTo>
                    <a:pt x="133" y="21"/>
                  </a:lnTo>
                  <a:lnTo>
                    <a:pt x="103" y="36"/>
                  </a:lnTo>
                  <a:lnTo>
                    <a:pt x="99" y="47"/>
                  </a:lnTo>
                  <a:lnTo>
                    <a:pt x="89" y="102"/>
                  </a:lnTo>
                  <a:lnTo>
                    <a:pt x="44" y="104"/>
                  </a:lnTo>
                  <a:lnTo>
                    <a:pt x="27" y="108"/>
                  </a:lnTo>
                  <a:lnTo>
                    <a:pt x="13" y="118"/>
                  </a:lnTo>
                  <a:lnTo>
                    <a:pt x="6" y="135"/>
                  </a:lnTo>
                  <a:lnTo>
                    <a:pt x="0" y="150"/>
                  </a:lnTo>
                  <a:lnTo>
                    <a:pt x="9" y="188"/>
                  </a:lnTo>
                  <a:lnTo>
                    <a:pt x="8" y="243"/>
                  </a:lnTo>
                  <a:lnTo>
                    <a:pt x="6" y="285"/>
                  </a:lnTo>
                  <a:lnTo>
                    <a:pt x="21" y="340"/>
                  </a:lnTo>
                  <a:lnTo>
                    <a:pt x="21" y="382"/>
                  </a:lnTo>
                  <a:lnTo>
                    <a:pt x="27" y="448"/>
                  </a:lnTo>
                  <a:lnTo>
                    <a:pt x="46" y="475"/>
                  </a:lnTo>
                  <a:lnTo>
                    <a:pt x="150" y="464"/>
                  </a:lnTo>
                  <a:lnTo>
                    <a:pt x="203" y="437"/>
                  </a:lnTo>
                  <a:lnTo>
                    <a:pt x="304" y="372"/>
                  </a:lnTo>
                  <a:lnTo>
                    <a:pt x="384" y="68"/>
                  </a:lnTo>
                  <a:lnTo>
                    <a:pt x="399" y="40"/>
                  </a:lnTo>
                  <a:close/>
                </a:path>
              </a:pathLst>
            </a:custGeom>
            <a:solidFill>
              <a:srgbClr val="FF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8" name="Freeform 24"/>
            <p:cNvSpPr>
              <a:spLocks/>
            </p:cNvSpPr>
            <p:nvPr/>
          </p:nvSpPr>
          <p:spPr bwMode="auto">
            <a:xfrm>
              <a:off x="4910" y="1497"/>
              <a:ext cx="150" cy="256"/>
            </a:xfrm>
            <a:custGeom>
              <a:avLst/>
              <a:gdLst>
                <a:gd name="T0" fmla="*/ 38 w 300"/>
                <a:gd name="T1" fmla="*/ 5 h 513"/>
                <a:gd name="T2" fmla="*/ 37 w 300"/>
                <a:gd name="T3" fmla="*/ 6 h 513"/>
                <a:gd name="T4" fmla="*/ 36 w 300"/>
                <a:gd name="T5" fmla="*/ 8 h 513"/>
                <a:gd name="T6" fmla="*/ 34 w 300"/>
                <a:gd name="T7" fmla="*/ 10 h 513"/>
                <a:gd name="T8" fmla="*/ 33 w 300"/>
                <a:gd name="T9" fmla="*/ 12 h 513"/>
                <a:gd name="T10" fmla="*/ 31 w 300"/>
                <a:gd name="T11" fmla="*/ 15 h 513"/>
                <a:gd name="T12" fmla="*/ 29 w 300"/>
                <a:gd name="T13" fmla="*/ 18 h 513"/>
                <a:gd name="T14" fmla="*/ 28 w 300"/>
                <a:gd name="T15" fmla="*/ 22 h 513"/>
                <a:gd name="T16" fmla="*/ 26 w 300"/>
                <a:gd name="T17" fmla="*/ 25 h 513"/>
                <a:gd name="T18" fmla="*/ 24 w 300"/>
                <a:gd name="T19" fmla="*/ 28 h 513"/>
                <a:gd name="T20" fmla="*/ 22 w 300"/>
                <a:gd name="T21" fmla="*/ 31 h 513"/>
                <a:gd name="T22" fmla="*/ 20 w 300"/>
                <a:gd name="T23" fmla="*/ 34 h 513"/>
                <a:gd name="T24" fmla="*/ 19 w 300"/>
                <a:gd name="T25" fmla="*/ 36 h 513"/>
                <a:gd name="T26" fmla="*/ 18 w 300"/>
                <a:gd name="T27" fmla="*/ 39 h 513"/>
                <a:gd name="T28" fmla="*/ 16 w 300"/>
                <a:gd name="T29" fmla="*/ 41 h 513"/>
                <a:gd name="T30" fmla="*/ 15 w 300"/>
                <a:gd name="T31" fmla="*/ 45 h 513"/>
                <a:gd name="T32" fmla="*/ 14 w 300"/>
                <a:gd name="T33" fmla="*/ 52 h 513"/>
                <a:gd name="T34" fmla="*/ 12 w 300"/>
                <a:gd name="T35" fmla="*/ 58 h 513"/>
                <a:gd name="T36" fmla="*/ 12 w 300"/>
                <a:gd name="T37" fmla="*/ 60 h 513"/>
                <a:gd name="T38" fmla="*/ 0 w 300"/>
                <a:gd name="T39" fmla="*/ 64 h 513"/>
                <a:gd name="T40" fmla="*/ 1 w 300"/>
                <a:gd name="T41" fmla="*/ 61 h 513"/>
                <a:gd name="T42" fmla="*/ 3 w 300"/>
                <a:gd name="T43" fmla="*/ 55 h 513"/>
                <a:gd name="T44" fmla="*/ 4 w 300"/>
                <a:gd name="T45" fmla="*/ 51 h 513"/>
                <a:gd name="T46" fmla="*/ 5 w 300"/>
                <a:gd name="T47" fmla="*/ 48 h 513"/>
                <a:gd name="T48" fmla="*/ 7 w 300"/>
                <a:gd name="T49" fmla="*/ 44 h 513"/>
                <a:gd name="T50" fmla="*/ 8 w 300"/>
                <a:gd name="T51" fmla="*/ 40 h 513"/>
                <a:gd name="T52" fmla="*/ 9 w 300"/>
                <a:gd name="T53" fmla="*/ 39 h 513"/>
                <a:gd name="T54" fmla="*/ 9 w 300"/>
                <a:gd name="T55" fmla="*/ 37 h 513"/>
                <a:gd name="T56" fmla="*/ 10 w 300"/>
                <a:gd name="T57" fmla="*/ 35 h 513"/>
                <a:gd name="T58" fmla="*/ 12 w 300"/>
                <a:gd name="T59" fmla="*/ 33 h 513"/>
                <a:gd name="T60" fmla="*/ 13 w 300"/>
                <a:gd name="T61" fmla="*/ 31 h 513"/>
                <a:gd name="T62" fmla="*/ 14 w 300"/>
                <a:gd name="T63" fmla="*/ 30 h 513"/>
                <a:gd name="T64" fmla="*/ 16 w 300"/>
                <a:gd name="T65" fmla="*/ 27 h 513"/>
                <a:gd name="T66" fmla="*/ 17 w 300"/>
                <a:gd name="T67" fmla="*/ 25 h 513"/>
                <a:gd name="T68" fmla="*/ 19 w 300"/>
                <a:gd name="T69" fmla="*/ 24 h 513"/>
                <a:gd name="T70" fmla="*/ 20 w 300"/>
                <a:gd name="T71" fmla="*/ 22 h 513"/>
                <a:gd name="T72" fmla="*/ 21 w 300"/>
                <a:gd name="T73" fmla="*/ 20 h 513"/>
                <a:gd name="T74" fmla="*/ 22 w 300"/>
                <a:gd name="T75" fmla="*/ 19 h 513"/>
                <a:gd name="T76" fmla="*/ 24 w 300"/>
                <a:gd name="T77" fmla="*/ 17 h 513"/>
                <a:gd name="T78" fmla="*/ 24 w 300"/>
                <a:gd name="T79" fmla="*/ 17 h 513"/>
                <a:gd name="T80" fmla="*/ 33 w 300"/>
                <a:gd name="T81" fmla="*/ 3 h 513"/>
                <a:gd name="T82" fmla="*/ 38 w 300"/>
                <a:gd name="T83" fmla="*/ 0 h 513"/>
                <a:gd name="T84" fmla="*/ 38 w 300"/>
                <a:gd name="T85" fmla="*/ 5 h 513"/>
                <a:gd name="T86" fmla="*/ 38 w 300"/>
                <a:gd name="T87" fmla="*/ 5 h 51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00" h="513">
                  <a:moveTo>
                    <a:pt x="297" y="40"/>
                  </a:moveTo>
                  <a:lnTo>
                    <a:pt x="289" y="52"/>
                  </a:lnTo>
                  <a:lnTo>
                    <a:pt x="281" y="65"/>
                  </a:lnTo>
                  <a:lnTo>
                    <a:pt x="272" y="82"/>
                  </a:lnTo>
                  <a:lnTo>
                    <a:pt x="259" y="103"/>
                  </a:lnTo>
                  <a:lnTo>
                    <a:pt x="245" y="126"/>
                  </a:lnTo>
                  <a:lnTo>
                    <a:pt x="232" y="150"/>
                  </a:lnTo>
                  <a:lnTo>
                    <a:pt x="217" y="177"/>
                  </a:lnTo>
                  <a:lnTo>
                    <a:pt x="202" y="202"/>
                  </a:lnTo>
                  <a:lnTo>
                    <a:pt x="186" y="228"/>
                  </a:lnTo>
                  <a:lnTo>
                    <a:pt x="173" y="253"/>
                  </a:lnTo>
                  <a:lnTo>
                    <a:pt x="160" y="274"/>
                  </a:lnTo>
                  <a:lnTo>
                    <a:pt x="148" y="295"/>
                  </a:lnTo>
                  <a:lnTo>
                    <a:pt x="139" y="312"/>
                  </a:lnTo>
                  <a:lnTo>
                    <a:pt x="127" y="333"/>
                  </a:lnTo>
                  <a:lnTo>
                    <a:pt x="116" y="367"/>
                  </a:lnTo>
                  <a:lnTo>
                    <a:pt x="105" y="420"/>
                  </a:lnTo>
                  <a:lnTo>
                    <a:pt x="95" y="466"/>
                  </a:lnTo>
                  <a:lnTo>
                    <a:pt x="91" y="487"/>
                  </a:lnTo>
                  <a:lnTo>
                    <a:pt x="0" y="513"/>
                  </a:lnTo>
                  <a:lnTo>
                    <a:pt x="6" y="494"/>
                  </a:lnTo>
                  <a:lnTo>
                    <a:pt x="21" y="445"/>
                  </a:lnTo>
                  <a:lnTo>
                    <a:pt x="30" y="415"/>
                  </a:lnTo>
                  <a:lnTo>
                    <a:pt x="40" y="384"/>
                  </a:lnTo>
                  <a:lnTo>
                    <a:pt x="49" y="354"/>
                  </a:lnTo>
                  <a:lnTo>
                    <a:pt x="59" y="327"/>
                  </a:lnTo>
                  <a:lnTo>
                    <a:pt x="65" y="316"/>
                  </a:lnTo>
                  <a:lnTo>
                    <a:pt x="72" y="301"/>
                  </a:lnTo>
                  <a:lnTo>
                    <a:pt x="80" y="285"/>
                  </a:lnTo>
                  <a:lnTo>
                    <a:pt x="89" y="270"/>
                  </a:lnTo>
                  <a:lnTo>
                    <a:pt x="101" y="255"/>
                  </a:lnTo>
                  <a:lnTo>
                    <a:pt x="110" y="240"/>
                  </a:lnTo>
                  <a:lnTo>
                    <a:pt x="122" y="223"/>
                  </a:lnTo>
                  <a:lnTo>
                    <a:pt x="133" y="207"/>
                  </a:lnTo>
                  <a:lnTo>
                    <a:pt x="145" y="194"/>
                  </a:lnTo>
                  <a:lnTo>
                    <a:pt x="156" y="181"/>
                  </a:lnTo>
                  <a:lnTo>
                    <a:pt x="165" y="167"/>
                  </a:lnTo>
                  <a:lnTo>
                    <a:pt x="173" y="158"/>
                  </a:lnTo>
                  <a:lnTo>
                    <a:pt x="186" y="143"/>
                  </a:lnTo>
                  <a:lnTo>
                    <a:pt x="192" y="137"/>
                  </a:lnTo>
                  <a:lnTo>
                    <a:pt x="264" y="27"/>
                  </a:lnTo>
                  <a:lnTo>
                    <a:pt x="300" y="0"/>
                  </a:lnTo>
                  <a:lnTo>
                    <a:pt x="297" y="4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9" name="Freeform 25"/>
            <p:cNvSpPr>
              <a:spLocks/>
            </p:cNvSpPr>
            <p:nvPr/>
          </p:nvSpPr>
          <p:spPr bwMode="auto">
            <a:xfrm>
              <a:off x="5033" y="1567"/>
              <a:ext cx="78" cy="148"/>
            </a:xfrm>
            <a:custGeom>
              <a:avLst/>
              <a:gdLst>
                <a:gd name="T0" fmla="*/ 12 w 156"/>
                <a:gd name="T1" fmla="*/ 37 h 296"/>
                <a:gd name="T2" fmla="*/ 16 w 156"/>
                <a:gd name="T3" fmla="*/ 20 h 296"/>
                <a:gd name="T4" fmla="*/ 20 w 156"/>
                <a:gd name="T5" fmla="*/ 0 h 296"/>
                <a:gd name="T6" fmla="*/ 19 w 156"/>
                <a:gd name="T7" fmla="*/ 1 h 296"/>
                <a:gd name="T8" fmla="*/ 18 w 156"/>
                <a:gd name="T9" fmla="*/ 3 h 296"/>
                <a:gd name="T10" fmla="*/ 17 w 156"/>
                <a:gd name="T11" fmla="*/ 4 h 296"/>
                <a:gd name="T12" fmla="*/ 15 w 156"/>
                <a:gd name="T13" fmla="*/ 5 h 296"/>
                <a:gd name="T14" fmla="*/ 14 w 156"/>
                <a:gd name="T15" fmla="*/ 7 h 296"/>
                <a:gd name="T16" fmla="*/ 13 w 156"/>
                <a:gd name="T17" fmla="*/ 8 h 296"/>
                <a:gd name="T18" fmla="*/ 11 w 156"/>
                <a:gd name="T19" fmla="*/ 10 h 296"/>
                <a:gd name="T20" fmla="*/ 10 w 156"/>
                <a:gd name="T21" fmla="*/ 12 h 296"/>
                <a:gd name="T22" fmla="*/ 9 w 156"/>
                <a:gd name="T23" fmla="*/ 13 h 296"/>
                <a:gd name="T24" fmla="*/ 7 w 156"/>
                <a:gd name="T25" fmla="*/ 15 h 296"/>
                <a:gd name="T26" fmla="*/ 6 w 156"/>
                <a:gd name="T27" fmla="*/ 16 h 296"/>
                <a:gd name="T28" fmla="*/ 5 w 156"/>
                <a:gd name="T29" fmla="*/ 17 h 296"/>
                <a:gd name="T30" fmla="*/ 4 w 156"/>
                <a:gd name="T31" fmla="*/ 19 h 296"/>
                <a:gd name="T32" fmla="*/ 2 w 156"/>
                <a:gd name="T33" fmla="*/ 23 h 296"/>
                <a:gd name="T34" fmla="*/ 1 w 156"/>
                <a:gd name="T35" fmla="*/ 29 h 296"/>
                <a:gd name="T36" fmla="*/ 0 w 156"/>
                <a:gd name="T37" fmla="*/ 35 h 296"/>
                <a:gd name="T38" fmla="*/ 12 w 156"/>
                <a:gd name="T39" fmla="*/ 37 h 296"/>
                <a:gd name="T40" fmla="*/ 12 w 156"/>
                <a:gd name="T41" fmla="*/ 37 h 2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6" h="296">
                  <a:moveTo>
                    <a:pt x="92" y="296"/>
                  </a:moveTo>
                  <a:lnTo>
                    <a:pt x="124" y="160"/>
                  </a:lnTo>
                  <a:lnTo>
                    <a:pt x="156" y="0"/>
                  </a:lnTo>
                  <a:lnTo>
                    <a:pt x="151" y="6"/>
                  </a:lnTo>
                  <a:lnTo>
                    <a:pt x="137" y="19"/>
                  </a:lnTo>
                  <a:lnTo>
                    <a:pt x="130" y="28"/>
                  </a:lnTo>
                  <a:lnTo>
                    <a:pt x="120" y="40"/>
                  </a:lnTo>
                  <a:lnTo>
                    <a:pt x="109" y="51"/>
                  </a:lnTo>
                  <a:lnTo>
                    <a:pt x="99" y="63"/>
                  </a:lnTo>
                  <a:lnTo>
                    <a:pt x="88" y="76"/>
                  </a:lnTo>
                  <a:lnTo>
                    <a:pt x="76" y="89"/>
                  </a:lnTo>
                  <a:lnTo>
                    <a:pt x="65" y="101"/>
                  </a:lnTo>
                  <a:lnTo>
                    <a:pt x="55" y="114"/>
                  </a:lnTo>
                  <a:lnTo>
                    <a:pt x="46" y="123"/>
                  </a:lnTo>
                  <a:lnTo>
                    <a:pt x="38" y="135"/>
                  </a:lnTo>
                  <a:lnTo>
                    <a:pt x="29" y="150"/>
                  </a:lnTo>
                  <a:lnTo>
                    <a:pt x="16" y="182"/>
                  </a:lnTo>
                  <a:lnTo>
                    <a:pt x="8" y="226"/>
                  </a:lnTo>
                  <a:lnTo>
                    <a:pt x="0" y="277"/>
                  </a:lnTo>
                  <a:lnTo>
                    <a:pt x="92" y="2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0" name="Freeform 26"/>
            <p:cNvSpPr>
              <a:spLocks/>
            </p:cNvSpPr>
            <p:nvPr/>
          </p:nvSpPr>
          <p:spPr bwMode="auto">
            <a:xfrm>
              <a:off x="4720" y="919"/>
              <a:ext cx="216" cy="416"/>
            </a:xfrm>
            <a:custGeom>
              <a:avLst/>
              <a:gdLst>
                <a:gd name="T0" fmla="*/ 3 w 431"/>
                <a:gd name="T1" fmla="*/ 12 h 833"/>
                <a:gd name="T2" fmla="*/ 2 w 431"/>
                <a:gd name="T3" fmla="*/ 20 h 833"/>
                <a:gd name="T4" fmla="*/ 2 w 431"/>
                <a:gd name="T5" fmla="*/ 32 h 833"/>
                <a:gd name="T6" fmla="*/ 2 w 431"/>
                <a:gd name="T7" fmla="*/ 35 h 833"/>
                <a:gd name="T8" fmla="*/ 0 w 431"/>
                <a:gd name="T9" fmla="*/ 37 h 833"/>
                <a:gd name="T10" fmla="*/ 2 w 431"/>
                <a:gd name="T11" fmla="*/ 42 h 833"/>
                <a:gd name="T12" fmla="*/ 3 w 431"/>
                <a:gd name="T13" fmla="*/ 47 h 833"/>
                <a:gd name="T14" fmla="*/ 3 w 431"/>
                <a:gd name="T15" fmla="*/ 50 h 833"/>
                <a:gd name="T16" fmla="*/ 3 w 431"/>
                <a:gd name="T17" fmla="*/ 56 h 833"/>
                <a:gd name="T18" fmla="*/ 4 w 431"/>
                <a:gd name="T19" fmla="*/ 58 h 833"/>
                <a:gd name="T20" fmla="*/ 6 w 431"/>
                <a:gd name="T21" fmla="*/ 65 h 833"/>
                <a:gd name="T22" fmla="*/ 7 w 431"/>
                <a:gd name="T23" fmla="*/ 72 h 833"/>
                <a:gd name="T24" fmla="*/ 10 w 431"/>
                <a:gd name="T25" fmla="*/ 79 h 833"/>
                <a:gd name="T26" fmla="*/ 13 w 431"/>
                <a:gd name="T27" fmla="*/ 86 h 833"/>
                <a:gd name="T28" fmla="*/ 16 w 431"/>
                <a:gd name="T29" fmla="*/ 93 h 833"/>
                <a:gd name="T30" fmla="*/ 20 w 431"/>
                <a:gd name="T31" fmla="*/ 99 h 833"/>
                <a:gd name="T32" fmla="*/ 22 w 431"/>
                <a:gd name="T33" fmla="*/ 101 h 833"/>
                <a:gd name="T34" fmla="*/ 34 w 431"/>
                <a:gd name="T35" fmla="*/ 104 h 833"/>
                <a:gd name="T36" fmla="*/ 39 w 431"/>
                <a:gd name="T37" fmla="*/ 99 h 833"/>
                <a:gd name="T38" fmla="*/ 54 w 431"/>
                <a:gd name="T39" fmla="*/ 54 h 833"/>
                <a:gd name="T40" fmla="*/ 53 w 431"/>
                <a:gd name="T41" fmla="*/ 39 h 833"/>
                <a:gd name="T42" fmla="*/ 53 w 431"/>
                <a:gd name="T43" fmla="*/ 10 h 833"/>
                <a:gd name="T44" fmla="*/ 52 w 431"/>
                <a:gd name="T45" fmla="*/ 9 h 833"/>
                <a:gd name="T46" fmla="*/ 49 w 431"/>
                <a:gd name="T47" fmla="*/ 7 h 833"/>
                <a:gd name="T48" fmla="*/ 47 w 431"/>
                <a:gd name="T49" fmla="*/ 5 h 833"/>
                <a:gd name="T50" fmla="*/ 45 w 431"/>
                <a:gd name="T51" fmla="*/ 3 h 833"/>
                <a:gd name="T52" fmla="*/ 42 w 431"/>
                <a:gd name="T53" fmla="*/ 2 h 833"/>
                <a:gd name="T54" fmla="*/ 41 w 431"/>
                <a:gd name="T55" fmla="*/ 0 h 833"/>
                <a:gd name="T56" fmla="*/ 40 w 431"/>
                <a:gd name="T57" fmla="*/ 0 h 833"/>
                <a:gd name="T58" fmla="*/ 14 w 431"/>
                <a:gd name="T59" fmla="*/ 0 h 833"/>
                <a:gd name="T60" fmla="*/ 3 w 431"/>
                <a:gd name="T61" fmla="*/ 12 h 833"/>
                <a:gd name="T62" fmla="*/ 3 w 431"/>
                <a:gd name="T63" fmla="*/ 12 h 83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31" h="833">
                  <a:moveTo>
                    <a:pt x="19" y="97"/>
                  </a:moveTo>
                  <a:lnTo>
                    <a:pt x="15" y="166"/>
                  </a:lnTo>
                  <a:lnTo>
                    <a:pt x="15" y="263"/>
                  </a:lnTo>
                  <a:lnTo>
                    <a:pt x="13" y="280"/>
                  </a:lnTo>
                  <a:lnTo>
                    <a:pt x="0" y="303"/>
                  </a:lnTo>
                  <a:lnTo>
                    <a:pt x="13" y="341"/>
                  </a:lnTo>
                  <a:lnTo>
                    <a:pt x="21" y="377"/>
                  </a:lnTo>
                  <a:lnTo>
                    <a:pt x="23" y="403"/>
                  </a:lnTo>
                  <a:lnTo>
                    <a:pt x="21" y="449"/>
                  </a:lnTo>
                  <a:lnTo>
                    <a:pt x="26" y="470"/>
                  </a:lnTo>
                  <a:lnTo>
                    <a:pt x="45" y="525"/>
                  </a:lnTo>
                  <a:lnTo>
                    <a:pt x="55" y="582"/>
                  </a:lnTo>
                  <a:lnTo>
                    <a:pt x="74" y="637"/>
                  </a:lnTo>
                  <a:lnTo>
                    <a:pt x="100" y="694"/>
                  </a:lnTo>
                  <a:lnTo>
                    <a:pt x="127" y="746"/>
                  </a:lnTo>
                  <a:lnTo>
                    <a:pt x="156" y="797"/>
                  </a:lnTo>
                  <a:lnTo>
                    <a:pt x="171" y="814"/>
                  </a:lnTo>
                  <a:lnTo>
                    <a:pt x="268" y="833"/>
                  </a:lnTo>
                  <a:lnTo>
                    <a:pt x="310" y="799"/>
                  </a:lnTo>
                  <a:lnTo>
                    <a:pt x="431" y="436"/>
                  </a:lnTo>
                  <a:lnTo>
                    <a:pt x="422" y="318"/>
                  </a:lnTo>
                  <a:lnTo>
                    <a:pt x="424" y="86"/>
                  </a:lnTo>
                  <a:lnTo>
                    <a:pt x="409" y="73"/>
                  </a:lnTo>
                  <a:lnTo>
                    <a:pt x="391" y="59"/>
                  </a:lnTo>
                  <a:lnTo>
                    <a:pt x="372" y="44"/>
                  </a:lnTo>
                  <a:lnTo>
                    <a:pt x="353" y="29"/>
                  </a:lnTo>
                  <a:lnTo>
                    <a:pt x="336" y="16"/>
                  </a:lnTo>
                  <a:lnTo>
                    <a:pt x="323" y="4"/>
                  </a:lnTo>
                  <a:lnTo>
                    <a:pt x="315" y="0"/>
                  </a:lnTo>
                  <a:lnTo>
                    <a:pt x="106" y="4"/>
                  </a:lnTo>
                  <a:lnTo>
                    <a:pt x="19" y="97"/>
                  </a:lnTo>
                  <a:close/>
                </a:path>
              </a:pathLst>
            </a:custGeom>
            <a:solidFill>
              <a:srgbClr val="FF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1" name="Freeform 27"/>
            <p:cNvSpPr>
              <a:spLocks/>
            </p:cNvSpPr>
            <p:nvPr/>
          </p:nvSpPr>
          <p:spPr bwMode="auto">
            <a:xfrm>
              <a:off x="4279" y="1414"/>
              <a:ext cx="361" cy="230"/>
            </a:xfrm>
            <a:custGeom>
              <a:avLst/>
              <a:gdLst>
                <a:gd name="T0" fmla="*/ 27 w 723"/>
                <a:gd name="T1" fmla="*/ 0 h 460"/>
                <a:gd name="T2" fmla="*/ 32 w 723"/>
                <a:gd name="T3" fmla="*/ 8 h 460"/>
                <a:gd name="T4" fmla="*/ 36 w 723"/>
                <a:gd name="T5" fmla="*/ 12 h 460"/>
                <a:gd name="T6" fmla="*/ 50 w 723"/>
                <a:gd name="T7" fmla="*/ 19 h 460"/>
                <a:gd name="T8" fmla="*/ 53 w 723"/>
                <a:gd name="T9" fmla="*/ 19 h 460"/>
                <a:gd name="T10" fmla="*/ 58 w 723"/>
                <a:gd name="T11" fmla="*/ 19 h 460"/>
                <a:gd name="T12" fmla="*/ 60 w 723"/>
                <a:gd name="T13" fmla="*/ 17 h 460"/>
                <a:gd name="T14" fmla="*/ 62 w 723"/>
                <a:gd name="T15" fmla="*/ 15 h 460"/>
                <a:gd name="T16" fmla="*/ 63 w 723"/>
                <a:gd name="T17" fmla="*/ 13 h 460"/>
                <a:gd name="T18" fmla="*/ 64 w 723"/>
                <a:gd name="T19" fmla="*/ 13 h 460"/>
                <a:gd name="T20" fmla="*/ 79 w 723"/>
                <a:gd name="T21" fmla="*/ 11 h 460"/>
                <a:gd name="T22" fmla="*/ 85 w 723"/>
                <a:gd name="T23" fmla="*/ 36 h 460"/>
                <a:gd name="T24" fmla="*/ 90 w 723"/>
                <a:gd name="T25" fmla="*/ 50 h 460"/>
                <a:gd name="T26" fmla="*/ 54 w 723"/>
                <a:gd name="T27" fmla="*/ 54 h 460"/>
                <a:gd name="T28" fmla="*/ 44 w 723"/>
                <a:gd name="T29" fmla="*/ 55 h 460"/>
                <a:gd name="T30" fmla="*/ 28 w 723"/>
                <a:gd name="T31" fmla="*/ 56 h 460"/>
                <a:gd name="T32" fmla="*/ 19 w 723"/>
                <a:gd name="T33" fmla="*/ 56 h 460"/>
                <a:gd name="T34" fmla="*/ 10 w 723"/>
                <a:gd name="T35" fmla="*/ 57 h 460"/>
                <a:gd name="T36" fmla="*/ 7 w 723"/>
                <a:gd name="T37" fmla="*/ 58 h 460"/>
                <a:gd name="T38" fmla="*/ 0 w 723"/>
                <a:gd name="T39" fmla="*/ 55 h 460"/>
                <a:gd name="T40" fmla="*/ 10 w 723"/>
                <a:gd name="T41" fmla="*/ 53 h 460"/>
                <a:gd name="T42" fmla="*/ 17 w 723"/>
                <a:gd name="T43" fmla="*/ 43 h 460"/>
                <a:gd name="T44" fmla="*/ 19 w 723"/>
                <a:gd name="T45" fmla="*/ 34 h 460"/>
                <a:gd name="T46" fmla="*/ 23 w 723"/>
                <a:gd name="T47" fmla="*/ 21 h 460"/>
                <a:gd name="T48" fmla="*/ 26 w 723"/>
                <a:gd name="T49" fmla="*/ 13 h 460"/>
                <a:gd name="T50" fmla="*/ 27 w 723"/>
                <a:gd name="T51" fmla="*/ 9 h 460"/>
                <a:gd name="T52" fmla="*/ 27 w 723"/>
                <a:gd name="T53" fmla="*/ 0 h 460"/>
                <a:gd name="T54" fmla="*/ 27 w 723"/>
                <a:gd name="T55" fmla="*/ 0 h 4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23" h="460">
                  <a:moveTo>
                    <a:pt x="217" y="0"/>
                  </a:moveTo>
                  <a:lnTo>
                    <a:pt x="259" y="63"/>
                  </a:lnTo>
                  <a:lnTo>
                    <a:pt x="293" y="93"/>
                  </a:lnTo>
                  <a:lnTo>
                    <a:pt x="404" y="148"/>
                  </a:lnTo>
                  <a:lnTo>
                    <a:pt x="428" y="150"/>
                  </a:lnTo>
                  <a:lnTo>
                    <a:pt x="468" y="146"/>
                  </a:lnTo>
                  <a:lnTo>
                    <a:pt x="483" y="135"/>
                  </a:lnTo>
                  <a:lnTo>
                    <a:pt x="499" y="120"/>
                  </a:lnTo>
                  <a:lnTo>
                    <a:pt x="510" y="104"/>
                  </a:lnTo>
                  <a:lnTo>
                    <a:pt x="514" y="99"/>
                  </a:lnTo>
                  <a:lnTo>
                    <a:pt x="632" y="87"/>
                  </a:lnTo>
                  <a:lnTo>
                    <a:pt x="687" y="285"/>
                  </a:lnTo>
                  <a:lnTo>
                    <a:pt x="723" y="395"/>
                  </a:lnTo>
                  <a:lnTo>
                    <a:pt x="432" y="426"/>
                  </a:lnTo>
                  <a:lnTo>
                    <a:pt x="354" y="433"/>
                  </a:lnTo>
                  <a:lnTo>
                    <a:pt x="229" y="443"/>
                  </a:lnTo>
                  <a:lnTo>
                    <a:pt x="156" y="447"/>
                  </a:lnTo>
                  <a:lnTo>
                    <a:pt x="82" y="456"/>
                  </a:lnTo>
                  <a:lnTo>
                    <a:pt x="59" y="460"/>
                  </a:lnTo>
                  <a:lnTo>
                    <a:pt x="0" y="433"/>
                  </a:lnTo>
                  <a:lnTo>
                    <a:pt x="82" y="422"/>
                  </a:lnTo>
                  <a:lnTo>
                    <a:pt x="141" y="344"/>
                  </a:lnTo>
                  <a:lnTo>
                    <a:pt x="152" y="266"/>
                  </a:lnTo>
                  <a:lnTo>
                    <a:pt x="189" y="165"/>
                  </a:lnTo>
                  <a:lnTo>
                    <a:pt x="210" y="97"/>
                  </a:lnTo>
                  <a:lnTo>
                    <a:pt x="219" y="6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2" name="Freeform 28"/>
            <p:cNvSpPr>
              <a:spLocks/>
            </p:cNvSpPr>
            <p:nvPr/>
          </p:nvSpPr>
          <p:spPr bwMode="auto">
            <a:xfrm>
              <a:off x="4818" y="1106"/>
              <a:ext cx="119" cy="76"/>
            </a:xfrm>
            <a:custGeom>
              <a:avLst/>
              <a:gdLst>
                <a:gd name="T0" fmla="*/ 23 w 237"/>
                <a:gd name="T1" fmla="*/ 1 h 152"/>
                <a:gd name="T2" fmla="*/ 23 w 237"/>
                <a:gd name="T3" fmla="*/ 4 h 152"/>
                <a:gd name="T4" fmla="*/ 23 w 237"/>
                <a:gd name="T5" fmla="*/ 9 h 152"/>
                <a:gd name="T6" fmla="*/ 22 w 237"/>
                <a:gd name="T7" fmla="*/ 11 h 152"/>
                <a:gd name="T8" fmla="*/ 20 w 237"/>
                <a:gd name="T9" fmla="*/ 12 h 152"/>
                <a:gd name="T10" fmla="*/ 18 w 237"/>
                <a:gd name="T11" fmla="*/ 13 h 152"/>
                <a:gd name="T12" fmla="*/ 10 w 237"/>
                <a:gd name="T13" fmla="*/ 9 h 152"/>
                <a:gd name="T14" fmla="*/ 6 w 237"/>
                <a:gd name="T15" fmla="*/ 3 h 152"/>
                <a:gd name="T16" fmla="*/ 0 w 237"/>
                <a:gd name="T17" fmla="*/ 3 h 152"/>
                <a:gd name="T18" fmla="*/ 4 w 237"/>
                <a:gd name="T19" fmla="*/ 14 h 152"/>
                <a:gd name="T20" fmla="*/ 6 w 237"/>
                <a:gd name="T21" fmla="*/ 15 h 152"/>
                <a:gd name="T22" fmla="*/ 9 w 237"/>
                <a:gd name="T23" fmla="*/ 16 h 152"/>
                <a:gd name="T24" fmla="*/ 12 w 237"/>
                <a:gd name="T25" fmla="*/ 18 h 152"/>
                <a:gd name="T26" fmla="*/ 15 w 237"/>
                <a:gd name="T27" fmla="*/ 18 h 152"/>
                <a:gd name="T28" fmla="*/ 18 w 237"/>
                <a:gd name="T29" fmla="*/ 19 h 152"/>
                <a:gd name="T30" fmla="*/ 22 w 237"/>
                <a:gd name="T31" fmla="*/ 19 h 152"/>
                <a:gd name="T32" fmla="*/ 23 w 237"/>
                <a:gd name="T33" fmla="*/ 18 h 152"/>
                <a:gd name="T34" fmla="*/ 25 w 237"/>
                <a:gd name="T35" fmla="*/ 17 h 152"/>
                <a:gd name="T36" fmla="*/ 26 w 237"/>
                <a:gd name="T37" fmla="*/ 15 h 152"/>
                <a:gd name="T38" fmla="*/ 28 w 237"/>
                <a:gd name="T39" fmla="*/ 13 h 152"/>
                <a:gd name="T40" fmla="*/ 29 w 237"/>
                <a:gd name="T41" fmla="*/ 13 h 152"/>
                <a:gd name="T42" fmla="*/ 30 w 237"/>
                <a:gd name="T43" fmla="*/ 5 h 152"/>
                <a:gd name="T44" fmla="*/ 27 w 237"/>
                <a:gd name="T45" fmla="*/ 0 h 152"/>
                <a:gd name="T46" fmla="*/ 23 w 237"/>
                <a:gd name="T47" fmla="*/ 1 h 152"/>
                <a:gd name="T48" fmla="*/ 23 w 237"/>
                <a:gd name="T49" fmla="*/ 1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37" h="152">
                  <a:moveTo>
                    <a:pt x="180" y="4"/>
                  </a:moveTo>
                  <a:lnTo>
                    <a:pt x="184" y="26"/>
                  </a:lnTo>
                  <a:lnTo>
                    <a:pt x="180" y="68"/>
                  </a:lnTo>
                  <a:lnTo>
                    <a:pt x="171" y="85"/>
                  </a:lnTo>
                  <a:lnTo>
                    <a:pt x="157" y="95"/>
                  </a:lnTo>
                  <a:lnTo>
                    <a:pt x="142" y="103"/>
                  </a:lnTo>
                  <a:lnTo>
                    <a:pt x="74" y="66"/>
                  </a:lnTo>
                  <a:lnTo>
                    <a:pt x="45" y="21"/>
                  </a:lnTo>
                  <a:lnTo>
                    <a:pt x="0" y="21"/>
                  </a:lnTo>
                  <a:lnTo>
                    <a:pt x="28" y="110"/>
                  </a:lnTo>
                  <a:lnTo>
                    <a:pt x="47" y="118"/>
                  </a:lnTo>
                  <a:lnTo>
                    <a:pt x="68" y="127"/>
                  </a:lnTo>
                  <a:lnTo>
                    <a:pt x="93" y="137"/>
                  </a:lnTo>
                  <a:lnTo>
                    <a:pt x="117" y="144"/>
                  </a:lnTo>
                  <a:lnTo>
                    <a:pt x="140" y="152"/>
                  </a:lnTo>
                  <a:lnTo>
                    <a:pt x="169" y="152"/>
                  </a:lnTo>
                  <a:lnTo>
                    <a:pt x="184" y="139"/>
                  </a:lnTo>
                  <a:lnTo>
                    <a:pt x="195" y="129"/>
                  </a:lnTo>
                  <a:lnTo>
                    <a:pt x="205" y="120"/>
                  </a:lnTo>
                  <a:lnTo>
                    <a:pt x="222" y="104"/>
                  </a:lnTo>
                  <a:lnTo>
                    <a:pt x="230" y="97"/>
                  </a:lnTo>
                  <a:lnTo>
                    <a:pt x="237" y="40"/>
                  </a:lnTo>
                  <a:lnTo>
                    <a:pt x="216" y="0"/>
                  </a:lnTo>
                  <a:lnTo>
                    <a:pt x="180" y="4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3" name="Freeform 29"/>
            <p:cNvSpPr>
              <a:spLocks/>
            </p:cNvSpPr>
            <p:nvPr/>
          </p:nvSpPr>
          <p:spPr bwMode="auto">
            <a:xfrm>
              <a:off x="4887" y="823"/>
              <a:ext cx="120" cy="268"/>
            </a:xfrm>
            <a:custGeom>
              <a:avLst/>
              <a:gdLst>
                <a:gd name="T0" fmla="*/ 20 w 240"/>
                <a:gd name="T1" fmla="*/ 0 h 536"/>
                <a:gd name="T2" fmla="*/ 30 w 240"/>
                <a:gd name="T3" fmla="*/ 4 h 536"/>
                <a:gd name="T4" fmla="*/ 30 w 240"/>
                <a:gd name="T5" fmla="*/ 32 h 536"/>
                <a:gd name="T6" fmla="*/ 30 w 240"/>
                <a:gd name="T7" fmla="*/ 67 h 536"/>
                <a:gd name="T8" fmla="*/ 26 w 240"/>
                <a:gd name="T9" fmla="*/ 66 h 536"/>
                <a:gd name="T10" fmla="*/ 23 w 240"/>
                <a:gd name="T11" fmla="*/ 62 h 536"/>
                <a:gd name="T12" fmla="*/ 22 w 240"/>
                <a:gd name="T13" fmla="*/ 58 h 536"/>
                <a:gd name="T14" fmla="*/ 22 w 240"/>
                <a:gd name="T15" fmla="*/ 53 h 536"/>
                <a:gd name="T16" fmla="*/ 21 w 240"/>
                <a:gd name="T17" fmla="*/ 47 h 536"/>
                <a:gd name="T18" fmla="*/ 21 w 240"/>
                <a:gd name="T19" fmla="*/ 43 h 536"/>
                <a:gd name="T20" fmla="*/ 18 w 240"/>
                <a:gd name="T21" fmla="*/ 38 h 536"/>
                <a:gd name="T22" fmla="*/ 15 w 240"/>
                <a:gd name="T23" fmla="*/ 30 h 536"/>
                <a:gd name="T24" fmla="*/ 0 w 240"/>
                <a:gd name="T25" fmla="*/ 19 h 536"/>
                <a:gd name="T26" fmla="*/ 9 w 240"/>
                <a:gd name="T27" fmla="*/ 3 h 536"/>
                <a:gd name="T28" fmla="*/ 20 w 240"/>
                <a:gd name="T29" fmla="*/ 0 h 536"/>
                <a:gd name="T30" fmla="*/ 20 w 240"/>
                <a:gd name="T31" fmla="*/ 0 h 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0" h="536">
                  <a:moveTo>
                    <a:pt x="156" y="0"/>
                  </a:moveTo>
                  <a:lnTo>
                    <a:pt x="238" y="27"/>
                  </a:lnTo>
                  <a:lnTo>
                    <a:pt x="240" y="251"/>
                  </a:lnTo>
                  <a:lnTo>
                    <a:pt x="234" y="536"/>
                  </a:lnTo>
                  <a:lnTo>
                    <a:pt x="206" y="523"/>
                  </a:lnTo>
                  <a:lnTo>
                    <a:pt x="183" y="495"/>
                  </a:lnTo>
                  <a:lnTo>
                    <a:pt x="173" y="464"/>
                  </a:lnTo>
                  <a:lnTo>
                    <a:pt x="173" y="422"/>
                  </a:lnTo>
                  <a:lnTo>
                    <a:pt x="168" y="375"/>
                  </a:lnTo>
                  <a:lnTo>
                    <a:pt x="164" y="339"/>
                  </a:lnTo>
                  <a:lnTo>
                    <a:pt x="141" y="299"/>
                  </a:lnTo>
                  <a:lnTo>
                    <a:pt x="114" y="236"/>
                  </a:lnTo>
                  <a:lnTo>
                    <a:pt x="0" y="145"/>
                  </a:lnTo>
                  <a:lnTo>
                    <a:pt x="71" y="2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4" name="Freeform 30"/>
            <p:cNvSpPr>
              <a:spLocks/>
            </p:cNvSpPr>
            <p:nvPr/>
          </p:nvSpPr>
          <p:spPr bwMode="auto">
            <a:xfrm>
              <a:off x="4479" y="1349"/>
              <a:ext cx="179" cy="193"/>
            </a:xfrm>
            <a:custGeom>
              <a:avLst/>
              <a:gdLst>
                <a:gd name="T0" fmla="*/ 45 w 357"/>
                <a:gd name="T1" fmla="*/ 4 h 385"/>
                <a:gd name="T2" fmla="*/ 42 w 357"/>
                <a:gd name="T3" fmla="*/ 5 h 385"/>
                <a:gd name="T4" fmla="*/ 41 w 357"/>
                <a:gd name="T5" fmla="*/ 7 h 385"/>
                <a:gd name="T6" fmla="*/ 32 w 357"/>
                <a:gd name="T7" fmla="*/ 19 h 385"/>
                <a:gd name="T8" fmla="*/ 31 w 357"/>
                <a:gd name="T9" fmla="*/ 22 h 385"/>
                <a:gd name="T10" fmla="*/ 28 w 357"/>
                <a:gd name="T11" fmla="*/ 25 h 385"/>
                <a:gd name="T12" fmla="*/ 26 w 357"/>
                <a:gd name="T13" fmla="*/ 27 h 385"/>
                <a:gd name="T14" fmla="*/ 24 w 357"/>
                <a:gd name="T15" fmla="*/ 48 h 385"/>
                <a:gd name="T16" fmla="*/ 22 w 357"/>
                <a:gd name="T17" fmla="*/ 49 h 385"/>
                <a:gd name="T18" fmla="*/ 19 w 357"/>
                <a:gd name="T19" fmla="*/ 48 h 385"/>
                <a:gd name="T20" fmla="*/ 18 w 357"/>
                <a:gd name="T21" fmla="*/ 26 h 385"/>
                <a:gd name="T22" fmla="*/ 13 w 357"/>
                <a:gd name="T23" fmla="*/ 21 h 385"/>
                <a:gd name="T24" fmla="*/ 13 w 357"/>
                <a:gd name="T25" fmla="*/ 19 h 385"/>
                <a:gd name="T26" fmla="*/ 5 w 357"/>
                <a:gd name="T27" fmla="*/ 8 h 385"/>
                <a:gd name="T28" fmla="*/ 3 w 357"/>
                <a:gd name="T29" fmla="*/ 6 h 385"/>
                <a:gd name="T30" fmla="*/ 1 w 357"/>
                <a:gd name="T31" fmla="*/ 5 h 385"/>
                <a:gd name="T32" fmla="*/ 0 w 357"/>
                <a:gd name="T33" fmla="*/ 3 h 385"/>
                <a:gd name="T34" fmla="*/ 2 w 357"/>
                <a:gd name="T35" fmla="*/ 1 h 385"/>
                <a:gd name="T36" fmla="*/ 10 w 357"/>
                <a:gd name="T37" fmla="*/ 1 h 385"/>
                <a:gd name="T38" fmla="*/ 22 w 357"/>
                <a:gd name="T39" fmla="*/ 0 h 385"/>
                <a:gd name="T40" fmla="*/ 32 w 357"/>
                <a:gd name="T41" fmla="*/ 1 h 385"/>
                <a:gd name="T42" fmla="*/ 43 w 357"/>
                <a:gd name="T43" fmla="*/ 2 h 385"/>
                <a:gd name="T44" fmla="*/ 45 w 357"/>
                <a:gd name="T45" fmla="*/ 4 h 385"/>
                <a:gd name="T46" fmla="*/ 45 w 357"/>
                <a:gd name="T47" fmla="*/ 4 h 38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57" h="385">
                  <a:moveTo>
                    <a:pt x="357" y="30"/>
                  </a:moveTo>
                  <a:lnTo>
                    <a:pt x="332" y="39"/>
                  </a:lnTo>
                  <a:lnTo>
                    <a:pt x="321" y="51"/>
                  </a:lnTo>
                  <a:lnTo>
                    <a:pt x="253" y="146"/>
                  </a:lnTo>
                  <a:lnTo>
                    <a:pt x="245" y="173"/>
                  </a:lnTo>
                  <a:lnTo>
                    <a:pt x="222" y="195"/>
                  </a:lnTo>
                  <a:lnTo>
                    <a:pt x="203" y="212"/>
                  </a:lnTo>
                  <a:lnTo>
                    <a:pt x="188" y="382"/>
                  </a:lnTo>
                  <a:lnTo>
                    <a:pt x="175" y="385"/>
                  </a:lnTo>
                  <a:lnTo>
                    <a:pt x="152" y="382"/>
                  </a:lnTo>
                  <a:lnTo>
                    <a:pt x="142" y="205"/>
                  </a:lnTo>
                  <a:lnTo>
                    <a:pt x="97" y="165"/>
                  </a:lnTo>
                  <a:lnTo>
                    <a:pt x="97" y="148"/>
                  </a:lnTo>
                  <a:lnTo>
                    <a:pt x="36" y="58"/>
                  </a:lnTo>
                  <a:lnTo>
                    <a:pt x="22" y="41"/>
                  </a:lnTo>
                  <a:lnTo>
                    <a:pt x="2" y="39"/>
                  </a:lnTo>
                  <a:lnTo>
                    <a:pt x="0" y="17"/>
                  </a:lnTo>
                  <a:lnTo>
                    <a:pt x="9" y="7"/>
                  </a:lnTo>
                  <a:lnTo>
                    <a:pt x="79" y="1"/>
                  </a:lnTo>
                  <a:lnTo>
                    <a:pt x="171" y="0"/>
                  </a:lnTo>
                  <a:lnTo>
                    <a:pt x="256" y="5"/>
                  </a:lnTo>
                  <a:lnTo>
                    <a:pt x="344" y="13"/>
                  </a:lnTo>
                  <a:lnTo>
                    <a:pt x="357" y="3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5" name="Freeform 31"/>
            <p:cNvSpPr>
              <a:spLocks/>
            </p:cNvSpPr>
            <p:nvPr/>
          </p:nvSpPr>
          <p:spPr bwMode="auto">
            <a:xfrm>
              <a:off x="4267" y="1469"/>
              <a:ext cx="114" cy="160"/>
            </a:xfrm>
            <a:custGeom>
              <a:avLst/>
              <a:gdLst>
                <a:gd name="T0" fmla="*/ 28 w 228"/>
                <a:gd name="T1" fmla="*/ 2 h 319"/>
                <a:gd name="T2" fmla="*/ 24 w 228"/>
                <a:gd name="T3" fmla="*/ 6 h 319"/>
                <a:gd name="T4" fmla="*/ 21 w 228"/>
                <a:gd name="T5" fmla="*/ 7 h 319"/>
                <a:gd name="T6" fmla="*/ 20 w 228"/>
                <a:gd name="T7" fmla="*/ 11 h 319"/>
                <a:gd name="T8" fmla="*/ 19 w 228"/>
                <a:gd name="T9" fmla="*/ 18 h 319"/>
                <a:gd name="T10" fmla="*/ 18 w 228"/>
                <a:gd name="T11" fmla="*/ 22 h 319"/>
                <a:gd name="T12" fmla="*/ 16 w 228"/>
                <a:gd name="T13" fmla="*/ 28 h 319"/>
                <a:gd name="T14" fmla="*/ 15 w 228"/>
                <a:gd name="T15" fmla="*/ 32 h 319"/>
                <a:gd name="T16" fmla="*/ 14 w 228"/>
                <a:gd name="T17" fmla="*/ 34 h 319"/>
                <a:gd name="T18" fmla="*/ 13 w 228"/>
                <a:gd name="T19" fmla="*/ 36 h 319"/>
                <a:gd name="T20" fmla="*/ 12 w 228"/>
                <a:gd name="T21" fmla="*/ 37 h 319"/>
                <a:gd name="T22" fmla="*/ 10 w 228"/>
                <a:gd name="T23" fmla="*/ 37 h 319"/>
                <a:gd name="T24" fmla="*/ 7 w 228"/>
                <a:gd name="T25" fmla="*/ 36 h 319"/>
                <a:gd name="T26" fmla="*/ 5 w 228"/>
                <a:gd name="T27" fmla="*/ 34 h 319"/>
                <a:gd name="T28" fmla="*/ 4 w 228"/>
                <a:gd name="T29" fmla="*/ 32 h 319"/>
                <a:gd name="T30" fmla="*/ 0 w 228"/>
                <a:gd name="T31" fmla="*/ 31 h 319"/>
                <a:gd name="T32" fmla="*/ 1 w 228"/>
                <a:gd name="T33" fmla="*/ 37 h 319"/>
                <a:gd name="T34" fmla="*/ 2 w 228"/>
                <a:gd name="T35" fmla="*/ 38 h 319"/>
                <a:gd name="T36" fmla="*/ 3 w 228"/>
                <a:gd name="T37" fmla="*/ 39 h 319"/>
                <a:gd name="T38" fmla="*/ 4 w 228"/>
                <a:gd name="T39" fmla="*/ 40 h 319"/>
                <a:gd name="T40" fmla="*/ 6 w 228"/>
                <a:gd name="T41" fmla="*/ 40 h 319"/>
                <a:gd name="T42" fmla="*/ 12 w 228"/>
                <a:gd name="T43" fmla="*/ 40 h 319"/>
                <a:gd name="T44" fmla="*/ 16 w 228"/>
                <a:gd name="T45" fmla="*/ 38 h 319"/>
                <a:gd name="T46" fmla="*/ 19 w 228"/>
                <a:gd name="T47" fmla="*/ 33 h 319"/>
                <a:gd name="T48" fmla="*/ 22 w 228"/>
                <a:gd name="T49" fmla="*/ 21 h 319"/>
                <a:gd name="T50" fmla="*/ 23 w 228"/>
                <a:gd name="T51" fmla="*/ 17 h 319"/>
                <a:gd name="T52" fmla="*/ 27 w 228"/>
                <a:gd name="T53" fmla="*/ 7 h 319"/>
                <a:gd name="T54" fmla="*/ 29 w 228"/>
                <a:gd name="T55" fmla="*/ 0 h 319"/>
                <a:gd name="T56" fmla="*/ 28 w 228"/>
                <a:gd name="T57" fmla="*/ 2 h 319"/>
                <a:gd name="T58" fmla="*/ 28 w 228"/>
                <a:gd name="T59" fmla="*/ 2 h 31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28" h="319">
                  <a:moveTo>
                    <a:pt x="218" y="11"/>
                  </a:moveTo>
                  <a:lnTo>
                    <a:pt x="188" y="42"/>
                  </a:lnTo>
                  <a:lnTo>
                    <a:pt x="165" y="55"/>
                  </a:lnTo>
                  <a:lnTo>
                    <a:pt x="157" y="86"/>
                  </a:lnTo>
                  <a:lnTo>
                    <a:pt x="148" y="141"/>
                  </a:lnTo>
                  <a:lnTo>
                    <a:pt x="140" y="175"/>
                  </a:lnTo>
                  <a:lnTo>
                    <a:pt x="127" y="217"/>
                  </a:lnTo>
                  <a:lnTo>
                    <a:pt x="114" y="253"/>
                  </a:lnTo>
                  <a:lnTo>
                    <a:pt x="108" y="268"/>
                  </a:lnTo>
                  <a:lnTo>
                    <a:pt x="104" y="281"/>
                  </a:lnTo>
                  <a:lnTo>
                    <a:pt x="95" y="291"/>
                  </a:lnTo>
                  <a:lnTo>
                    <a:pt x="79" y="293"/>
                  </a:lnTo>
                  <a:lnTo>
                    <a:pt x="49" y="281"/>
                  </a:lnTo>
                  <a:lnTo>
                    <a:pt x="34" y="272"/>
                  </a:lnTo>
                  <a:lnTo>
                    <a:pt x="30" y="249"/>
                  </a:lnTo>
                  <a:lnTo>
                    <a:pt x="0" y="241"/>
                  </a:lnTo>
                  <a:lnTo>
                    <a:pt x="5" y="293"/>
                  </a:lnTo>
                  <a:lnTo>
                    <a:pt x="13" y="302"/>
                  </a:lnTo>
                  <a:lnTo>
                    <a:pt x="19" y="308"/>
                  </a:lnTo>
                  <a:lnTo>
                    <a:pt x="32" y="316"/>
                  </a:lnTo>
                  <a:lnTo>
                    <a:pt x="45" y="319"/>
                  </a:lnTo>
                  <a:lnTo>
                    <a:pt x="95" y="314"/>
                  </a:lnTo>
                  <a:lnTo>
                    <a:pt x="121" y="304"/>
                  </a:lnTo>
                  <a:lnTo>
                    <a:pt x="146" y="264"/>
                  </a:lnTo>
                  <a:lnTo>
                    <a:pt x="174" y="164"/>
                  </a:lnTo>
                  <a:lnTo>
                    <a:pt x="182" y="131"/>
                  </a:lnTo>
                  <a:lnTo>
                    <a:pt x="213" y="51"/>
                  </a:lnTo>
                  <a:lnTo>
                    <a:pt x="228" y="0"/>
                  </a:lnTo>
                  <a:lnTo>
                    <a:pt x="218" y="1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6" name="Freeform 32"/>
            <p:cNvSpPr>
              <a:spLocks/>
            </p:cNvSpPr>
            <p:nvPr/>
          </p:nvSpPr>
          <p:spPr bwMode="auto">
            <a:xfrm>
              <a:off x="4840" y="1201"/>
              <a:ext cx="222" cy="308"/>
            </a:xfrm>
            <a:custGeom>
              <a:avLst/>
              <a:gdLst>
                <a:gd name="T0" fmla="*/ 4 w 445"/>
                <a:gd name="T1" fmla="*/ 34 h 616"/>
                <a:gd name="T2" fmla="*/ 3 w 445"/>
                <a:gd name="T3" fmla="*/ 35 h 616"/>
                <a:gd name="T4" fmla="*/ 2 w 445"/>
                <a:gd name="T5" fmla="*/ 37 h 616"/>
                <a:gd name="T6" fmla="*/ 0 w 445"/>
                <a:gd name="T7" fmla="*/ 42 h 616"/>
                <a:gd name="T8" fmla="*/ 0 w 445"/>
                <a:gd name="T9" fmla="*/ 47 h 616"/>
                <a:gd name="T10" fmla="*/ 3 w 445"/>
                <a:gd name="T11" fmla="*/ 59 h 616"/>
                <a:gd name="T12" fmla="*/ 4 w 445"/>
                <a:gd name="T13" fmla="*/ 57 h 616"/>
                <a:gd name="T14" fmla="*/ 5 w 445"/>
                <a:gd name="T15" fmla="*/ 52 h 616"/>
                <a:gd name="T16" fmla="*/ 6 w 445"/>
                <a:gd name="T17" fmla="*/ 49 h 616"/>
                <a:gd name="T18" fmla="*/ 7 w 445"/>
                <a:gd name="T19" fmla="*/ 46 h 616"/>
                <a:gd name="T20" fmla="*/ 8 w 445"/>
                <a:gd name="T21" fmla="*/ 44 h 616"/>
                <a:gd name="T22" fmla="*/ 8 w 445"/>
                <a:gd name="T23" fmla="*/ 43 h 616"/>
                <a:gd name="T24" fmla="*/ 12 w 445"/>
                <a:gd name="T25" fmla="*/ 42 h 616"/>
                <a:gd name="T26" fmla="*/ 14 w 445"/>
                <a:gd name="T27" fmla="*/ 42 h 616"/>
                <a:gd name="T28" fmla="*/ 16 w 445"/>
                <a:gd name="T29" fmla="*/ 43 h 616"/>
                <a:gd name="T30" fmla="*/ 14 w 445"/>
                <a:gd name="T31" fmla="*/ 56 h 616"/>
                <a:gd name="T32" fmla="*/ 13 w 445"/>
                <a:gd name="T33" fmla="*/ 61 h 616"/>
                <a:gd name="T34" fmla="*/ 15 w 445"/>
                <a:gd name="T35" fmla="*/ 77 h 616"/>
                <a:gd name="T36" fmla="*/ 19 w 445"/>
                <a:gd name="T37" fmla="*/ 72 h 616"/>
                <a:gd name="T38" fmla="*/ 31 w 445"/>
                <a:gd name="T39" fmla="*/ 54 h 616"/>
                <a:gd name="T40" fmla="*/ 31 w 445"/>
                <a:gd name="T41" fmla="*/ 52 h 616"/>
                <a:gd name="T42" fmla="*/ 35 w 445"/>
                <a:gd name="T43" fmla="*/ 40 h 616"/>
                <a:gd name="T44" fmla="*/ 42 w 445"/>
                <a:gd name="T45" fmla="*/ 36 h 616"/>
                <a:gd name="T46" fmla="*/ 43 w 445"/>
                <a:gd name="T47" fmla="*/ 31 h 616"/>
                <a:gd name="T48" fmla="*/ 51 w 445"/>
                <a:gd name="T49" fmla="*/ 19 h 616"/>
                <a:gd name="T50" fmla="*/ 54 w 445"/>
                <a:gd name="T51" fmla="*/ 14 h 616"/>
                <a:gd name="T52" fmla="*/ 55 w 445"/>
                <a:gd name="T53" fmla="*/ 3 h 616"/>
                <a:gd name="T54" fmla="*/ 50 w 445"/>
                <a:gd name="T55" fmla="*/ 0 h 616"/>
                <a:gd name="T56" fmla="*/ 47 w 445"/>
                <a:gd name="T57" fmla="*/ 14 h 616"/>
                <a:gd name="T58" fmla="*/ 40 w 445"/>
                <a:gd name="T59" fmla="*/ 22 h 616"/>
                <a:gd name="T60" fmla="*/ 31 w 445"/>
                <a:gd name="T61" fmla="*/ 29 h 616"/>
                <a:gd name="T62" fmla="*/ 20 w 445"/>
                <a:gd name="T63" fmla="*/ 37 h 616"/>
                <a:gd name="T64" fmla="*/ 15 w 445"/>
                <a:gd name="T65" fmla="*/ 39 h 616"/>
                <a:gd name="T66" fmla="*/ 10 w 445"/>
                <a:gd name="T67" fmla="*/ 37 h 616"/>
                <a:gd name="T68" fmla="*/ 9 w 445"/>
                <a:gd name="T69" fmla="*/ 35 h 616"/>
                <a:gd name="T70" fmla="*/ 8 w 445"/>
                <a:gd name="T71" fmla="*/ 34 h 616"/>
                <a:gd name="T72" fmla="*/ 4 w 445"/>
                <a:gd name="T73" fmla="*/ 34 h 616"/>
                <a:gd name="T74" fmla="*/ 4 w 445"/>
                <a:gd name="T75" fmla="*/ 34 h 61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5" h="616">
                  <a:moveTo>
                    <a:pt x="35" y="268"/>
                  </a:moveTo>
                  <a:lnTo>
                    <a:pt x="31" y="276"/>
                  </a:lnTo>
                  <a:lnTo>
                    <a:pt x="21" y="295"/>
                  </a:lnTo>
                  <a:lnTo>
                    <a:pt x="6" y="336"/>
                  </a:lnTo>
                  <a:lnTo>
                    <a:pt x="0" y="376"/>
                  </a:lnTo>
                  <a:lnTo>
                    <a:pt x="27" y="468"/>
                  </a:lnTo>
                  <a:lnTo>
                    <a:pt x="33" y="451"/>
                  </a:lnTo>
                  <a:lnTo>
                    <a:pt x="46" y="409"/>
                  </a:lnTo>
                  <a:lnTo>
                    <a:pt x="54" y="386"/>
                  </a:lnTo>
                  <a:lnTo>
                    <a:pt x="61" y="365"/>
                  </a:lnTo>
                  <a:lnTo>
                    <a:pt x="67" y="350"/>
                  </a:lnTo>
                  <a:lnTo>
                    <a:pt x="71" y="342"/>
                  </a:lnTo>
                  <a:lnTo>
                    <a:pt x="97" y="336"/>
                  </a:lnTo>
                  <a:lnTo>
                    <a:pt x="116" y="336"/>
                  </a:lnTo>
                  <a:lnTo>
                    <a:pt x="135" y="342"/>
                  </a:lnTo>
                  <a:lnTo>
                    <a:pt x="114" y="447"/>
                  </a:lnTo>
                  <a:lnTo>
                    <a:pt x="105" y="487"/>
                  </a:lnTo>
                  <a:lnTo>
                    <a:pt x="126" y="616"/>
                  </a:lnTo>
                  <a:lnTo>
                    <a:pt x="156" y="576"/>
                  </a:lnTo>
                  <a:lnTo>
                    <a:pt x="251" y="430"/>
                  </a:lnTo>
                  <a:lnTo>
                    <a:pt x="255" y="412"/>
                  </a:lnTo>
                  <a:lnTo>
                    <a:pt x="287" y="316"/>
                  </a:lnTo>
                  <a:lnTo>
                    <a:pt x="343" y="281"/>
                  </a:lnTo>
                  <a:lnTo>
                    <a:pt x="344" y="247"/>
                  </a:lnTo>
                  <a:lnTo>
                    <a:pt x="413" y="148"/>
                  </a:lnTo>
                  <a:lnTo>
                    <a:pt x="432" y="106"/>
                  </a:lnTo>
                  <a:lnTo>
                    <a:pt x="445" y="21"/>
                  </a:lnTo>
                  <a:lnTo>
                    <a:pt x="400" y="0"/>
                  </a:lnTo>
                  <a:lnTo>
                    <a:pt x="381" y="106"/>
                  </a:lnTo>
                  <a:lnTo>
                    <a:pt x="322" y="173"/>
                  </a:lnTo>
                  <a:lnTo>
                    <a:pt x="248" y="230"/>
                  </a:lnTo>
                  <a:lnTo>
                    <a:pt x="160" y="291"/>
                  </a:lnTo>
                  <a:lnTo>
                    <a:pt x="120" y="310"/>
                  </a:lnTo>
                  <a:lnTo>
                    <a:pt x="82" y="295"/>
                  </a:lnTo>
                  <a:lnTo>
                    <a:pt x="78" y="276"/>
                  </a:lnTo>
                  <a:lnTo>
                    <a:pt x="65" y="268"/>
                  </a:lnTo>
                  <a:lnTo>
                    <a:pt x="35" y="268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7" name="Freeform 33"/>
            <p:cNvSpPr>
              <a:spLocks/>
            </p:cNvSpPr>
            <p:nvPr/>
          </p:nvSpPr>
          <p:spPr bwMode="auto">
            <a:xfrm>
              <a:off x="4806" y="928"/>
              <a:ext cx="127" cy="147"/>
            </a:xfrm>
            <a:custGeom>
              <a:avLst/>
              <a:gdLst>
                <a:gd name="T0" fmla="*/ 0 w 253"/>
                <a:gd name="T1" fmla="*/ 3 h 293"/>
                <a:gd name="T2" fmla="*/ 3 w 253"/>
                <a:gd name="T3" fmla="*/ 4 h 293"/>
                <a:gd name="T4" fmla="*/ 9 w 253"/>
                <a:gd name="T5" fmla="*/ 6 h 293"/>
                <a:gd name="T6" fmla="*/ 13 w 253"/>
                <a:gd name="T7" fmla="*/ 7 h 293"/>
                <a:gd name="T8" fmla="*/ 16 w 253"/>
                <a:gd name="T9" fmla="*/ 9 h 293"/>
                <a:gd name="T10" fmla="*/ 18 w 253"/>
                <a:gd name="T11" fmla="*/ 11 h 293"/>
                <a:gd name="T12" fmla="*/ 20 w 253"/>
                <a:gd name="T13" fmla="*/ 14 h 293"/>
                <a:gd name="T14" fmla="*/ 20 w 253"/>
                <a:gd name="T15" fmla="*/ 19 h 293"/>
                <a:gd name="T16" fmla="*/ 20 w 253"/>
                <a:gd name="T17" fmla="*/ 24 h 293"/>
                <a:gd name="T18" fmla="*/ 19 w 253"/>
                <a:gd name="T19" fmla="*/ 27 h 293"/>
                <a:gd name="T20" fmla="*/ 19 w 253"/>
                <a:gd name="T21" fmla="*/ 29 h 293"/>
                <a:gd name="T22" fmla="*/ 16 w 253"/>
                <a:gd name="T23" fmla="*/ 32 h 293"/>
                <a:gd name="T24" fmla="*/ 15 w 253"/>
                <a:gd name="T25" fmla="*/ 36 h 293"/>
                <a:gd name="T26" fmla="*/ 20 w 253"/>
                <a:gd name="T27" fmla="*/ 37 h 293"/>
                <a:gd name="T28" fmla="*/ 21 w 253"/>
                <a:gd name="T29" fmla="*/ 36 h 293"/>
                <a:gd name="T30" fmla="*/ 25 w 253"/>
                <a:gd name="T31" fmla="*/ 34 h 293"/>
                <a:gd name="T32" fmla="*/ 27 w 253"/>
                <a:gd name="T33" fmla="*/ 33 h 293"/>
                <a:gd name="T34" fmla="*/ 28 w 253"/>
                <a:gd name="T35" fmla="*/ 31 h 293"/>
                <a:gd name="T36" fmla="*/ 31 w 253"/>
                <a:gd name="T37" fmla="*/ 27 h 293"/>
                <a:gd name="T38" fmla="*/ 32 w 253"/>
                <a:gd name="T39" fmla="*/ 16 h 293"/>
                <a:gd name="T40" fmla="*/ 32 w 253"/>
                <a:gd name="T41" fmla="*/ 11 h 293"/>
                <a:gd name="T42" fmla="*/ 15 w 253"/>
                <a:gd name="T43" fmla="*/ 0 h 293"/>
                <a:gd name="T44" fmla="*/ 3 w 253"/>
                <a:gd name="T45" fmla="*/ 1 h 293"/>
                <a:gd name="T46" fmla="*/ 0 w 253"/>
                <a:gd name="T47" fmla="*/ 3 h 293"/>
                <a:gd name="T48" fmla="*/ 0 w 253"/>
                <a:gd name="T49" fmla="*/ 3 h 29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53" h="293">
                  <a:moveTo>
                    <a:pt x="0" y="17"/>
                  </a:moveTo>
                  <a:lnTo>
                    <a:pt x="23" y="25"/>
                  </a:lnTo>
                  <a:lnTo>
                    <a:pt x="72" y="42"/>
                  </a:lnTo>
                  <a:lnTo>
                    <a:pt x="99" y="55"/>
                  </a:lnTo>
                  <a:lnTo>
                    <a:pt x="125" y="69"/>
                  </a:lnTo>
                  <a:lnTo>
                    <a:pt x="144" y="86"/>
                  </a:lnTo>
                  <a:lnTo>
                    <a:pt x="156" y="105"/>
                  </a:lnTo>
                  <a:lnTo>
                    <a:pt x="159" y="145"/>
                  </a:lnTo>
                  <a:lnTo>
                    <a:pt x="156" y="185"/>
                  </a:lnTo>
                  <a:lnTo>
                    <a:pt x="148" y="213"/>
                  </a:lnTo>
                  <a:lnTo>
                    <a:pt x="146" y="225"/>
                  </a:lnTo>
                  <a:lnTo>
                    <a:pt x="123" y="255"/>
                  </a:lnTo>
                  <a:lnTo>
                    <a:pt x="120" y="287"/>
                  </a:lnTo>
                  <a:lnTo>
                    <a:pt x="156" y="293"/>
                  </a:lnTo>
                  <a:lnTo>
                    <a:pt x="167" y="287"/>
                  </a:lnTo>
                  <a:lnTo>
                    <a:pt x="196" y="270"/>
                  </a:lnTo>
                  <a:lnTo>
                    <a:pt x="211" y="257"/>
                  </a:lnTo>
                  <a:lnTo>
                    <a:pt x="224" y="244"/>
                  </a:lnTo>
                  <a:lnTo>
                    <a:pt x="243" y="209"/>
                  </a:lnTo>
                  <a:lnTo>
                    <a:pt x="251" y="128"/>
                  </a:lnTo>
                  <a:lnTo>
                    <a:pt x="253" y="82"/>
                  </a:lnTo>
                  <a:lnTo>
                    <a:pt x="114" y="0"/>
                  </a:lnTo>
                  <a:lnTo>
                    <a:pt x="17" y="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8" name="Freeform 34"/>
            <p:cNvSpPr>
              <a:spLocks/>
            </p:cNvSpPr>
            <p:nvPr/>
          </p:nvSpPr>
          <p:spPr bwMode="auto">
            <a:xfrm>
              <a:off x="4732" y="819"/>
              <a:ext cx="235" cy="109"/>
            </a:xfrm>
            <a:custGeom>
              <a:avLst/>
              <a:gdLst>
                <a:gd name="T0" fmla="*/ 29 w 470"/>
                <a:gd name="T1" fmla="*/ 22 h 218"/>
                <a:gd name="T2" fmla="*/ 32 w 470"/>
                <a:gd name="T3" fmla="*/ 23 h 218"/>
                <a:gd name="T4" fmla="*/ 35 w 470"/>
                <a:gd name="T5" fmla="*/ 23 h 218"/>
                <a:gd name="T6" fmla="*/ 38 w 470"/>
                <a:gd name="T7" fmla="*/ 22 h 218"/>
                <a:gd name="T8" fmla="*/ 42 w 470"/>
                <a:gd name="T9" fmla="*/ 21 h 218"/>
                <a:gd name="T10" fmla="*/ 45 w 470"/>
                <a:gd name="T11" fmla="*/ 19 h 218"/>
                <a:gd name="T12" fmla="*/ 49 w 470"/>
                <a:gd name="T13" fmla="*/ 18 h 218"/>
                <a:gd name="T14" fmla="*/ 47 w 470"/>
                <a:gd name="T15" fmla="*/ 15 h 218"/>
                <a:gd name="T16" fmla="*/ 53 w 470"/>
                <a:gd name="T17" fmla="*/ 14 h 218"/>
                <a:gd name="T18" fmla="*/ 51 w 470"/>
                <a:gd name="T19" fmla="*/ 10 h 218"/>
                <a:gd name="T20" fmla="*/ 58 w 470"/>
                <a:gd name="T21" fmla="*/ 10 h 218"/>
                <a:gd name="T22" fmla="*/ 57 w 470"/>
                <a:gd name="T23" fmla="*/ 6 h 218"/>
                <a:gd name="T24" fmla="*/ 59 w 470"/>
                <a:gd name="T25" fmla="*/ 5 h 218"/>
                <a:gd name="T26" fmla="*/ 55 w 470"/>
                <a:gd name="T27" fmla="*/ 3 h 218"/>
                <a:gd name="T28" fmla="*/ 49 w 470"/>
                <a:gd name="T29" fmla="*/ 3 h 218"/>
                <a:gd name="T30" fmla="*/ 43 w 470"/>
                <a:gd name="T31" fmla="*/ 0 h 218"/>
                <a:gd name="T32" fmla="*/ 38 w 470"/>
                <a:gd name="T33" fmla="*/ 0 h 218"/>
                <a:gd name="T34" fmla="*/ 33 w 470"/>
                <a:gd name="T35" fmla="*/ 2 h 218"/>
                <a:gd name="T36" fmla="*/ 23 w 470"/>
                <a:gd name="T37" fmla="*/ 4 h 218"/>
                <a:gd name="T38" fmla="*/ 15 w 470"/>
                <a:gd name="T39" fmla="*/ 6 h 218"/>
                <a:gd name="T40" fmla="*/ 10 w 470"/>
                <a:gd name="T41" fmla="*/ 9 h 218"/>
                <a:gd name="T42" fmla="*/ 7 w 470"/>
                <a:gd name="T43" fmla="*/ 12 h 218"/>
                <a:gd name="T44" fmla="*/ 5 w 470"/>
                <a:gd name="T45" fmla="*/ 15 h 218"/>
                <a:gd name="T46" fmla="*/ 1 w 470"/>
                <a:gd name="T47" fmla="*/ 22 h 218"/>
                <a:gd name="T48" fmla="*/ 0 w 470"/>
                <a:gd name="T49" fmla="*/ 25 h 218"/>
                <a:gd name="T50" fmla="*/ 2 w 470"/>
                <a:gd name="T51" fmla="*/ 28 h 218"/>
                <a:gd name="T52" fmla="*/ 13 w 470"/>
                <a:gd name="T53" fmla="*/ 13 h 218"/>
                <a:gd name="T54" fmla="*/ 26 w 470"/>
                <a:gd name="T55" fmla="*/ 8 h 218"/>
                <a:gd name="T56" fmla="*/ 45 w 470"/>
                <a:gd name="T57" fmla="*/ 7 h 218"/>
                <a:gd name="T58" fmla="*/ 29 w 470"/>
                <a:gd name="T59" fmla="*/ 22 h 218"/>
                <a:gd name="T60" fmla="*/ 29 w 470"/>
                <a:gd name="T61" fmla="*/ 22 h 21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70" h="218">
                  <a:moveTo>
                    <a:pt x="225" y="169"/>
                  </a:moveTo>
                  <a:lnTo>
                    <a:pt x="250" y="178"/>
                  </a:lnTo>
                  <a:lnTo>
                    <a:pt x="274" y="180"/>
                  </a:lnTo>
                  <a:lnTo>
                    <a:pt x="303" y="175"/>
                  </a:lnTo>
                  <a:lnTo>
                    <a:pt x="329" y="161"/>
                  </a:lnTo>
                  <a:lnTo>
                    <a:pt x="358" y="148"/>
                  </a:lnTo>
                  <a:lnTo>
                    <a:pt x="386" y="137"/>
                  </a:lnTo>
                  <a:lnTo>
                    <a:pt x="375" y="114"/>
                  </a:lnTo>
                  <a:lnTo>
                    <a:pt x="417" y="108"/>
                  </a:lnTo>
                  <a:lnTo>
                    <a:pt x="407" y="74"/>
                  </a:lnTo>
                  <a:lnTo>
                    <a:pt x="463" y="74"/>
                  </a:lnTo>
                  <a:lnTo>
                    <a:pt x="451" y="47"/>
                  </a:lnTo>
                  <a:lnTo>
                    <a:pt x="470" y="34"/>
                  </a:lnTo>
                  <a:lnTo>
                    <a:pt x="440" y="17"/>
                  </a:lnTo>
                  <a:lnTo>
                    <a:pt x="385" y="21"/>
                  </a:lnTo>
                  <a:lnTo>
                    <a:pt x="337" y="0"/>
                  </a:lnTo>
                  <a:lnTo>
                    <a:pt x="303" y="0"/>
                  </a:lnTo>
                  <a:lnTo>
                    <a:pt x="261" y="11"/>
                  </a:lnTo>
                  <a:lnTo>
                    <a:pt x="181" y="26"/>
                  </a:lnTo>
                  <a:lnTo>
                    <a:pt x="115" y="43"/>
                  </a:lnTo>
                  <a:lnTo>
                    <a:pt x="75" y="72"/>
                  </a:lnTo>
                  <a:lnTo>
                    <a:pt x="54" y="93"/>
                  </a:lnTo>
                  <a:lnTo>
                    <a:pt x="37" y="114"/>
                  </a:lnTo>
                  <a:lnTo>
                    <a:pt x="8" y="173"/>
                  </a:lnTo>
                  <a:lnTo>
                    <a:pt x="0" y="199"/>
                  </a:lnTo>
                  <a:lnTo>
                    <a:pt x="16" y="218"/>
                  </a:lnTo>
                  <a:lnTo>
                    <a:pt x="99" y="102"/>
                  </a:lnTo>
                  <a:lnTo>
                    <a:pt x="206" y="59"/>
                  </a:lnTo>
                  <a:lnTo>
                    <a:pt x="356" y="55"/>
                  </a:lnTo>
                  <a:lnTo>
                    <a:pt x="225" y="169"/>
                  </a:lnTo>
                  <a:close/>
                </a:path>
              </a:pathLst>
            </a:custGeom>
            <a:solidFill>
              <a:srgbClr val="E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9" name="Freeform 35"/>
            <p:cNvSpPr>
              <a:spLocks/>
            </p:cNvSpPr>
            <p:nvPr/>
          </p:nvSpPr>
          <p:spPr bwMode="auto">
            <a:xfrm>
              <a:off x="4484" y="1359"/>
              <a:ext cx="165" cy="11"/>
            </a:xfrm>
            <a:custGeom>
              <a:avLst/>
              <a:gdLst>
                <a:gd name="T0" fmla="*/ 3 w 329"/>
                <a:gd name="T1" fmla="*/ 3 h 22"/>
                <a:gd name="T2" fmla="*/ 18 w 329"/>
                <a:gd name="T3" fmla="*/ 3 h 22"/>
                <a:gd name="T4" fmla="*/ 25 w 329"/>
                <a:gd name="T5" fmla="*/ 3 h 22"/>
                <a:gd name="T6" fmla="*/ 40 w 329"/>
                <a:gd name="T7" fmla="*/ 3 h 22"/>
                <a:gd name="T8" fmla="*/ 41 w 329"/>
                <a:gd name="T9" fmla="*/ 2 h 22"/>
                <a:gd name="T10" fmla="*/ 42 w 329"/>
                <a:gd name="T11" fmla="*/ 1 h 22"/>
                <a:gd name="T12" fmla="*/ 40 w 329"/>
                <a:gd name="T13" fmla="*/ 0 h 22"/>
                <a:gd name="T14" fmla="*/ 22 w 329"/>
                <a:gd name="T15" fmla="*/ 1 h 22"/>
                <a:gd name="T16" fmla="*/ 7 w 329"/>
                <a:gd name="T17" fmla="*/ 1 h 22"/>
                <a:gd name="T18" fmla="*/ 2 w 329"/>
                <a:gd name="T19" fmla="*/ 2 h 22"/>
                <a:gd name="T20" fmla="*/ 0 w 329"/>
                <a:gd name="T21" fmla="*/ 2 h 22"/>
                <a:gd name="T22" fmla="*/ 3 w 329"/>
                <a:gd name="T23" fmla="*/ 3 h 22"/>
                <a:gd name="T24" fmla="*/ 3 w 329"/>
                <a:gd name="T25" fmla="*/ 3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29" h="22">
                  <a:moveTo>
                    <a:pt x="17" y="22"/>
                  </a:moveTo>
                  <a:lnTo>
                    <a:pt x="141" y="20"/>
                  </a:lnTo>
                  <a:lnTo>
                    <a:pt x="200" y="20"/>
                  </a:lnTo>
                  <a:lnTo>
                    <a:pt x="316" y="22"/>
                  </a:lnTo>
                  <a:lnTo>
                    <a:pt x="327" y="11"/>
                  </a:lnTo>
                  <a:lnTo>
                    <a:pt x="329" y="3"/>
                  </a:lnTo>
                  <a:lnTo>
                    <a:pt x="316" y="0"/>
                  </a:lnTo>
                  <a:lnTo>
                    <a:pt x="169" y="3"/>
                  </a:lnTo>
                  <a:lnTo>
                    <a:pt x="50" y="7"/>
                  </a:lnTo>
                  <a:lnTo>
                    <a:pt x="12" y="9"/>
                  </a:lnTo>
                  <a:lnTo>
                    <a:pt x="0" y="15"/>
                  </a:lnTo>
                  <a:lnTo>
                    <a:pt x="17" y="22"/>
                  </a:ln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0" name="Freeform 36"/>
            <p:cNvSpPr>
              <a:spLocks/>
            </p:cNvSpPr>
            <p:nvPr/>
          </p:nvSpPr>
          <p:spPr bwMode="auto">
            <a:xfrm>
              <a:off x="4902" y="1196"/>
              <a:ext cx="160" cy="232"/>
            </a:xfrm>
            <a:custGeom>
              <a:avLst/>
              <a:gdLst>
                <a:gd name="T0" fmla="*/ 0 w 319"/>
                <a:gd name="T1" fmla="*/ 41 h 464"/>
                <a:gd name="T2" fmla="*/ 14 w 319"/>
                <a:gd name="T3" fmla="*/ 58 h 464"/>
                <a:gd name="T4" fmla="*/ 17 w 319"/>
                <a:gd name="T5" fmla="*/ 53 h 464"/>
                <a:gd name="T6" fmla="*/ 20 w 319"/>
                <a:gd name="T7" fmla="*/ 41 h 464"/>
                <a:gd name="T8" fmla="*/ 28 w 319"/>
                <a:gd name="T9" fmla="*/ 37 h 464"/>
                <a:gd name="T10" fmla="*/ 28 w 319"/>
                <a:gd name="T11" fmla="*/ 32 h 464"/>
                <a:gd name="T12" fmla="*/ 35 w 319"/>
                <a:gd name="T13" fmla="*/ 22 h 464"/>
                <a:gd name="T14" fmla="*/ 38 w 319"/>
                <a:gd name="T15" fmla="*/ 18 h 464"/>
                <a:gd name="T16" fmla="*/ 39 w 319"/>
                <a:gd name="T17" fmla="*/ 8 h 464"/>
                <a:gd name="T18" fmla="*/ 40 w 319"/>
                <a:gd name="T19" fmla="*/ 5 h 464"/>
                <a:gd name="T20" fmla="*/ 34 w 319"/>
                <a:gd name="T21" fmla="*/ 0 h 464"/>
                <a:gd name="T22" fmla="*/ 34 w 319"/>
                <a:gd name="T23" fmla="*/ 9 h 464"/>
                <a:gd name="T24" fmla="*/ 32 w 319"/>
                <a:gd name="T25" fmla="*/ 16 h 464"/>
                <a:gd name="T26" fmla="*/ 24 w 319"/>
                <a:gd name="T27" fmla="*/ 24 h 464"/>
                <a:gd name="T28" fmla="*/ 18 w 319"/>
                <a:gd name="T29" fmla="*/ 29 h 464"/>
                <a:gd name="T30" fmla="*/ 12 w 319"/>
                <a:gd name="T31" fmla="*/ 33 h 464"/>
                <a:gd name="T32" fmla="*/ 5 w 319"/>
                <a:gd name="T33" fmla="*/ 38 h 464"/>
                <a:gd name="T34" fmla="*/ 0 w 319"/>
                <a:gd name="T35" fmla="*/ 41 h 464"/>
                <a:gd name="T36" fmla="*/ 0 w 319"/>
                <a:gd name="T37" fmla="*/ 41 h 46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19" h="464">
                  <a:moveTo>
                    <a:pt x="0" y="322"/>
                  </a:moveTo>
                  <a:lnTo>
                    <a:pt x="106" y="464"/>
                  </a:lnTo>
                  <a:lnTo>
                    <a:pt x="133" y="417"/>
                  </a:lnTo>
                  <a:lnTo>
                    <a:pt x="160" y="326"/>
                  </a:lnTo>
                  <a:lnTo>
                    <a:pt x="217" y="295"/>
                  </a:lnTo>
                  <a:lnTo>
                    <a:pt x="217" y="255"/>
                  </a:lnTo>
                  <a:lnTo>
                    <a:pt x="274" y="175"/>
                  </a:lnTo>
                  <a:lnTo>
                    <a:pt x="298" y="141"/>
                  </a:lnTo>
                  <a:lnTo>
                    <a:pt x="312" y="63"/>
                  </a:lnTo>
                  <a:lnTo>
                    <a:pt x="319" y="35"/>
                  </a:lnTo>
                  <a:lnTo>
                    <a:pt x="272" y="0"/>
                  </a:lnTo>
                  <a:lnTo>
                    <a:pt x="268" y="65"/>
                  </a:lnTo>
                  <a:lnTo>
                    <a:pt x="251" y="122"/>
                  </a:lnTo>
                  <a:lnTo>
                    <a:pt x="190" y="192"/>
                  </a:lnTo>
                  <a:lnTo>
                    <a:pt x="141" y="225"/>
                  </a:lnTo>
                  <a:lnTo>
                    <a:pt x="89" y="263"/>
                  </a:lnTo>
                  <a:lnTo>
                    <a:pt x="38" y="299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1" name="Freeform 37"/>
            <p:cNvSpPr>
              <a:spLocks/>
            </p:cNvSpPr>
            <p:nvPr/>
          </p:nvSpPr>
          <p:spPr bwMode="auto">
            <a:xfrm>
              <a:off x="4796" y="1284"/>
              <a:ext cx="85" cy="44"/>
            </a:xfrm>
            <a:custGeom>
              <a:avLst/>
              <a:gdLst>
                <a:gd name="T0" fmla="*/ 13 w 169"/>
                <a:gd name="T1" fmla="*/ 0 h 90"/>
                <a:gd name="T2" fmla="*/ 13 w 169"/>
                <a:gd name="T3" fmla="*/ 1 h 90"/>
                <a:gd name="T4" fmla="*/ 14 w 169"/>
                <a:gd name="T5" fmla="*/ 4 h 90"/>
                <a:gd name="T6" fmla="*/ 13 w 169"/>
                <a:gd name="T7" fmla="*/ 6 h 90"/>
                <a:gd name="T8" fmla="*/ 12 w 169"/>
                <a:gd name="T9" fmla="*/ 6 h 90"/>
                <a:gd name="T10" fmla="*/ 6 w 169"/>
                <a:gd name="T11" fmla="*/ 7 h 90"/>
                <a:gd name="T12" fmla="*/ 0 w 169"/>
                <a:gd name="T13" fmla="*/ 6 h 90"/>
                <a:gd name="T14" fmla="*/ 3 w 169"/>
                <a:gd name="T15" fmla="*/ 10 h 90"/>
                <a:gd name="T16" fmla="*/ 17 w 169"/>
                <a:gd name="T17" fmla="*/ 11 h 90"/>
                <a:gd name="T18" fmla="*/ 22 w 169"/>
                <a:gd name="T19" fmla="*/ 2 h 90"/>
                <a:gd name="T20" fmla="*/ 18 w 169"/>
                <a:gd name="T21" fmla="*/ 0 h 90"/>
                <a:gd name="T22" fmla="*/ 13 w 169"/>
                <a:gd name="T23" fmla="*/ 0 h 90"/>
                <a:gd name="T24" fmla="*/ 13 w 169"/>
                <a:gd name="T25" fmla="*/ 0 h 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9" h="90">
                  <a:moveTo>
                    <a:pt x="97" y="6"/>
                  </a:moveTo>
                  <a:lnTo>
                    <a:pt x="104" y="14"/>
                  </a:lnTo>
                  <a:lnTo>
                    <a:pt x="110" y="33"/>
                  </a:lnTo>
                  <a:lnTo>
                    <a:pt x="101" y="50"/>
                  </a:lnTo>
                  <a:lnTo>
                    <a:pt x="95" y="55"/>
                  </a:lnTo>
                  <a:lnTo>
                    <a:pt x="44" y="61"/>
                  </a:lnTo>
                  <a:lnTo>
                    <a:pt x="0" y="54"/>
                  </a:lnTo>
                  <a:lnTo>
                    <a:pt x="21" y="82"/>
                  </a:lnTo>
                  <a:lnTo>
                    <a:pt x="133" y="90"/>
                  </a:lnTo>
                  <a:lnTo>
                    <a:pt x="169" y="21"/>
                  </a:lnTo>
                  <a:lnTo>
                    <a:pt x="139" y="0"/>
                  </a:lnTo>
                  <a:lnTo>
                    <a:pt x="97" y="6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2" name="Freeform 38"/>
            <p:cNvSpPr>
              <a:spLocks/>
            </p:cNvSpPr>
            <p:nvPr/>
          </p:nvSpPr>
          <p:spPr bwMode="auto">
            <a:xfrm>
              <a:off x="4482" y="1352"/>
              <a:ext cx="71" cy="12"/>
            </a:xfrm>
            <a:custGeom>
              <a:avLst/>
              <a:gdLst>
                <a:gd name="T0" fmla="*/ 1 w 141"/>
                <a:gd name="T1" fmla="*/ 3 h 23"/>
                <a:gd name="T2" fmla="*/ 7 w 141"/>
                <a:gd name="T3" fmla="*/ 3 h 23"/>
                <a:gd name="T4" fmla="*/ 18 w 141"/>
                <a:gd name="T5" fmla="*/ 2 h 23"/>
                <a:gd name="T6" fmla="*/ 15 w 141"/>
                <a:gd name="T7" fmla="*/ 0 h 23"/>
                <a:gd name="T8" fmla="*/ 3 w 141"/>
                <a:gd name="T9" fmla="*/ 1 h 23"/>
                <a:gd name="T10" fmla="*/ 0 w 141"/>
                <a:gd name="T11" fmla="*/ 2 h 23"/>
                <a:gd name="T12" fmla="*/ 1 w 141"/>
                <a:gd name="T13" fmla="*/ 3 h 23"/>
                <a:gd name="T14" fmla="*/ 1 w 141"/>
                <a:gd name="T15" fmla="*/ 3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1" h="23">
                  <a:moveTo>
                    <a:pt x="6" y="23"/>
                  </a:moveTo>
                  <a:lnTo>
                    <a:pt x="55" y="17"/>
                  </a:lnTo>
                  <a:lnTo>
                    <a:pt x="141" y="15"/>
                  </a:lnTo>
                  <a:lnTo>
                    <a:pt x="118" y="0"/>
                  </a:lnTo>
                  <a:lnTo>
                    <a:pt x="19" y="4"/>
                  </a:lnTo>
                  <a:lnTo>
                    <a:pt x="0" y="12"/>
                  </a:lnTo>
                  <a:lnTo>
                    <a:pt x="6" y="23"/>
                  </a:lnTo>
                  <a:close/>
                </a:path>
              </a:pathLst>
            </a:custGeom>
            <a:solidFill>
              <a:srgbClr val="B2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3" name="Freeform 39"/>
            <p:cNvSpPr>
              <a:spLocks/>
            </p:cNvSpPr>
            <p:nvPr/>
          </p:nvSpPr>
          <p:spPr bwMode="auto">
            <a:xfrm>
              <a:off x="4495" y="1376"/>
              <a:ext cx="66" cy="141"/>
            </a:xfrm>
            <a:custGeom>
              <a:avLst/>
              <a:gdLst>
                <a:gd name="T0" fmla="*/ 1 w 133"/>
                <a:gd name="T1" fmla="*/ 0 h 281"/>
                <a:gd name="T2" fmla="*/ 8 w 133"/>
                <a:gd name="T3" fmla="*/ 1 h 281"/>
                <a:gd name="T4" fmla="*/ 9 w 133"/>
                <a:gd name="T5" fmla="*/ 3 h 281"/>
                <a:gd name="T6" fmla="*/ 11 w 133"/>
                <a:gd name="T7" fmla="*/ 6 h 281"/>
                <a:gd name="T8" fmla="*/ 13 w 133"/>
                <a:gd name="T9" fmla="*/ 9 h 281"/>
                <a:gd name="T10" fmla="*/ 14 w 133"/>
                <a:gd name="T11" fmla="*/ 11 h 281"/>
                <a:gd name="T12" fmla="*/ 13 w 133"/>
                <a:gd name="T13" fmla="*/ 12 h 281"/>
                <a:gd name="T14" fmla="*/ 13 w 133"/>
                <a:gd name="T15" fmla="*/ 16 h 281"/>
                <a:gd name="T16" fmla="*/ 14 w 133"/>
                <a:gd name="T17" fmla="*/ 18 h 281"/>
                <a:gd name="T18" fmla="*/ 15 w 133"/>
                <a:gd name="T19" fmla="*/ 19 h 281"/>
                <a:gd name="T20" fmla="*/ 16 w 133"/>
                <a:gd name="T21" fmla="*/ 22 h 281"/>
                <a:gd name="T22" fmla="*/ 16 w 133"/>
                <a:gd name="T23" fmla="*/ 36 h 281"/>
                <a:gd name="T24" fmla="*/ 14 w 133"/>
                <a:gd name="T25" fmla="*/ 36 h 281"/>
                <a:gd name="T26" fmla="*/ 14 w 133"/>
                <a:gd name="T27" fmla="*/ 20 h 281"/>
                <a:gd name="T28" fmla="*/ 8 w 133"/>
                <a:gd name="T29" fmla="*/ 15 h 281"/>
                <a:gd name="T30" fmla="*/ 8 w 133"/>
                <a:gd name="T31" fmla="*/ 13 h 281"/>
                <a:gd name="T32" fmla="*/ 7 w 133"/>
                <a:gd name="T33" fmla="*/ 11 h 281"/>
                <a:gd name="T34" fmla="*/ 0 w 133"/>
                <a:gd name="T35" fmla="*/ 1 h 281"/>
                <a:gd name="T36" fmla="*/ 1 w 133"/>
                <a:gd name="T37" fmla="*/ 0 h 281"/>
                <a:gd name="T38" fmla="*/ 1 w 133"/>
                <a:gd name="T39" fmla="*/ 0 h 2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281">
                  <a:moveTo>
                    <a:pt x="10" y="0"/>
                  </a:moveTo>
                  <a:lnTo>
                    <a:pt x="68" y="4"/>
                  </a:lnTo>
                  <a:lnTo>
                    <a:pt x="78" y="19"/>
                  </a:lnTo>
                  <a:lnTo>
                    <a:pt x="95" y="45"/>
                  </a:lnTo>
                  <a:lnTo>
                    <a:pt x="110" y="72"/>
                  </a:lnTo>
                  <a:lnTo>
                    <a:pt x="118" y="81"/>
                  </a:lnTo>
                  <a:lnTo>
                    <a:pt x="110" y="95"/>
                  </a:lnTo>
                  <a:lnTo>
                    <a:pt x="107" y="123"/>
                  </a:lnTo>
                  <a:lnTo>
                    <a:pt x="112" y="137"/>
                  </a:lnTo>
                  <a:lnTo>
                    <a:pt x="122" y="152"/>
                  </a:lnTo>
                  <a:lnTo>
                    <a:pt x="133" y="169"/>
                  </a:lnTo>
                  <a:lnTo>
                    <a:pt x="131" y="281"/>
                  </a:lnTo>
                  <a:lnTo>
                    <a:pt x="118" y="281"/>
                  </a:lnTo>
                  <a:lnTo>
                    <a:pt x="114" y="154"/>
                  </a:lnTo>
                  <a:lnTo>
                    <a:pt x="67" y="114"/>
                  </a:lnTo>
                  <a:lnTo>
                    <a:pt x="67" y="97"/>
                  </a:lnTo>
                  <a:lnTo>
                    <a:pt x="57" y="81"/>
                  </a:lnTo>
                  <a:lnTo>
                    <a:pt x="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4" name="Freeform 40"/>
            <p:cNvSpPr>
              <a:spLocks/>
            </p:cNvSpPr>
            <p:nvPr/>
          </p:nvSpPr>
          <p:spPr bwMode="auto">
            <a:xfrm>
              <a:off x="4540" y="1422"/>
              <a:ext cx="11" cy="10"/>
            </a:xfrm>
            <a:custGeom>
              <a:avLst/>
              <a:gdLst>
                <a:gd name="T0" fmla="*/ 0 w 21"/>
                <a:gd name="T1" fmla="*/ 1 h 19"/>
                <a:gd name="T2" fmla="*/ 3 w 21"/>
                <a:gd name="T3" fmla="*/ 0 h 19"/>
                <a:gd name="T4" fmla="*/ 3 w 21"/>
                <a:gd name="T5" fmla="*/ 3 h 19"/>
                <a:gd name="T6" fmla="*/ 1 w 21"/>
                <a:gd name="T7" fmla="*/ 3 h 19"/>
                <a:gd name="T8" fmla="*/ 0 w 21"/>
                <a:gd name="T9" fmla="*/ 1 h 19"/>
                <a:gd name="T10" fmla="*/ 0 w 21"/>
                <a:gd name="T11" fmla="*/ 1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19">
                  <a:moveTo>
                    <a:pt x="0" y="6"/>
                  </a:moveTo>
                  <a:lnTo>
                    <a:pt x="17" y="0"/>
                  </a:lnTo>
                  <a:lnTo>
                    <a:pt x="21" y="17"/>
                  </a:lnTo>
                  <a:lnTo>
                    <a:pt x="6" y="1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5" name="Freeform 41"/>
            <p:cNvSpPr>
              <a:spLocks/>
            </p:cNvSpPr>
            <p:nvPr/>
          </p:nvSpPr>
          <p:spPr bwMode="auto">
            <a:xfrm>
              <a:off x="4678" y="1855"/>
              <a:ext cx="40" cy="47"/>
            </a:xfrm>
            <a:custGeom>
              <a:avLst/>
              <a:gdLst>
                <a:gd name="T0" fmla="*/ 9 w 80"/>
                <a:gd name="T1" fmla="*/ 3 h 93"/>
                <a:gd name="T2" fmla="*/ 9 w 80"/>
                <a:gd name="T3" fmla="*/ 12 h 93"/>
                <a:gd name="T4" fmla="*/ 1 w 80"/>
                <a:gd name="T5" fmla="*/ 12 h 93"/>
                <a:gd name="T6" fmla="*/ 0 w 80"/>
                <a:gd name="T7" fmla="*/ 7 h 93"/>
                <a:gd name="T8" fmla="*/ 3 w 80"/>
                <a:gd name="T9" fmla="*/ 2 h 93"/>
                <a:gd name="T10" fmla="*/ 7 w 80"/>
                <a:gd name="T11" fmla="*/ 3 h 93"/>
                <a:gd name="T12" fmla="*/ 10 w 80"/>
                <a:gd name="T13" fmla="*/ 0 h 93"/>
                <a:gd name="T14" fmla="*/ 9 w 80"/>
                <a:gd name="T15" fmla="*/ 3 h 93"/>
                <a:gd name="T16" fmla="*/ 9 w 80"/>
                <a:gd name="T17" fmla="*/ 3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93">
                  <a:moveTo>
                    <a:pt x="72" y="19"/>
                  </a:moveTo>
                  <a:lnTo>
                    <a:pt x="72" y="93"/>
                  </a:lnTo>
                  <a:lnTo>
                    <a:pt x="6" y="93"/>
                  </a:lnTo>
                  <a:lnTo>
                    <a:pt x="0" y="49"/>
                  </a:lnTo>
                  <a:lnTo>
                    <a:pt x="21" y="15"/>
                  </a:lnTo>
                  <a:lnTo>
                    <a:pt x="49" y="17"/>
                  </a:lnTo>
                  <a:lnTo>
                    <a:pt x="80" y="0"/>
                  </a:lnTo>
                  <a:lnTo>
                    <a:pt x="72" y="19"/>
                  </a:lnTo>
                  <a:close/>
                </a:path>
              </a:pathLst>
            </a:custGeom>
            <a:solidFill>
              <a:srgbClr val="A15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6" name="Freeform 42"/>
            <p:cNvSpPr>
              <a:spLocks/>
            </p:cNvSpPr>
            <p:nvPr/>
          </p:nvSpPr>
          <p:spPr bwMode="auto">
            <a:xfrm>
              <a:off x="4484" y="1747"/>
              <a:ext cx="210" cy="154"/>
            </a:xfrm>
            <a:custGeom>
              <a:avLst/>
              <a:gdLst>
                <a:gd name="T0" fmla="*/ 43 w 420"/>
                <a:gd name="T1" fmla="*/ 39 h 308"/>
                <a:gd name="T2" fmla="*/ 25 w 420"/>
                <a:gd name="T3" fmla="*/ 38 h 308"/>
                <a:gd name="T4" fmla="*/ 19 w 420"/>
                <a:gd name="T5" fmla="*/ 37 h 308"/>
                <a:gd name="T6" fmla="*/ 15 w 420"/>
                <a:gd name="T7" fmla="*/ 38 h 308"/>
                <a:gd name="T8" fmla="*/ 10 w 420"/>
                <a:gd name="T9" fmla="*/ 38 h 308"/>
                <a:gd name="T10" fmla="*/ 6 w 420"/>
                <a:gd name="T11" fmla="*/ 38 h 308"/>
                <a:gd name="T12" fmla="*/ 4 w 420"/>
                <a:gd name="T13" fmla="*/ 36 h 308"/>
                <a:gd name="T14" fmla="*/ 0 w 420"/>
                <a:gd name="T15" fmla="*/ 19 h 308"/>
                <a:gd name="T16" fmla="*/ 16 w 420"/>
                <a:gd name="T17" fmla="*/ 1 h 308"/>
                <a:gd name="T18" fmla="*/ 21 w 420"/>
                <a:gd name="T19" fmla="*/ 0 h 308"/>
                <a:gd name="T20" fmla="*/ 29 w 420"/>
                <a:gd name="T21" fmla="*/ 3 h 308"/>
                <a:gd name="T22" fmla="*/ 44 w 420"/>
                <a:gd name="T23" fmla="*/ 10 h 308"/>
                <a:gd name="T24" fmla="*/ 47 w 420"/>
                <a:gd name="T25" fmla="*/ 11 h 308"/>
                <a:gd name="T26" fmla="*/ 53 w 420"/>
                <a:gd name="T27" fmla="*/ 11 h 308"/>
                <a:gd name="T28" fmla="*/ 50 w 420"/>
                <a:gd name="T29" fmla="*/ 15 h 308"/>
                <a:gd name="T30" fmla="*/ 48 w 420"/>
                <a:gd name="T31" fmla="*/ 28 h 308"/>
                <a:gd name="T32" fmla="*/ 47 w 420"/>
                <a:gd name="T33" fmla="*/ 35 h 308"/>
                <a:gd name="T34" fmla="*/ 43 w 420"/>
                <a:gd name="T35" fmla="*/ 39 h 308"/>
                <a:gd name="T36" fmla="*/ 43 w 420"/>
                <a:gd name="T37" fmla="*/ 39 h 30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20" h="308">
                  <a:moveTo>
                    <a:pt x="341" y="308"/>
                  </a:moveTo>
                  <a:lnTo>
                    <a:pt x="194" y="304"/>
                  </a:lnTo>
                  <a:lnTo>
                    <a:pt x="152" y="291"/>
                  </a:lnTo>
                  <a:lnTo>
                    <a:pt x="114" y="299"/>
                  </a:lnTo>
                  <a:lnTo>
                    <a:pt x="76" y="301"/>
                  </a:lnTo>
                  <a:lnTo>
                    <a:pt x="46" y="297"/>
                  </a:lnTo>
                  <a:lnTo>
                    <a:pt x="29" y="283"/>
                  </a:lnTo>
                  <a:lnTo>
                    <a:pt x="0" y="152"/>
                  </a:lnTo>
                  <a:lnTo>
                    <a:pt x="126" y="4"/>
                  </a:lnTo>
                  <a:lnTo>
                    <a:pt x="167" y="0"/>
                  </a:lnTo>
                  <a:lnTo>
                    <a:pt x="226" y="23"/>
                  </a:lnTo>
                  <a:lnTo>
                    <a:pt x="348" y="78"/>
                  </a:lnTo>
                  <a:lnTo>
                    <a:pt x="371" y="82"/>
                  </a:lnTo>
                  <a:lnTo>
                    <a:pt x="420" y="82"/>
                  </a:lnTo>
                  <a:lnTo>
                    <a:pt x="399" y="116"/>
                  </a:lnTo>
                  <a:lnTo>
                    <a:pt x="377" y="219"/>
                  </a:lnTo>
                  <a:lnTo>
                    <a:pt x="371" y="274"/>
                  </a:lnTo>
                  <a:lnTo>
                    <a:pt x="341" y="308"/>
                  </a:lnTo>
                  <a:close/>
                </a:path>
              </a:pathLst>
            </a:custGeom>
            <a:solidFill>
              <a:srgbClr val="FF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7" name="Freeform 43"/>
            <p:cNvSpPr>
              <a:spLocks/>
            </p:cNvSpPr>
            <p:nvPr/>
          </p:nvSpPr>
          <p:spPr bwMode="auto">
            <a:xfrm>
              <a:off x="4426" y="1828"/>
              <a:ext cx="235" cy="102"/>
            </a:xfrm>
            <a:custGeom>
              <a:avLst/>
              <a:gdLst>
                <a:gd name="T0" fmla="*/ 1 w 470"/>
                <a:gd name="T1" fmla="*/ 0 h 203"/>
                <a:gd name="T2" fmla="*/ 10 w 470"/>
                <a:gd name="T3" fmla="*/ 3 h 203"/>
                <a:gd name="T4" fmla="*/ 17 w 470"/>
                <a:gd name="T5" fmla="*/ 12 h 203"/>
                <a:gd name="T6" fmla="*/ 19 w 470"/>
                <a:gd name="T7" fmla="*/ 15 h 203"/>
                <a:gd name="T8" fmla="*/ 21 w 470"/>
                <a:gd name="T9" fmla="*/ 18 h 203"/>
                <a:gd name="T10" fmla="*/ 35 w 470"/>
                <a:gd name="T11" fmla="*/ 18 h 203"/>
                <a:gd name="T12" fmla="*/ 49 w 470"/>
                <a:gd name="T13" fmla="*/ 18 h 203"/>
                <a:gd name="T14" fmla="*/ 59 w 470"/>
                <a:gd name="T15" fmla="*/ 18 h 203"/>
                <a:gd name="T16" fmla="*/ 52 w 470"/>
                <a:gd name="T17" fmla="*/ 26 h 203"/>
                <a:gd name="T18" fmla="*/ 18 w 470"/>
                <a:gd name="T19" fmla="*/ 26 h 203"/>
                <a:gd name="T20" fmla="*/ 16 w 470"/>
                <a:gd name="T21" fmla="*/ 25 h 203"/>
                <a:gd name="T22" fmla="*/ 9 w 470"/>
                <a:gd name="T23" fmla="*/ 18 h 203"/>
                <a:gd name="T24" fmla="*/ 2 w 470"/>
                <a:gd name="T25" fmla="*/ 8 h 203"/>
                <a:gd name="T26" fmla="*/ 0 w 470"/>
                <a:gd name="T27" fmla="*/ 1 h 203"/>
                <a:gd name="T28" fmla="*/ 1 w 470"/>
                <a:gd name="T29" fmla="*/ 0 h 203"/>
                <a:gd name="T30" fmla="*/ 1 w 470"/>
                <a:gd name="T31" fmla="*/ 0 h 20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70" h="203">
                  <a:moveTo>
                    <a:pt x="6" y="0"/>
                  </a:moveTo>
                  <a:lnTo>
                    <a:pt x="74" y="17"/>
                  </a:lnTo>
                  <a:lnTo>
                    <a:pt x="131" y="95"/>
                  </a:lnTo>
                  <a:lnTo>
                    <a:pt x="145" y="119"/>
                  </a:lnTo>
                  <a:lnTo>
                    <a:pt x="167" y="137"/>
                  </a:lnTo>
                  <a:lnTo>
                    <a:pt x="276" y="138"/>
                  </a:lnTo>
                  <a:lnTo>
                    <a:pt x="390" y="142"/>
                  </a:lnTo>
                  <a:lnTo>
                    <a:pt x="470" y="144"/>
                  </a:lnTo>
                  <a:lnTo>
                    <a:pt x="411" y="203"/>
                  </a:lnTo>
                  <a:lnTo>
                    <a:pt x="141" y="201"/>
                  </a:lnTo>
                  <a:lnTo>
                    <a:pt x="128" y="195"/>
                  </a:lnTo>
                  <a:lnTo>
                    <a:pt x="65" y="144"/>
                  </a:lnTo>
                  <a:lnTo>
                    <a:pt x="15" y="60"/>
                  </a:lnTo>
                  <a:lnTo>
                    <a:pt x="0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8" name="Freeform 44"/>
            <p:cNvSpPr>
              <a:spLocks/>
            </p:cNvSpPr>
            <p:nvPr/>
          </p:nvSpPr>
          <p:spPr bwMode="auto">
            <a:xfrm>
              <a:off x="4538" y="1446"/>
              <a:ext cx="13" cy="78"/>
            </a:xfrm>
            <a:custGeom>
              <a:avLst/>
              <a:gdLst>
                <a:gd name="T0" fmla="*/ 4 w 24"/>
                <a:gd name="T1" fmla="*/ 18 h 156"/>
                <a:gd name="T2" fmla="*/ 2 w 24"/>
                <a:gd name="T3" fmla="*/ 20 h 156"/>
                <a:gd name="T4" fmla="*/ 1 w 24"/>
                <a:gd name="T5" fmla="*/ 18 h 156"/>
                <a:gd name="T6" fmla="*/ 3 w 24"/>
                <a:gd name="T7" fmla="*/ 14 h 156"/>
                <a:gd name="T8" fmla="*/ 0 w 24"/>
                <a:gd name="T9" fmla="*/ 0 h 156"/>
                <a:gd name="T10" fmla="*/ 3 w 24"/>
                <a:gd name="T11" fmla="*/ 2 h 156"/>
                <a:gd name="T12" fmla="*/ 4 w 24"/>
                <a:gd name="T13" fmla="*/ 18 h 156"/>
                <a:gd name="T14" fmla="*/ 4 w 24"/>
                <a:gd name="T15" fmla="*/ 18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156">
                  <a:moveTo>
                    <a:pt x="24" y="137"/>
                  </a:moveTo>
                  <a:lnTo>
                    <a:pt x="9" y="156"/>
                  </a:lnTo>
                  <a:lnTo>
                    <a:pt x="1" y="143"/>
                  </a:lnTo>
                  <a:lnTo>
                    <a:pt x="17" y="107"/>
                  </a:lnTo>
                  <a:lnTo>
                    <a:pt x="0" y="0"/>
                  </a:lnTo>
                  <a:lnTo>
                    <a:pt x="19" y="12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9" name="Freeform 45"/>
            <p:cNvSpPr>
              <a:spLocks/>
            </p:cNvSpPr>
            <p:nvPr/>
          </p:nvSpPr>
          <p:spPr bwMode="auto">
            <a:xfrm>
              <a:off x="4449" y="1438"/>
              <a:ext cx="252" cy="349"/>
            </a:xfrm>
            <a:custGeom>
              <a:avLst/>
              <a:gdLst>
                <a:gd name="T0" fmla="*/ 3 w 504"/>
                <a:gd name="T1" fmla="*/ 73 h 700"/>
                <a:gd name="T2" fmla="*/ 5 w 504"/>
                <a:gd name="T3" fmla="*/ 73 h 700"/>
                <a:gd name="T4" fmla="*/ 12 w 504"/>
                <a:gd name="T5" fmla="*/ 71 h 700"/>
                <a:gd name="T6" fmla="*/ 19 w 504"/>
                <a:gd name="T7" fmla="*/ 70 h 700"/>
                <a:gd name="T8" fmla="*/ 27 w 504"/>
                <a:gd name="T9" fmla="*/ 70 h 700"/>
                <a:gd name="T10" fmla="*/ 42 w 504"/>
                <a:gd name="T11" fmla="*/ 71 h 700"/>
                <a:gd name="T12" fmla="*/ 52 w 504"/>
                <a:gd name="T13" fmla="*/ 72 h 700"/>
                <a:gd name="T14" fmla="*/ 58 w 504"/>
                <a:gd name="T15" fmla="*/ 86 h 700"/>
                <a:gd name="T16" fmla="*/ 60 w 504"/>
                <a:gd name="T17" fmla="*/ 87 h 700"/>
                <a:gd name="T18" fmla="*/ 63 w 504"/>
                <a:gd name="T19" fmla="*/ 87 h 700"/>
                <a:gd name="T20" fmla="*/ 62 w 504"/>
                <a:gd name="T21" fmla="*/ 79 h 700"/>
                <a:gd name="T22" fmla="*/ 58 w 504"/>
                <a:gd name="T23" fmla="*/ 72 h 700"/>
                <a:gd name="T24" fmla="*/ 57 w 504"/>
                <a:gd name="T25" fmla="*/ 69 h 700"/>
                <a:gd name="T26" fmla="*/ 50 w 504"/>
                <a:gd name="T27" fmla="*/ 64 h 700"/>
                <a:gd name="T28" fmla="*/ 46 w 504"/>
                <a:gd name="T29" fmla="*/ 61 h 700"/>
                <a:gd name="T30" fmla="*/ 39 w 504"/>
                <a:gd name="T31" fmla="*/ 57 h 700"/>
                <a:gd name="T32" fmla="*/ 39 w 504"/>
                <a:gd name="T33" fmla="*/ 26 h 700"/>
                <a:gd name="T34" fmla="*/ 39 w 504"/>
                <a:gd name="T35" fmla="*/ 20 h 700"/>
                <a:gd name="T36" fmla="*/ 36 w 504"/>
                <a:gd name="T37" fmla="*/ 17 h 700"/>
                <a:gd name="T38" fmla="*/ 36 w 504"/>
                <a:gd name="T39" fmla="*/ 15 h 700"/>
                <a:gd name="T40" fmla="*/ 38 w 504"/>
                <a:gd name="T41" fmla="*/ 0 h 700"/>
                <a:gd name="T42" fmla="*/ 36 w 504"/>
                <a:gd name="T43" fmla="*/ 2 h 700"/>
                <a:gd name="T44" fmla="*/ 35 w 504"/>
                <a:gd name="T45" fmla="*/ 4 h 700"/>
                <a:gd name="T46" fmla="*/ 34 w 504"/>
                <a:gd name="T47" fmla="*/ 9 h 700"/>
                <a:gd name="T48" fmla="*/ 33 w 504"/>
                <a:gd name="T49" fmla="*/ 15 h 700"/>
                <a:gd name="T50" fmla="*/ 33 w 504"/>
                <a:gd name="T51" fmla="*/ 17 h 700"/>
                <a:gd name="T52" fmla="*/ 33 w 504"/>
                <a:gd name="T53" fmla="*/ 19 h 700"/>
                <a:gd name="T54" fmla="*/ 34 w 504"/>
                <a:gd name="T55" fmla="*/ 20 h 700"/>
                <a:gd name="T56" fmla="*/ 35 w 504"/>
                <a:gd name="T57" fmla="*/ 23 h 700"/>
                <a:gd name="T58" fmla="*/ 36 w 504"/>
                <a:gd name="T59" fmla="*/ 40 h 700"/>
                <a:gd name="T60" fmla="*/ 37 w 504"/>
                <a:gd name="T61" fmla="*/ 57 h 700"/>
                <a:gd name="T62" fmla="*/ 36 w 504"/>
                <a:gd name="T63" fmla="*/ 59 h 700"/>
                <a:gd name="T64" fmla="*/ 15 w 504"/>
                <a:gd name="T65" fmla="*/ 61 h 700"/>
                <a:gd name="T66" fmla="*/ 13 w 504"/>
                <a:gd name="T67" fmla="*/ 62 h 700"/>
                <a:gd name="T68" fmla="*/ 9 w 504"/>
                <a:gd name="T69" fmla="*/ 64 h 700"/>
                <a:gd name="T70" fmla="*/ 6 w 504"/>
                <a:gd name="T71" fmla="*/ 66 h 700"/>
                <a:gd name="T72" fmla="*/ 5 w 504"/>
                <a:gd name="T73" fmla="*/ 67 h 700"/>
                <a:gd name="T74" fmla="*/ 0 w 504"/>
                <a:gd name="T75" fmla="*/ 74 h 700"/>
                <a:gd name="T76" fmla="*/ 1 w 504"/>
                <a:gd name="T77" fmla="*/ 76 h 700"/>
                <a:gd name="T78" fmla="*/ 3 w 504"/>
                <a:gd name="T79" fmla="*/ 73 h 700"/>
                <a:gd name="T80" fmla="*/ 3 w 504"/>
                <a:gd name="T81" fmla="*/ 73 h 7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04" h="700">
                  <a:moveTo>
                    <a:pt x="19" y="592"/>
                  </a:moveTo>
                  <a:lnTo>
                    <a:pt x="40" y="586"/>
                  </a:lnTo>
                  <a:lnTo>
                    <a:pt x="89" y="574"/>
                  </a:lnTo>
                  <a:lnTo>
                    <a:pt x="152" y="563"/>
                  </a:lnTo>
                  <a:lnTo>
                    <a:pt x="209" y="561"/>
                  </a:lnTo>
                  <a:lnTo>
                    <a:pt x="336" y="573"/>
                  </a:lnTo>
                  <a:lnTo>
                    <a:pt x="412" y="582"/>
                  </a:lnTo>
                  <a:lnTo>
                    <a:pt x="464" y="689"/>
                  </a:lnTo>
                  <a:lnTo>
                    <a:pt x="473" y="700"/>
                  </a:lnTo>
                  <a:lnTo>
                    <a:pt x="504" y="700"/>
                  </a:lnTo>
                  <a:lnTo>
                    <a:pt x="492" y="639"/>
                  </a:lnTo>
                  <a:lnTo>
                    <a:pt x="464" y="580"/>
                  </a:lnTo>
                  <a:lnTo>
                    <a:pt x="450" y="554"/>
                  </a:lnTo>
                  <a:lnTo>
                    <a:pt x="397" y="517"/>
                  </a:lnTo>
                  <a:lnTo>
                    <a:pt x="363" y="493"/>
                  </a:lnTo>
                  <a:lnTo>
                    <a:pt x="308" y="464"/>
                  </a:lnTo>
                  <a:lnTo>
                    <a:pt x="308" y="208"/>
                  </a:lnTo>
                  <a:lnTo>
                    <a:pt x="308" y="164"/>
                  </a:lnTo>
                  <a:lnTo>
                    <a:pt x="285" y="137"/>
                  </a:lnTo>
                  <a:lnTo>
                    <a:pt x="281" y="120"/>
                  </a:lnTo>
                  <a:lnTo>
                    <a:pt x="304" y="0"/>
                  </a:lnTo>
                  <a:lnTo>
                    <a:pt x="281" y="17"/>
                  </a:lnTo>
                  <a:lnTo>
                    <a:pt x="277" y="36"/>
                  </a:lnTo>
                  <a:lnTo>
                    <a:pt x="270" y="76"/>
                  </a:lnTo>
                  <a:lnTo>
                    <a:pt x="260" y="120"/>
                  </a:lnTo>
                  <a:lnTo>
                    <a:pt x="258" y="143"/>
                  </a:lnTo>
                  <a:lnTo>
                    <a:pt x="260" y="152"/>
                  </a:lnTo>
                  <a:lnTo>
                    <a:pt x="268" y="164"/>
                  </a:lnTo>
                  <a:lnTo>
                    <a:pt x="279" y="185"/>
                  </a:lnTo>
                  <a:lnTo>
                    <a:pt x="285" y="325"/>
                  </a:lnTo>
                  <a:lnTo>
                    <a:pt x="289" y="458"/>
                  </a:lnTo>
                  <a:lnTo>
                    <a:pt x="287" y="479"/>
                  </a:lnTo>
                  <a:lnTo>
                    <a:pt x="120" y="493"/>
                  </a:lnTo>
                  <a:lnTo>
                    <a:pt x="99" y="502"/>
                  </a:lnTo>
                  <a:lnTo>
                    <a:pt x="70" y="519"/>
                  </a:lnTo>
                  <a:lnTo>
                    <a:pt x="47" y="533"/>
                  </a:lnTo>
                  <a:lnTo>
                    <a:pt x="36" y="538"/>
                  </a:lnTo>
                  <a:lnTo>
                    <a:pt x="0" y="595"/>
                  </a:lnTo>
                  <a:lnTo>
                    <a:pt x="2" y="609"/>
                  </a:lnTo>
                  <a:lnTo>
                    <a:pt x="19" y="592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0" name="Freeform 46"/>
            <p:cNvSpPr>
              <a:spLocks/>
            </p:cNvSpPr>
            <p:nvPr/>
          </p:nvSpPr>
          <p:spPr bwMode="auto">
            <a:xfrm>
              <a:off x="4439" y="1779"/>
              <a:ext cx="22" cy="42"/>
            </a:xfrm>
            <a:custGeom>
              <a:avLst/>
              <a:gdLst>
                <a:gd name="T0" fmla="*/ 1 w 43"/>
                <a:gd name="T1" fmla="*/ 2 h 83"/>
                <a:gd name="T2" fmla="*/ 1 w 43"/>
                <a:gd name="T3" fmla="*/ 5 h 83"/>
                <a:gd name="T4" fmla="*/ 0 w 43"/>
                <a:gd name="T5" fmla="*/ 9 h 83"/>
                <a:gd name="T6" fmla="*/ 1 w 43"/>
                <a:gd name="T7" fmla="*/ 10 h 83"/>
                <a:gd name="T8" fmla="*/ 2 w 43"/>
                <a:gd name="T9" fmla="*/ 10 h 83"/>
                <a:gd name="T10" fmla="*/ 4 w 43"/>
                <a:gd name="T11" fmla="*/ 11 h 83"/>
                <a:gd name="T12" fmla="*/ 5 w 43"/>
                <a:gd name="T13" fmla="*/ 10 h 83"/>
                <a:gd name="T14" fmla="*/ 6 w 43"/>
                <a:gd name="T15" fmla="*/ 8 h 83"/>
                <a:gd name="T16" fmla="*/ 6 w 43"/>
                <a:gd name="T17" fmla="*/ 2 h 83"/>
                <a:gd name="T18" fmla="*/ 4 w 43"/>
                <a:gd name="T19" fmla="*/ 0 h 83"/>
                <a:gd name="T20" fmla="*/ 3 w 43"/>
                <a:gd name="T21" fmla="*/ 1 h 83"/>
                <a:gd name="T22" fmla="*/ 1 w 43"/>
                <a:gd name="T23" fmla="*/ 2 h 83"/>
                <a:gd name="T24" fmla="*/ 1 w 43"/>
                <a:gd name="T25" fmla="*/ 2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83">
                  <a:moveTo>
                    <a:pt x="7" y="9"/>
                  </a:moveTo>
                  <a:lnTo>
                    <a:pt x="2" y="34"/>
                  </a:lnTo>
                  <a:lnTo>
                    <a:pt x="0" y="68"/>
                  </a:lnTo>
                  <a:lnTo>
                    <a:pt x="5" y="74"/>
                  </a:lnTo>
                  <a:lnTo>
                    <a:pt x="15" y="78"/>
                  </a:lnTo>
                  <a:lnTo>
                    <a:pt x="28" y="83"/>
                  </a:lnTo>
                  <a:lnTo>
                    <a:pt x="34" y="74"/>
                  </a:lnTo>
                  <a:lnTo>
                    <a:pt x="42" y="57"/>
                  </a:lnTo>
                  <a:lnTo>
                    <a:pt x="43" y="11"/>
                  </a:lnTo>
                  <a:lnTo>
                    <a:pt x="30" y="0"/>
                  </a:lnTo>
                  <a:lnTo>
                    <a:pt x="17" y="2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1" name="Freeform 47"/>
            <p:cNvSpPr>
              <a:spLocks/>
            </p:cNvSpPr>
            <p:nvPr/>
          </p:nvSpPr>
          <p:spPr bwMode="auto">
            <a:xfrm>
              <a:off x="4478" y="1737"/>
              <a:ext cx="26" cy="32"/>
            </a:xfrm>
            <a:custGeom>
              <a:avLst/>
              <a:gdLst>
                <a:gd name="T0" fmla="*/ 6 w 51"/>
                <a:gd name="T1" fmla="*/ 0 h 65"/>
                <a:gd name="T2" fmla="*/ 7 w 51"/>
                <a:gd name="T3" fmla="*/ 1 h 65"/>
                <a:gd name="T4" fmla="*/ 7 w 51"/>
                <a:gd name="T5" fmla="*/ 3 h 65"/>
                <a:gd name="T6" fmla="*/ 6 w 51"/>
                <a:gd name="T7" fmla="*/ 5 h 65"/>
                <a:gd name="T8" fmla="*/ 5 w 51"/>
                <a:gd name="T9" fmla="*/ 6 h 65"/>
                <a:gd name="T10" fmla="*/ 4 w 51"/>
                <a:gd name="T11" fmla="*/ 7 h 65"/>
                <a:gd name="T12" fmla="*/ 3 w 51"/>
                <a:gd name="T13" fmla="*/ 8 h 65"/>
                <a:gd name="T14" fmla="*/ 1 w 51"/>
                <a:gd name="T15" fmla="*/ 7 h 65"/>
                <a:gd name="T16" fmla="*/ 0 w 51"/>
                <a:gd name="T17" fmla="*/ 5 h 65"/>
                <a:gd name="T18" fmla="*/ 1 w 51"/>
                <a:gd name="T19" fmla="*/ 1 h 65"/>
                <a:gd name="T20" fmla="*/ 2 w 51"/>
                <a:gd name="T21" fmla="*/ 0 h 65"/>
                <a:gd name="T22" fmla="*/ 6 w 51"/>
                <a:gd name="T23" fmla="*/ 0 h 65"/>
                <a:gd name="T24" fmla="*/ 6 w 51"/>
                <a:gd name="T25" fmla="*/ 0 h 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65">
                  <a:moveTo>
                    <a:pt x="42" y="0"/>
                  </a:moveTo>
                  <a:lnTo>
                    <a:pt x="49" y="12"/>
                  </a:lnTo>
                  <a:lnTo>
                    <a:pt x="51" y="31"/>
                  </a:lnTo>
                  <a:lnTo>
                    <a:pt x="42" y="46"/>
                  </a:lnTo>
                  <a:lnTo>
                    <a:pt x="34" y="53"/>
                  </a:lnTo>
                  <a:lnTo>
                    <a:pt x="30" y="59"/>
                  </a:lnTo>
                  <a:lnTo>
                    <a:pt x="19" y="65"/>
                  </a:lnTo>
                  <a:lnTo>
                    <a:pt x="5" y="57"/>
                  </a:lnTo>
                  <a:lnTo>
                    <a:pt x="0" y="40"/>
                  </a:lnTo>
                  <a:lnTo>
                    <a:pt x="5" y="15"/>
                  </a:lnTo>
                  <a:lnTo>
                    <a:pt x="13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2" name="Freeform 48"/>
            <p:cNvSpPr>
              <a:spLocks/>
            </p:cNvSpPr>
            <p:nvPr/>
          </p:nvSpPr>
          <p:spPr bwMode="auto">
            <a:xfrm>
              <a:off x="4653" y="1860"/>
              <a:ext cx="22" cy="38"/>
            </a:xfrm>
            <a:custGeom>
              <a:avLst/>
              <a:gdLst>
                <a:gd name="T0" fmla="*/ 4 w 43"/>
                <a:gd name="T1" fmla="*/ 0 h 76"/>
                <a:gd name="T2" fmla="*/ 1 w 43"/>
                <a:gd name="T3" fmla="*/ 5 h 76"/>
                <a:gd name="T4" fmla="*/ 1 w 43"/>
                <a:gd name="T5" fmla="*/ 8 h 76"/>
                <a:gd name="T6" fmla="*/ 0 w 43"/>
                <a:gd name="T7" fmla="*/ 9 h 76"/>
                <a:gd name="T8" fmla="*/ 1 w 43"/>
                <a:gd name="T9" fmla="*/ 10 h 76"/>
                <a:gd name="T10" fmla="*/ 4 w 43"/>
                <a:gd name="T11" fmla="*/ 8 h 76"/>
                <a:gd name="T12" fmla="*/ 5 w 43"/>
                <a:gd name="T13" fmla="*/ 7 h 76"/>
                <a:gd name="T14" fmla="*/ 6 w 43"/>
                <a:gd name="T15" fmla="*/ 6 h 76"/>
                <a:gd name="T16" fmla="*/ 6 w 43"/>
                <a:gd name="T17" fmla="*/ 3 h 76"/>
                <a:gd name="T18" fmla="*/ 5 w 43"/>
                <a:gd name="T19" fmla="*/ 1 h 76"/>
                <a:gd name="T20" fmla="*/ 4 w 43"/>
                <a:gd name="T21" fmla="*/ 0 h 76"/>
                <a:gd name="T22" fmla="*/ 4 w 43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" h="76">
                  <a:moveTo>
                    <a:pt x="28" y="0"/>
                  </a:moveTo>
                  <a:lnTo>
                    <a:pt x="5" y="38"/>
                  </a:lnTo>
                  <a:lnTo>
                    <a:pt x="2" y="57"/>
                  </a:lnTo>
                  <a:lnTo>
                    <a:pt x="0" y="71"/>
                  </a:lnTo>
                  <a:lnTo>
                    <a:pt x="5" y="76"/>
                  </a:lnTo>
                  <a:lnTo>
                    <a:pt x="28" y="61"/>
                  </a:lnTo>
                  <a:lnTo>
                    <a:pt x="40" y="50"/>
                  </a:lnTo>
                  <a:lnTo>
                    <a:pt x="43" y="44"/>
                  </a:lnTo>
                  <a:lnTo>
                    <a:pt x="43" y="23"/>
                  </a:lnTo>
                  <a:lnTo>
                    <a:pt x="38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3" name="Freeform 49"/>
            <p:cNvSpPr>
              <a:spLocks/>
            </p:cNvSpPr>
            <p:nvPr/>
          </p:nvSpPr>
          <p:spPr bwMode="auto">
            <a:xfrm>
              <a:off x="4625" y="1837"/>
              <a:ext cx="22" cy="29"/>
            </a:xfrm>
            <a:custGeom>
              <a:avLst/>
              <a:gdLst>
                <a:gd name="T0" fmla="*/ 6 w 43"/>
                <a:gd name="T1" fmla="*/ 1 h 59"/>
                <a:gd name="T2" fmla="*/ 5 w 43"/>
                <a:gd name="T3" fmla="*/ 5 h 59"/>
                <a:gd name="T4" fmla="*/ 3 w 43"/>
                <a:gd name="T5" fmla="*/ 7 h 59"/>
                <a:gd name="T6" fmla="*/ 1 w 43"/>
                <a:gd name="T7" fmla="*/ 6 h 59"/>
                <a:gd name="T8" fmla="*/ 0 w 43"/>
                <a:gd name="T9" fmla="*/ 3 h 59"/>
                <a:gd name="T10" fmla="*/ 2 w 43"/>
                <a:gd name="T11" fmla="*/ 0 h 59"/>
                <a:gd name="T12" fmla="*/ 4 w 43"/>
                <a:gd name="T13" fmla="*/ 0 h 59"/>
                <a:gd name="T14" fmla="*/ 6 w 43"/>
                <a:gd name="T15" fmla="*/ 1 h 59"/>
                <a:gd name="T16" fmla="*/ 6 w 43"/>
                <a:gd name="T17" fmla="*/ 1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" h="59">
                  <a:moveTo>
                    <a:pt x="43" y="11"/>
                  </a:moveTo>
                  <a:lnTo>
                    <a:pt x="38" y="43"/>
                  </a:lnTo>
                  <a:lnTo>
                    <a:pt x="22" y="59"/>
                  </a:lnTo>
                  <a:lnTo>
                    <a:pt x="1" y="55"/>
                  </a:lnTo>
                  <a:lnTo>
                    <a:pt x="0" y="30"/>
                  </a:lnTo>
                  <a:lnTo>
                    <a:pt x="9" y="4"/>
                  </a:lnTo>
                  <a:lnTo>
                    <a:pt x="30" y="0"/>
                  </a:lnTo>
                  <a:lnTo>
                    <a:pt x="4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4" name="Freeform 50"/>
            <p:cNvSpPr>
              <a:spLocks/>
            </p:cNvSpPr>
            <p:nvPr/>
          </p:nvSpPr>
          <p:spPr bwMode="auto">
            <a:xfrm>
              <a:off x="4664" y="1811"/>
              <a:ext cx="29" cy="49"/>
            </a:xfrm>
            <a:custGeom>
              <a:avLst/>
              <a:gdLst>
                <a:gd name="T0" fmla="*/ 8 w 58"/>
                <a:gd name="T1" fmla="*/ 0 h 97"/>
                <a:gd name="T2" fmla="*/ 3 w 58"/>
                <a:gd name="T3" fmla="*/ 2 h 97"/>
                <a:gd name="T4" fmla="*/ 1 w 58"/>
                <a:gd name="T5" fmla="*/ 6 h 97"/>
                <a:gd name="T6" fmla="*/ 0 w 58"/>
                <a:gd name="T7" fmla="*/ 9 h 97"/>
                <a:gd name="T8" fmla="*/ 1 w 58"/>
                <a:gd name="T9" fmla="*/ 11 h 97"/>
                <a:gd name="T10" fmla="*/ 2 w 58"/>
                <a:gd name="T11" fmla="*/ 12 h 97"/>
                <a:gd name="T12" fmla="*/ 2 w 58"/>
                <a:gd name="T13" fmla="*/ 13 h 97"/>
                <a:gd name="T14" fmla="*/ 5 w 58"/>
                <a:gd name="T15" fmla="*/ 12 h 97"/>
                <a:gd name="T16" fmla="*/ 8 w 58"/>
                <a:gd name="T17" fmla="*/ 1 h 97"/>
                <a:gd name="T18" fmla="*/ 8 w 58"/>
                <a:gd name="T19" fmla="*/ 0 h 97"/>
                <a:gd name="T20" fmla="*/ 8 w 58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97">
                  <a:moveTo>
                    <a:pt x="57" y="0"/>
                  </a:moveTo>
                  <a:lnTo>
                    <a:pt x="20" y="12"/>
                  </a:lnTo>
                  <a:lnTo>
                    <a:pt x="5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11" y="94"/>
                  </a:lnTo>
                  <a:lnTo>
                    <a:pt x="15" y="97"/>
                  </a:lnTo>
                  <a:lnTo>
                    <a:pt x="39" y="94"/>
                  </a:lnTo>
                  <a:lnTo>
                    <a:pt x="58" y="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5" name="Freeform 51"/>
            <p:cNvSpPr>
              <a:spLocks/>
            </p:cNvSpPr>
            <p:nvPr/>
          </p:nvSpPr>
          <p:spPr bwMode="auto">
            <a:xfrm>
              <a:off x="4690" y="1809"/>
              <a:ext cx="30" cy="52"/>
            </a:xfrm>
            <a:custGeom>
              <a:avLst/>
              <a:gdLst>
                <a:gd name="T0" fmla="*/ 5 w 59"/>
                <a:gd name="T1" fmla="*/ 1 h 102"/>
                <a:gd name="T2" fmla="*/ 8 w 59"/>
                <a:gd name="T3" fmla="*/ 5 h 102"/>
                <a:gd name="T4" fmla="*/ 8 w 59"/>
                <a:gd name="T5" fmla="*/ 8 h 102"/>
                <a:gd name="T6" fmla="*/ 7 w 59"/>
                <a:gd name="T7" fmla="*/ 10 h 102"/>
                <a:gd name="T8" fmla="*/ 6 w 59"/>
                <a:gd name="T9" fmla="*/ 11 h 102"/>
                <a:gd name="T10" fmla="*/ 3 w 59"/>
                <a:gd name="T11" fmla="*/ 13 h 102"/>
                <a:gd name="T12" fmla="*/ 0 w 59"/>
                <a:gd name="T13" fmla="*/ 14 h 102"/>
                <a:gd name="T14" fmla="*/ 2 w 59"/>
                <a:gd name="T15" fmla="*/ 0 h 102"/>
                <a:gd name="T16" fmla="*/ 5 w 59"/>
                <a:gd name="T17" fmla="*/ 1 h 102"/>
                <a:gd name="T18" fmla="*/ 5 w 59"/>
                <a:gd name="T19" fmla="*/ 1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102">
                  <a:moveTo>
                    <a:pt x="38" y="3"/>
                  </a:moveTo>
                  <a:lnTo>
                    <a:pt x="59" y="38"/>
                  </a:lnTo>
                  <a:lnTo>
                    <a:pt x="57" y="57"/>
                  </a:lnTo>
                  <a:lnTo>
                    <a:pt x="53" y="72"/>
                  </a:lnTo>
                  <a:lnTo>
                    <a:pt x="47" y="83"/>
                  </a:lnTo>
                  <a:lnTo>
                    <a:pt x="24" y="97"/>
                  </a:lnTo>
                  <a:lnTo>
                    <a:pt x="0" y="102"/>
                  </a:lnTo>
                  <a:lnTo>
                    <a:pt x="15" y="0"/>
                  </a:lnTo>
                  <a:lnTo>
                    <a:pt x="38" y="3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6" name="Freeform 52"/>
            <p:cNvSpPr>
              <a:spLocks/>
            </p:cNvSpPr>
            <p:nvPr/>
          </p:nvSpPr>
          <p:spPr bwMode="auto">
            <a:xfrm>
              <a:off x="4464" y="1749"/>
              <a:ext cx="92" cy="131"/>
            </a:xfrm>
            <a:custGeom>
              <a:avLst/>
              <a:gdLst>
                <a:gd name="T0" fmla="*/ 21 w 185"/>
                <a:gd name="T1" fmla="*/ 0 h 260"/>
                <a:gd name="T2" fmla="*/ 4 w 185"/>
                <a:gd name="T3" fmla="*/ 9 h 260"/>
                <a:gd name="T4" fmla="*/ 1 w 185"/>
                <a:gd name="T5" fmla="*/ 11 h 260"/>
                <a:gd name="T6" fmla="*/ 1 w 185"/>
                <a:gd name="T7" fmla="*/ 16 h 260"/>
                <a:gd name="T8" fmla="*/ 0 w 185"/>
                <a:gd name="T9" fmla="*/ 23 h 260"/>
                <a:gd name="T10" fmla="*/ 2 w 185"/>
                <a:gd name="T11" fmla="*/ 27 h 260"/>
                <a:gd name="T12" fmla="*/ 2 w 185"/>
                <a:gd name="T13" fmla="*/ 29 h 260"/>
                <a:gd name="T14" fmla="*/ 4 w 185"/>
                <a:gd name="T15" fmla="*/ 31 h 260"/>
                <a:gd name="T16" fmla="*/ 7 w 185"/>
                <a:gd name="T17" fmla="*/ 33 h 260"/>
                <a:gd name="T18" fmla="*/ 10 w 185"/>
                <a:gd name="T19" fmla="*/ 29 h 260"/>
                <a:gd name="T20" fmla="*/ 11 w 185"/>
                <a:gd name="T21" fmla="*/ 27 h 260"/>
                <a:gd name="T22" fmla="*/ 13 w 185"/>
                <a:gd name="T23" fmla="*/ 27 h 260"/>
                <a:gd name="T24" fmla="*/ 16 w 185"/>
                <a:gd name="T25" fmla="*/ 27 h 260"/>
                <a:gd name="T26" fmla="*/ 16 w 185"/>
                <a:gd name="T27" fmla="*/ 26 h 260"/>
                <a:gd name="T28" fmla="*/ 18 w 185"/>
                <a:gd name="T29" fmla="*/ 25 h 260"/>
                <a:gd name="T30" fmla="*/ 19 w 185"/>
                <a:gd name="T31" fmla="*/ 24 h 260"/>
                <a:gd name="T32" fmla="*/ 19 w 185"/>
                <a:gd name="T33" fmla="*/ 21 h 260"/>
                <a:gd name="T34" fmla="*/ 21 w 185"/>
                <a:gd name="T35" fmla="*/ 19 h 260"/>
                <a:gd name="T36" fmla="*/ 21 w 185"/>
                <a:gd name="T37" fmla="*/ 15 h 260"/>
                <a:gd name="T38" fmla="*/ 19 w 185"/>
                <a:gd name="T39" fmla="*/ 14 h 260"/>
                <a:gd name="T40" fmla="*/ 21 w 185"/>
                <a:gd name="T41" fmla="*/ 12 h 260"/>
                <a:gd name="T42" fmla="*/ 21 w 185"/>
                <a:gd name="T43" fmla="*/ 9 h 260"/>
                <a:gd name="T44" fmla="*/ 19 w 185"/>
                <a:gd name="T45" fmla="*/ 6 h 260"/>
                <a:gd name="T46" fmla="*/ 21 w 185"/>
                <a:gd name="T47" fmla="*/ 5 h 260"/>
                <a:gd name="T48" fmla="*/ 23 w 185"/>
                <a:gd name="T49" fmla="*/ 2 h 260"/>
                <a:gd name="T50" fmla="*/ 22 w 185"/>
                <a:gd name="T51" fmla="*/ 1 h 260"/>
                <a:gd name="T52" fmla="*/ 21 w 185"/>
                <a:gd name="T53" fmla="*/ 0 h 260"/>
                <a:gd name="T54" fmla="*/ 21 w 185"/>
                <a:gd name="T55" fmla="*/ 0 h 2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5" h="260">
                  <a:moveTo>
                    <a:pt x="173" y="0"/>
                  </a:moveTo>
                  <a:lnTo>
                    <a:pt x="36" y="70"/>
                  </a:lnTo>
                  <a:lnTo>
                    <a:pt x="15" y="85"/>
                  </a:lnTo>
                  <a:lnTo>
                    <a:pt x="12" y="125"/>
                  </a:lnTo>
                  <a:lnTo>
                    <a:pt x="0" y="182"/>
                  </a:lnTo>
                  <a:lnTo>
                    <a:pt x="17" y="209"/>
                  </a:lnTo>
                  <a:lnTo>
                    <a:pt x="23" y="230"/>
                  </a:lnTo>
                  <a:lnTo>
                    <a:pt x="33" y="245"/>
                  </a:lnTo>
                  <a:lnTo>
                    <a:pt x="61" y="260"/>
                  </a:lnTo>
                  <a:lnTo>
                    <a:pt x="80" y="224"/>
                  </a:lnTo>
                  <a:lnTo>
                    <a:pt x="88" y="213"/>
                  </a:lnTo>
                  <a:lnTo>
                    <a:pt x="105" y="215"/>
                  </a:lnTo>
                  <a:lnTo>
                    <a:pt x="128" y="213"/>
                  </a:lnTo>
                  <a:lnTo>
                    <a:pt x="135" y="207"/>
                  </a:lnTo>
                  <a:lnTo>
                    <a:pt x="145" y="198"/>
                  </a:lnTo>
                  <a:lnTo>
                    <a:pt x="158" y="186"/>
                  </a:lnTo>
                  <a:lnTo>
                    <a:pt x="158" y="165"/>
                  </a:lnTo>
                  <a:lnTo>
                    <a:pt x="173" y="150"/>
                  </a:lnTo>
                  <a:lnTo>
                    <a:pt x="173" y="118"/>
                  </a:lnTo>
                  <a:lnTo>
                    <a:pt x="154" y="108"/>
                  </a:lnTo>
                  <a:lnTo>
                    <a:pt x="168" y="91"/>
                  </a:lnTo>
                  <a:lnTo>
                    <a:pt x="169" y="65"/>
                  </a:lnTo>
                  <a:lnTo>
                    <a:pt x="158" y="45"/>
                  </a:lnTo>
                  <a:lnTo>
                    <a:pt x="171" y="34"/>
                  </a:lnTo>
                  <a:lnTo>
                    <a:pt x="185" y="15"/>
                  </a:lnTo>
                  <a:lnTo>
                    <a:pt x="179" y="4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7" name="Freeform 53"/>
            <p:cNvSpPr>
              <a:spLocks/>
            </p:cNvSpPr>
            <p:nvPr/>
          </p:nvSpPr>
          <p:spPr bwMode="auto">
            <a:xfrm>
              <a:off x="4270" y="1313"/>
              <a:ext cx="197" cy="124"/>
            </a:xfrm>
            <a:custGeom>
              <a:avLst/>
              <a:gdLst>
                <a:gd name="T0" fmla="*/ 50 w 394"/>
                <a:gd name="T1" fmla="*/ 11 h 247"/>
                <a:gd name="T2" fmla="*/ 49 w 394"/>
                <a:gd name="T3" fmla="*/ 16 h 247"/>
                <a:gd name="T4" fmla="*/ 46 w 394"/>
                <a:gd name="T5" fmla="*/ 18 h 247"/>
                <a:gd name="T6" fmla="*/ 43 w 394"/>
                <a:gd name="T7" fmla="*/ 19 h 247"/>
                <a:gd name="T8" fmla="*/ 38 w 394"/>
                <a:gd name="T9" fmla="*/ 19 h 247"/>
                <a:gd name="T10" fmla="*/ 37 w 394"/>
                <a:gd name="T11" fmla="*/ 22 h 247"/>
                <a:gd name="T12" fmla="*/ 35 w 394"/>
                <a:gd name="T13" fmla="*/ 23 h 247"/>
                <a:gd name="T14" fmla="*/ 32 w 394"/>
                <a:gd name="T15" fmla="*/ 24 h 247"/>
                <a:gd name="T16" fmla="*/ 28 w 394"/>
                <a:gd name="T17" fmla="*/ 25 h 247"/>
                <a:gd name="T18" fmla="*/ 24 w 394"/>
                <a:gd name="T19" fmla="*/ 27 h 247"/>
                <a:gd name="T20" fmla="*/ 19 w 394"/>
                <a:gd name="T21" fmla="*/ 30 h 247"/>
                <a:gd name="T22" fmla="*/ 12 w 394"/>
                <a:gd name="T23" fmla="*/ 31 h 247"/>
                <a:gd name="T24" fmla="*/ 9 w 394"/>
                <a:gd name="T25" fmla="*/ 31 h 247"/>
                <a:gd name="T26" fmla="*/ 7 w 394"/>
                <a:gd name="T27" fmla="*/ 30 h 247"/>
                <a:gd name="T28" fmla="*/ 5 w 394"/>
                <a:gd name="T29" fmla="*/ 28 h 247"/>
                <a:gd name="T30" fmla="*/ 4 w 394"/>
                <a:gd name="T31" fmla="*/ 26 h 247"/>
                <a:gd name="T32" fmla="*/ 5 w 394"/>
                <a:gd name="T33" fmla="*/ 21 h 247"/>
                <a:gd name="T34" fmla="*/ 6 w 394"/>
                <a:gd name="T35" fmla="*/ 18 h 247"/>
                <a:gd name="T36" fmla="*/ 2 w 394"/>
                <a:gd name="T37" fmla="*/ 14 h 247"/>
                <a:gd name="T38" fmla="*/ 1 w 394"/>
                <a:gd name="T39" fmla="*/ 6 h 247"/>
                <a:gd name="T40" fmla="*/ 0 w 394"/>
                <a:gd name="T41" fmla="*/ 2 h 247"/>
                <a:gd name="T42" fmla="*/ 1 w 394"/>
                <a:gd name="T43" fmla="*/ 0 h 247"/>
                <a:gd name="T44" fmla="*/ 15 w 394"/>
                <a:gd name="T45" fmla="*/ 5 h 247"/>
                <a:gd name="T46" fmla="*/ 36 w 394"/>
                <a:gd name="T47" fmla="*/ 5 h 247"/>
                <a:gd name="T48" fmla="*/ 48 w 394"/>
                <a:gd name="T49" fmla="*/ 8 h 247"/>
                <a:gd name="T50" fmla="*/ 50 w 394"/>
                <a:gd name="T51" fmla="*/ 11 h 247"/>
                <a:gd name="T52" fmla="*/ 50 w 394"/>
                <a:gd name="T53" fmla="*/ 11 h 24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94" h="247">
                  <a:moveTo>
                    <a:pt x="394" y="88"/>
                  </a:moveTo>
                  <a:lnTo>
                    <a:pt x="386" y="124"/>
                  </a:lnTo>
                  <a:lnTo>
                    <a:pt x="367" y="137"/>
                  </a:lnTo>
                  <a:lnTo>
                    <a:pt x="337" y="149"/>
                  </a:lnTo>
                  <a:lnTo>
                    <a:pt x="301" y="145"/>
                  </a:lnTo>
                  <a:lnTo>
                    <a:pt x="293" y="169"/>
                  </a:lnTo>
                  <a:lnTo>
                    <a:pt x="278" y="183"/>
                  </a:lnTo>
                  <a:lnTo>
                    <a:pt x="253" y="190"/>
                  </a:lnTo>
                  <a:lnTo>
                    <a:pt x="217" y="194"/>
                  </a:lnTo>
                  <a:lnTo>
                    <a:pt x="189" y="215"/>
                  </a:lnTo>
                  <a:lnTo>
                    <a:pt x="149" y="238"/>
                  </a:lnTo>
                  <a:lnTo>
                    <a:pt x="95" y="247"/>
                  </a:lnTo>
                  <a:lnTo>
                    <a:pt x="71" y="244"/>
                  </a:lnTo>
                  <a:lnTo>
                    <a:pt x="52" y="234"/>
                  </a:lnTo>
                  <a:lnTo>
                    <a:pt x="36" y="223"/>
                  </a:lnTo>
                  <a:lnTo>
                    <a:pt x="31" y="207"/>
                  </a:lnTo>
                  <a:lnTo>
                    <a:pt x="36" y="164"/>
                  </a:lnTo>
                  <a:lnTo>
                    <a:pt x="42" y="137"/>
                  </a:lnTo>
                  <a:lnTo>
                    <a:pt x="14" y="107"/>
                  </a:lnTo>
                  <a:lnTo>
                    <a:pt x="4" y="48"/>
                  </a:lnTo>
                  <a:lnTo>
                    <a:pt x="0" y="12"/>
                  </a:lnTo>
                  <a:lnTo>
                    <a:pt x="2" y="0"/>
                  </a:lnTo>
                  <a:lnTo>
                    <a:pt x="116" y="33"/>
                  </a:lnTo>
                  <a:lnTo>
                    <a:pt x="284" y="34"/>
                  </a:lnTo>
                  <a:lnTo>
                    <a:pt x="379" y="61"/>
                  </a:lnTo>
                  <a:lnTo>
                    <a:pt x="394" y="88"/>
                  </a:lnTo>
                  <a:close/>
                </a:path>
              </a:pathLst>
            </a:custGeom>
            <a:solidFill>
              <a:srgbClr val="FFB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8" name="Freeform 54"/>
            <p:cNvSpPr>
              <a:spLocks/>
            </p:cNvSpPr>
            <p:nvPr/>
          </p:nvSpPr>
          <p:spPr bwMode="auto">
            <a:xfrm>
              <a:off x="4324" y="1245"/>
              <a:ext cx="141" cy="137"/>
            </a:xfrm>
            <a:custGeom>
              <a:avLst/>
              <a:gdLst>
                <a:gd name="T0" fmla="*/ 30 w 281"/>
                <a:gd name="T1" fmla="*/ 0 h 274"/>
                <a:gd name="T2" fmla="*/ 29 w 281"/>
                <a:gd name="T3" fmla="*/ 9 h 274"/>
                <a:gd name="T4" fmla="*/ 29 w 281"/>
                <a:gd name="T5" fmla="*/ 18 h 274"/>
                <a:gd name="T6" fmla="*/ 29 w 281"/>
                <a:gd name="T7" fmla="*/ 23 h 274"/>
                <a:gd name="T8" fmla="*/ 31 w 281"/>
                <a:gd name="T9" fmla="*/ 24 h 274"/>
                <a:gd name="T10" fmla="*/ 33 w 281"/>
                <a:gd name="T11" fmla="*/ 25 h 274"/>
                <a:gd name="T12" fmla="*/ 35 w 281"/>
                <a:gd name="T13" fmla="*/ 26 h 274"/>
                <a:gd name="T14" fmla="*/ 36 w 281"/>
                <a:gd name="T15" fmla="*/ 27 h 274"/>
                <a:gd name="T16" fmla="*/ 14 w 281"/>
                <a:gd name="T17" fmla="*/ 35 h 274"/>
                <a:gd name="T18" fmla="*/ 6 w 281"/>
                <a:gd name="T19" fmla="*/ 34 h 274"/>
                <a:gd name="T20" fmla="*/ 5 w 281"/>
                <a:gd name="T21" fmla="*/ 32 h 274"/>
                <a:gd name="T22" fmla="*/ 4 w 281"/>
                <a:gd name="T23" fmla="*/ 29 h 274"/>
                <a:gd name="T24" fmla="*/ 3 w 281"/>
                <a:gd name="T25" fmla="*/ 25 h 274"/>
                <a:gd name="T26" fmla="*/ 1 w 281"/>
                <a:gd name="T27" fmla="*/ 19 h 274"/>
                <a:gd name="T28" fmla="*/ 0 w 281"/>
                <a:gd name="T29" fmla="*/ 14 h 274"/>
                <a:gd name="T30" fmla="*/ 2 w 281"/>
                <a:gd name="T31" fmla="*/ 10 h 274"/>
                <a:gd name="T32" fmla="*/ 2 w 281"/>
                <a:gd name="T33" fmla="*/ 9 h 274"/>
                <a:gd name="T34" fmla="*/ 11 w 281"/>
                <a:gd name="T35" fmla="*/ 9 h 274"/>
                <a:gd name="T36" fmla="*/ 12 w 281"/>
                <a:gd name="T37" fmla="*/ 5 h 274"/>
                <a:gd name="T38" fmla="*/ 17 w 281"/>
                <a:gd name="T39" fmla="*/ 7 h 274"/>
                <a:gd name="T40" fmla="*/ 20 w 281"/>
                <a:gd name="T41" fmla="*/ 6 h 274"/>
                <a:gd name="T42" fmla="*/ 22 w 281"/>
                <a:gd name="T43" fmla="*/ 3 h 274"/>
                <a:gd name="T44" fmla="*/ 30 w 281"/>
                <a:gd name="T45" fmla="*/ 0 h 274"/>
                <a:gd name="T46" fmla="*/ 30 w 281"/>
                <a:gd name="T47" fmla="*/ 0 h 27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81" h="274">
                  <a:moveTo>
                    <a:pt x="237" y="0"/>
                  </a:moveTo>
                  <a:lnTo>
                    <a:pt x="232" y="69"/>
                  </a:lnTo>
                  <a:lnTo>
                    <a:pt x="228" y="143"/>
                  </a:lnTo>
                  <a:lnTo>
                    <a:pt x="226" y="183"/>
                  </a:lnTo>
                  <a:lnTo>
                    <a:pt x="241" y="189"/>
                  </a:lnTo>
                  <a:lnTo>
                    <a:pt x="264" y="196"/>
                  </a:lnTo>
                  <a:lnTo>
                    <a:pt x="275" y="208"/>
                  </a:lnTo>
                  <a:lnTo>
                    <a:pt x="281" y="213"/>
                  </a:lnTo>
                  <a:lnTo>
                    <a:pt x="106" y="274"/>
                  </a:lnTo>
                  <a:lnTo>
                    <a:pt x="43" y="270"/>
                  </a:lnTo>
                  <a:lnTo>
                    <a:pt x="36" y="249"/>
                  </a:lnTo>
                  <a:lnTo>
                    <a:pt x="26" y="227"/>
                  </a:lnTo>
                  <a:lnTo>
                    <a:pt x="17" y="200"/>
                  </a:lnTo>
                  <a:lnTo>
                    <a:pt x="2" y="145"/>
                  </a:lnTo>
                  <a:lnTo>
                    <a:pt x="0" y="109"/>
                  </a:lnTo>
                  <a:lnTo>
                    <a:pt x="9" y="80"/>
                  </a:lnTo>
                  <a:lnTo>
                    <a:pt x="9" y="71"/>
                  </a:lnTo>
                  <a:lnTo>
                    <a:pt x="81" y="67"/>
                  </a:lnTo>
                  <a:lnTo>
                    <a:pt x="95" y="38"/>
                  </a:lnTo>
                  <a:lnTo>
                    <a:pt x="129" y="56"/>
                  </a:lnTo>
                  <a:lnTo>
                    <a:pt x="156" y="46"/>
                  </a:lnTo>
                  <a:lnTo>
                    <a:pt x="175" y="2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B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9" name="Freeform 55"/>
            <p:cNvSpPr>
              <a:spLocks/>
            </p:cNvSpPr>
            <p:nvPr/>
          </p:nvSpPr>
          <p:spPr bwMode="auto">
            <a:xfrm>
              <a:off x="4428" y="1258"/>
              <a:ext cx="121" cy="67"/>
            </a:xfrm>
            <a:custGeom>
              <a:avLst/>
              <a:gdLst>
                <a:gd name="T0" fmla="*/ 29 w 241"/>
                <a:gd name="T1" fmla="*/ 11 h 133"/>
                <a:gd name="T2" fmla="*/ 16 w 241"/>
                <a:gd name="T3" fmla="*/ 12 h 133"/>
                <a:gd name="T4" fmla="*/ 1 w 241"/>
                <a:gd name="T5" fmla="*/ 15 h 133"/>
                <a:gd name="T6" fmla="*/ 0 w 241"/>
                <a:gd name="T7" fmla="*/ 13 h 133"/>
                <a:gd name="T8" fmla="*/ 21 w 241"/>
                <a:gd name="T9" fmla="*/ 9 h 133"/>
                <a:gd name="T10" fmla="*/ 28 w 241"/>
                <a:gd name="T11" fmla="*/ 9 h 133"/>
                <a:gd name="T12" fmla="*/ 26 w 241"/>
                <a:gd name="T13" fmla="*/ 0 h 133"/>
                <a:gd name="T14" fmla="*/ 28 w 241"/>
                <a:gd name="T15" fmla="*/ 4 h 133"/>
                <a:gd name="T16" fmla="*/ 30 w 241"/>
                <a:gd name="T17" fmla="*/ 9 h 133"/>
                <a:gd name="T18" fmla="*/ 31 w 241"/>
                <a:gd name="T19" fmla="*/ 13 h 133"/>
                <a:gd name="T20" fmla="*/ 31 w 241"/>
                <a:gd name="T21" fmla="*/ 17 h 133"/>
                <a:gd name="T22" fmla="*/ 29 w 241"/>
                <a:gd name="T23" fmla="*/ 11 h 133"/>
                <a:gd name="T24" fmla="*/ 29 w 241"/>
                <a:gd name="T25" fmla="*/ 11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1" h="133">
                  <a:moveTo>
                    <a:pt x="228" y="87"/>
                  </a:moveTo>
                  <a:lnTo>
                    <a:pt x="127" y="95"/>
                  </a:lnTo>
                  <a:lnTo>
                    <a:pt x="6" y="118"/>
                  </a:lnTo>
                  <a:lnTo>
                    <a:pt x="0" y="101"/>
                  </a:lnTo>
                  <a:lnTo>
                    <a:pt x="167" y="68"/>
                  </a:lnTo>
                  <a:lnTo>
                    <a:pt x="219" y="72"/>
                  </a:lnTo>
                  <a:lnTo>
                    <a:pt x="201" y="0"/>
                  </a:lnTo>
                  <a:lnTo>
                    <a:pt x="219" y="32"/>
                  </a:lnTo>
                  <a:lnTo>
                    <a:pt x="234" y="68"/>
                  </a:lnTo>
                  <a:lnTo>
                    <a:pt x="241" y="99"/>
                  </a:lnTo>
                  <a:lnTo>
                    <a:pt x="241" y="133"/>
                  </a:lnTo>
                  <a:lnTo>
                    <a:pt x="228" y="87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0" name="Freeform 56"/>
            <p:cNvSpPr>
              <a:spLocks/>
            </p:cNvSpPr>
            <p:nvPr/>
          </p:nvSpPr>
          <p:spPr bwMode="auto">
            <a:xfrm>
              <a:off x="4324" y="1308"/>
              <a:ext cx="111" cy="73"/>
            </a:xfrm>
            <a:custGeom>
              <a:avLst/>
              <a:gdLst>
                <a:gd name="T0" fmla="*/ 4 w 220"/>
                <a:gd name="T1" fmla="*/ 3 h 144"/>
                <a:gd name="T2" fmla="*/ 7 w 220"/>
                <a:gd name="T3" fmla="*/ 11 h 144"/>
                <a:gd name="T4" fmla="*/ 10 w 220"/>
                <a:gd name="T5" fmla="*/ 16 h 144"/>
                <a:gd name="T6" fmla="*/ 15 w 220"/>
                <a:gd name="T7" fmla="*/ 16 h 144"/>
                <a:gd name="T8" fmla="*/ 26 w 220"/>
                <a:gd name="T9" fmla="*/ 12 h 144"/>
                <a:gd name="T10" fmla="*/ 28 w 220"/>
                <a:gd name="T11" fmla="*/ 13 h 144"/>
                <a:gd name="T12" fmla="*/ 14 w 220"/>
                <a:gd name="T13" fmla="*/ 19 h 144"/>
                <a:gd name="T14" fmla="*/ 8 w 220"/>
                <a:gd name="T15" fmla="*/ 19 h 144"/>
                <a:gd name="T16" fmla="*/ 0 w 220"/>
                <a:gd name="T17" fmla="*/ 4 h 144"/>
                <a:gd name="T18" fmla="*/ 1 w 220"/>
                <a:gd name="T19" fmla="*/ 0 h 144"/>
                <a:gd name="T20" fmla="*/ 4 w 220"/>
                <a:gd name="T21" fmla="*/ 3 h 144"/>
                <a:gd name="T22" fmla="*/ 4 w 220"/>
                <a:gd name="T23" fmla="*/ 3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0" h="144">
                  <a:moveTo>
                    <a:pt x="26" y="24"/>
                  </a:moveTo>
                  <a:lnTo>
                    <a:pt x="49" y="87"/>
                  </a:lnTo>
                  <a:lnTo>
                    <a:pt x="78" y="127"/>
                  </a:lnTo>
                  <a:lnTo>
                    <a:pt x="119" y="123"/>
                  </a:lnTo>
                  <a:lnTo>
                    <a:pt x="205" y="95"/>
                  </a:lnTo>
                  <a:lnTo>
                    <a:pt x="220" y="102"/>
                  </a:lnTo>
                  <a:lnTo>
                    <a:pt x="110" y="144"/>
                  </a:lnTo>
                  <a:lnTo>
                    <a:pt x="57" y="144"/>
                  </a:lnTo>
                  <a:lnTo>
                    <a:pt x="0" y="30"/>
                  </a:lnTo>
                  <a:lnTo>
                    <a:pt x="2" y="0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1" name="Freeform 57"/>
            <p:cNvSpPr>
              <a:spLocks/>
            </p:cNvSpPr>
            <p:nvPr/>
          </p:nvSpPr>
          <p:spPr bwMode="auto">
            <a:xfrm>
              <a:off x="4335" y="1294"/>
              <a:ext cx="7" cy="15"/>
            </a:xfrm>
            <a:custGeom>
              <a:avLst/>
              <a:gdLst>
                <a:gd name="T0" fmla="*/ 1 w 15"/>
                <a:gd name="T1" fmla="*/ 0 h 31"/>
                <a:gd name="T2" fmla="*/ 0 w 15"/>
                <a:gd name="T3" fmla="*/ 1 h 31"/>
                <a:gd name="T4" fmla="*/ 0 w 15"/>
                <a:gd name="T5" fmla="*/ 3 h 31"/>
                <a:gd name="T6" fmla="*/ 0 w 15"/>
                <a:gd name="T7" fmla="*/ 3 h 31"/>
                <a:gd name="T8" fmla="*/ 1 w 15"/>
                <a:gd name="T9" fmla="*/ 3 h 31"/>
                <a:gd name="T10" fmla="*/ 1 w 15"/>
                <a:gd name="T11" fmla="*/ 0 h 31"/>
                <a:gd name="T12" fmla="*/ 1 w 15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31">
                  <a:moveTo>
                    <a:pt x="15" y="0"/>
                  </a:moveTo>
                  <a:lnTo>
                    <a:pt x="0" y="12"/>
                  </a:lnTo>
                  <a:lnTo>
                    <a:pt x="0" y="25"/>
                  </a:lnTo>
                  <a:lnTo>
                    <a:pt x="3" y="31"/>
                  </a:lnTo>
                  <a:lnTo>
                    <a:pt x="15" y="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2" name="Freeform 58"/>
            <p:cNvSpPr>
              <a:spLocks/>
            </p:cNvSpPr>
            <p:nvPr/>
          </p:nvSpPr>
          <p:spPr bwMode="auto">
            <a:xfrm>
              <a:off x="4387" y="1329"/>
              <a:ext cx="56" cy="43"/>
            </a:xfrm>
            <a:custGeom>
              <a:avLst/>
              <a:gdLst>
                <a:gd name="T0" fmla="*/ 14 w 112"/>
                <a:gd name="T1" fmla="*/ 2 h 85"/>
                <a:gd name="T2" fmla="*/ 13 w 112"/>
                <a:gd name="T3" fmla="*/ 1 h 85"/>
                <a:gd name="T4" fmla="*/ 9 w 112"/>
                <a:gd name="T5" fmla="*/ 0 h 85"/>
                <a:gd name="T6" fmla="*/ 6 w 112"/>
                <a:gd name="T7" fmla="*/ 2 h 85"/>
                <a:gd name="T8" fmla="*/ 3 w 112"/>
                <a:gd name="T9" fmla="*/ 2 h 85"/>
                <a:gd name="T10" fmla="*/ 2 w 112"/>
                <a:gd name="T11" fmla="*/ 6 h 85"/>
                <a:gd name="T12" fmla="*/ 3 w 112"/>
                <a:gd name="T13" fmla="*/ 7 h 85"/>
                <a:gd name="T14" fmla="*/ 6 w 112"/>
                <a:gd name="T15" fmla="*/ 7 h 85"/>
                <a:gd name="T16" fmla="*/ 0 w 112"/>
                <a:gd name="T17" fmla="*/ 10 h 85"/>
                <a:gd name="T18" fmla="*/ 3 w 112"/>
                <a:gd name="T19" fmla="*/ 11 h 85"/>
                <a:gd name="T20" fmla="*/ 4 w 112"/>
                <a:gd name="T21" fmla="*/ 10 h 85"/>
                <a:gd name="T22" fmla="*/ 8 w 112"/>
                <a:gd name="T23" fmla="*/ 9 h 85"/>
                <a:gd name="T24" fmla="*/ 12 w 112"/>
                <a:gd name="T25" fmla="*/ 7 h 85"/>
                <a:gd name="T26" fmla="*/ 14 w 112"/>
                <a:gd name="T27" fmla="*/ 6 h 85"/>
                <a:gd name="T28" fmla="*/ 14 w 112"/>
                <a:gd name="T29" fmla="*/ 2 h 85"/>
                <a:gd name="T30" fmla="*/ 14 w 112"/>
                <a:gd name="T31" fmla="*/ 2 h 8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2" h="85">
                  <a:moveTo>
                    <a:pt x="112" y="13"/>
                  </a:moveTo>
                  <a:lnTo>
                    <a:pt x="97" y="5"/>
                  </a:lnTo>
                  <a:lnTo>
                    <a:pt x="71" y="0"/>
                  </a:lnTo>
                  <a:lnTo>
                    <a:pt x="42" y="9"/>
                  </a:lnTo>
                  <a:lnTo>
                    <a:pt x="23" y="15"/>
                  </a:lnTo>
                  <a:lnTo>
                    <a:pt x="12" y="45"/>
                  </a:lnTo>
                  <a:lnTo>
                    <a:pt x="23" y="53"/>
                  </a:lnTo>
                  <a:lnTo>
                    <a:pt x="42" y="49"/>
                  </a:lnTo>
                  <a:lnTo>
                    <a:pt x="0" y="79"/>
                  </a:lnTo>
                  <a:lnTo>
                    <a:pt x="17" y="85"/>
                  </a:lnTo>
                  <a:lnTo>
                    <a:pt x="31" y="79"/>
                  </a:lnTo>
                  <a:lnTo>
                    <a:pt x="61" y="68"/>
                  </a:lnTo>
                  <a:lnTo>
                    <a:pt x="91" y="53"/>
                  </a:lnTo>
                  <a:lnTo>
                    <a:pt x="109" y="43"/>
                  </a:lnTo>
                  <a:lnTo>
                    <a:pt x="112" y="13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3" name="Freeform 59"/>
            <p:cNvSpPr>
              <a:spLocks/>
            </p:cNvSpPr>
            <p:nvPr/>
          </p:nvSpPr>
          <p:spPr bwMode="auto">
            <a:xfrm>
              <a:off x="4509" y="1226"/>
              <a:ext cx="36" cy="109"/>
            </a:xfrm>
            <a:custGeom>
              <a:avLst/>
              <a:gdLst>
                <a:gd name="T0" fmla="*/ 0 w 72"/>
                <a:gd name="T1" fmla="*/ 0 h 219"/>
                <a:gd name="T2" fmla="*/ 1 w 72"/>
                <a:gd name="T3" fmla="*/ 5 h 219"/>
                <a:gd name="T4" fmla="*/ 1 w 72"/>
                <a:gd name="T5" fmla="*/ 9 h 219"/>
                <a:gd name="T6" fmla="*/ 2 w 72"/>
                <a:gd name="T7" fmla="*/ 13 h 219"/>
                <a:gd name="T8" fmla="*/ 3 w 72"/>
                <a:gd name="T9" fmla="*/ 16 h 219"/>
                <a:gd name="T10" fmla="*/ 5 w 72"/>
                <a:gd name="T11" fmla="*/ 20 h 219"/>
                <a:gd name="T12" fmla="*/ 6 w 72"/>
                <a:gd name="T13" fmla="*/ 23 h 219"/>
                <a:gd name="T14" fmla="*/ 6 w 72"/>
                <a:gd name="T15" fmla="*/ 25 h 219"/>
                <a:gd name="T16" fmla="*/ 8 w 72"/>
                <a:gd name="T17" fmla="*/ 27 h 219"/>
                <a:gd name="T18" fmla="*/ 9 w 72"/>
                <a:gd name="T19" fmla="*/ 26 h 219"/>
                <a:gd name="T20" fmla="*/ 4 w 72"/>
                <a:gd name="T21" fmla="*/ 15 h 219"/>
                <a:gd name="T22" fmla="*/ 2 w 72"/>
                <a:gd name="T23" fmla="*/ 6 h 219"/>
                <a:gd name="T24" fmla="*/ 2 w 72"/>
                <a:gd name="T25" fmla="*/ 0 h 219"/>
                <a:gd name="T26" fmla="*/ 0 w 72"/>
                <a:gd name="T27" fmla="*/ 0 h 219"/>
                <a:gd name="T28" fmla="*/ 0 w 72"/>
                <a:gd name="T29" fmla="*/ 0 h 2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2" h="219">
                  <a:moveTo>
                    <a:pt x="0" y="0"/>
                  </a:moveTo>
                  <a:lnTo>
                    <a:pt x="1" y="40"/>
                  </a:lnTo>
                  <a:lnTo>
                    <a:pt x="3" y="76"/>
                  </a:lnTo>
                  <a:lnTo>
                    <a:pt x="11" y="105"/>
                  </a:lnTo>
                  <a:lnTo>
                    <a:pt x="22" y="132"/>
                  </a:lnTo>
                  <a:lnTo>
                    <a:pt x="34" y="164"/>
                  </a:lnTo>
                  <a:lnTo>
                    <a:pt x="43" y="190"/>
                  </a:lnTo>
                  <a:lnTo>
                    <a:pt x="47" y="202"/>
                  </a:lnTo>
                  <a:lnTo>
                    <a:pt x="64" y="219"/>
                  </a:lnTo>
                  <a:lnTo>
                    <a:pt x="72" y="208"/>
                  </a:lnTo>
                  <a:lnTo>
                    <a:pt x="32" y="124"/>
                  </a:lnTo>
                  <a:lnTo>
                    <a:pt x="11" y="50"/>
                  </a:lnTo>
                  <a:lnTo>
                    <a:pt x="9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4" name="Freeform 60"/>
            <p:cNvSpPr>
              <a:spLocks/>
            </p:cNvSpPr>
            <p:nvPr/>
          </p:nvSpPr>
          <p:spPr bwMode="auto">
            <a:xfrm>
              <a:off x="4500" y="1232"/>
              <a:ext cx="15" cy="16"/>
            </a:xfrm>
            <a:custGeom>
              <a:avLst/>
              <a:gdLst>
                <a:gd name="T0" fmla="*/ 3 w 31"/>
                <a:gd name="T1" fmla="*/ 0 h 30"/>
                <a:gd name="T2" fmla="*/ 2 w 31"/>
                <a:gd name="T3" fmla="*/ 0 h 30"/>
                <a:gd name="T4" fmla="*/ 1 w 31"/>
                <a:gd name="T5" fmla="*/ 1 h 30"/>
                <a:gd name="T6" fmla="*/ 0 w 31"/>
                <a:gd name="T7" fmla="*/ 2 h 30"/>
                <a:gd name="T8" fmla="*/ 0 w 31"/>
                <a:gd name="T9" fmla="*/ 5 h 30"/>
                <a:gd name="T10" fmla="*/ 2 w 31"/>
                <a:gd name="T11" fmla="*/ 5 h 30"/>
                <a:gd name="T12" fmla="*/ 2 w 31"/>
                <a:gd name="T13" fmla="*/ 3 h 30"/>
                <a:gd name="T14" fmla="*/ 3 w 31"/>
                <a:gd name="T15" fmla="*/ 3 h 30"/>
                <a:gd name="T16" fmla="*/ 3 w 31"/>
                <a:gd name="T17" fmla="*/ 0 h 30"/>
                <a:gd name="T18" fmla="*/ 3 w 31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30">
                  <a:moveTo>
                    <a:pt x="31" y="0"/>
                  </a:moveTo>
                  <a:lnTo>
                    <a:pt x="18" y="0"/>
                  </a:lnTo>
                  <a:lnTo>
                    <a:pt x="10" y="5"/>
                  </a:lnTo>
                  <a:lnTo>
                    <a:pt x="0" y="13"/>
                  </a:lnTo>
                  <a:lnTo>
                    <a:pt x="4" y="30"/>
                  </a:lnTo>
                  <a:lnTo>
                    <a:pt x="19" y="30"/>
                  </a:lnTo>
                  <a:lnTo>
                    <a:pt x="19" y="23"/>
                  </a:lnTo>
                  <a:lnTo>
                    <a:pt x="31" y="2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5" name="Freeform 61"/>
            <p:cNvSpPr>
              <a:spLocks/>
            </p:cNvSpPr>
            <p:nvPr/>
          </p:nvSpPr>
          <p:spPr bwMode="auto">
            <a:xfrm>
              <a:off x="4451" y="1321"/>
              <a:ext cx="73" cy="23"/>
            </a:xfrm>
            <a:custGeom>
              <a:avLst/>
              <a:gdLst>
                <a:gd name="T0" fmla="*/ 19 w 146"/>
                <a:gd name="T1" fmla="*/ 1 h 46"/>
                <a:gd name="T2" fmla="*/ 17 w 146"/>
                <a:gd name="T3" fmla="*/ 0 h 46"/>
                <a:gd name="T4" fmla="*/ 7 w 146"/>
                <a:gd name="T5" fmla="*/ 2 h 46"/>
                <a:gd name="T6" fmla="*/ 0 w 146"/>
                <a:gd name="T7" fmla="*/ 3 h 46"/>
                <a:gd name="T8" fmla="*/ 3 w 146"/>
                <a:gd name="T9" fmla="*/ 6 h 46"/>
                <a:gd name="T10" fmla="*/ 3 w 146"/>
                <a:gd name="T11" fmla="*/ 6 h 46"/>
                <a:gd name="T12" fmla="*/ 5 w 146"/>
                <a:gd name="T13" fmla="*/ 6 h 46"/>
                <a:gd name="T14" fmla="*/ 9 w 146"/>
                <a:gd name="T15" fmla="*/ 5 h 46"/>
                <a:gd name="T16" fmla="*/ 13 w 146"/>
                <a:gd name="T17" fmla="*/ 4 h 46"/>
                <a:gd name="T18" fmla="*/ 18 w 146"/>
                <a:gd name="T19" fmla="*/ 3 h 46"/>
                <a:gd name="T20" fmla="*/ 19 w 146"/>
                <a:gd name="T21" fmla="*/ 1 h 46"/>
                <a:gd name="T22" fmla="*/ 19 w 146"/>
                <a:gd name="T23" fmla="*/ 1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6" h="46">
                  <a:moveTo>
                    <a:pt x="146" y="4"/>
                  </a:moveTo>
                  <a:lnTo>
                    <a:pt x="131" y="0"/>
                  </a:lnTo>
                  <a:lnTo>
                    <a:pt x="55" y="14"/>
                  </a:lnTo>
                  <a:lnTo>
                    <a:pt x="0" y="19"/>
                  </a:lnTo>
                  <a:lnTo>
                    <a:pt x="17" y="44"/>
                  </a:lnTo>
                  <a:lnTo>
                    <a:pt x="24" y="46"/>
                  </a:lnTo>
                  <a:lnTo>
                    <a:pt x="38" y="46"/>
                  </a:lnTo>
                  <a:lnTo>
                    <a:pt x="72" y="37"/>
                  </a:lnTo>
                  <a:lnTo>
                    <a:pt x="100" y="31"/>
                  </a:lnTo>
                  <a:lnTo>
                    <a:pt x="140" y="21"/>
                  </a:lnTo>
                  <a:lnTo>
                    <a:pt x="146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6" name="Freeform 62"/>
            <p:cNvSpPr>
              <a:spLocks/>
            </p:cNvSpPr>
            <p:nvPr/>
          </p:nvSpPr>
          <p:spPr bwMode="auto">
            <a:xfrm>
              <a:off x="4437" y="1341"/>
              <a:ext cx="31" cy="37"/>
            </a:xfrm>
            <a:custGeom>
              <a:avLst/>
              <a:gdLst>
                <a:gd name="T0" fmla="*/ 8 w 61"/>
                <a:gd name="T1" fmla="*/ 3 h 75"/>
                <a:gd name="T2" fmla="*/ 6 w 61"/>
                <a:gd name="T3" fmla="*/ 8 h 75"/>
                <a:gd name="T4" fmla="*/ 3 w 61"/>
                <a:gd name="T5" fmla="*/ 9 h 75"/>
                <a:gd name="T6" fmla="*/ 0 w 61"/>
                <a:gd name="T7" fmla="*/ 8 h 75"/>
                <a:gd name="T8" fmla="*/ 1 w 61"/>
                <a:gd name="T9" fmla="*/ 7 h 75"/>
                <a:gd name="T10" fmla="*/ 2 w 61"/>
                <a:gd name="T11" fmla="*/ 5 h 75"/>
                <a:gd name="T12" fmla="*/ 3 w 61"/>
                <a:gd name="T13" fmla="*/ 4 h 75"/>
                <a:gd name="T14" fmla="*/ 3 w 61"/>
                <a:gd name="T15" fmla="*/ 4 h 75"/>
                <a:gd name="T16" fmla="*/ 4 w 61"/>
                <a:gd name="T17" fmla="*/ 2 h 75"/>
                <a:gd name="T18" fmla="*/ 4 w 61"/>
                <a:gd name="T19" fmla="*/ 0 h 75"/>
                <a:gd name="T20" fmla="*/ 6 w 61"/>
                <a:gd name="T21" fmla="*/ 0 h 75"/>
                <a:gd name="T22" fmla="*/ 8 w 61"/>
                <a:gd name="T23" fmla="*/ 2 h 75"/>
                <a:gd name="T24" fmla="*/ 8 w 61"/>
                <a:gd name="T25" fmla="*/ 3 h 75"/>
                <a:gd name="T26" fmla="*/ 8 w 61"/>
                <a:gd name="T27" fmla="*/ 3 h 7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75">
                  <a:moveTo>
                    <a:pt x="61" y="25"/>
                  </a:moveTo>
                  <a:lnTo>
                    <a:pt x="47" y="67"/>
                  </a:lnTo>
                  <a:lnTo>
                    <a:pt x="23" y="75"/>
                  </a:lnTo>
                  <a:lnTo>
                    <a:pt x="0" y="65"/>
                  </a:lnTo>
                  <a:lnTo>
                    <a:pt x="6" y="56"/>
                  </a:lnTo>
                  <a:lnTo>
                    <a:pt x="13" y="46"/>
                  </a:lnTo>
                  <a:lnTo>
                    <a:pt x="21" y="37"/>
                  </a:lnTo>
                  <a:lnTo>
                    <a:pt x="23" y="33"/>
                  </a:lnTo>
                  <a:lnTo>
                    <a:pt x="25" y="19"/>
                  </a:lnTo>
                  <a:lnTo>
                    <a:pt x="32" y="2"/>
                  </a:lnTo>
                  <a:lnTo>
                    <a:pt x="46" y="0"/>
                  </a:lnTo>
                  <a:lnTo>
                    <a:pt x="59" y="18"/>
                  </a:lnTo>
                  <a:lnTo>
                    <a:pt x="61" y="25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7" name="Freeform 63"/>
            <p:cNvSpPr>
              <a:spLocks/>
            </p:cNvSpPr>
            <p:nvPr/>
          </p:nvSpPr>
          <p:spPr bwMode="auto">
            <a:xfrm>
              <a:off x="4274" y="1315"/>
              <a:ext cx="117" cy="80"/>
            </a:xfrm>
            <a:custGeom>
              <a:avLst/>
              <a:gdLst>
                <a:gd name="T0" fmla="*/ 0 w 234"/>
                <a:gd name="T1" fmla="*/ 1 h 160"/>
                <a:gd name="T2" fmla="*/ 2 w 234"/>
                <a:gd name="T3" fmla="*/ 7 h 160"/>
                <a:gd name="T4" fmla="*/ 3 w 234"/>
                <a:gd name="T5" fmla="*/ 11 h 160"/>
                <a:gd name="T6" fmla="*/ 3 w 234"/>
                <a:gd name="T7" fmla="*/ 13 h 160"/>
                <a:gd name="T8" fmla="*/ 4 w 234"/>
                <a:gd name="T9" fmla="*/ 14 h 160"/>
                <a:gd name="T10" fmla="*/ 6 w 234"/>
                <a:gd name="T11" fmla="*/ 15 h 160"/>
                <a:gd name="T12" fmla="*/ 7 w 234"/>
                <a:gd name="T13" fmla="*/ 17 h 160"/>
                <a:gd name="T14" fmla="*/ 9 w 234"/>
                <a:gd name="T15" fmla="*/ 18 h 160"/>
                <a:gd name="T16" fmla="*/ 10 w 234"/>
                <a:gd name="T17" fmla="*/ 19 h 160"/>
                <a:gd name="T18" fmla="*/ 12 w 234"/>
                <a:gd name="T19" fmla="*/ 19 h 160"/>
                <a:gd name="T20" fmla="*/ 14 w 234"/>
                <a:gd name="T21" fmla="*/ 20 h 160"/>
                <a:gd name="T22" fmla="*/ 21 w 234"/>
                <a:gd name="T23" fmla="*/ 19 h 160"/>
                <a:gd name="T24" fmla="*/ 27 w 234"/>
                <a:gd name="T25" fmla="*/ 18 h 160"/>
                <a:gd name="T26" fmla="*/ 30 w 234"/>
                <a:gd name="T27" fmla="*/ 16 h 160"/>
                <a:gd name="T28" fmla="*/ 25 w 234"/>
                <a:gd name="T29" fmla="*/ 17 h 160"/>
                <a:gd name="T30" fmla="*/ 19 w 234"/>
                <a:gd name="T31" fmla="*/ 17 h 160"/>
                <a:gd name="T32" fmla="*/ 12 w 234"/>
                <a:gd name="T33" fmla="*/ 0 h 160"/>
                <a:gd name="T34" fmla="*/ 6 w 234"/>
                <a:gd name="T35" fmla="*/ 1 h 160"/>
                <a:gd name="T36" fmla="*/ 4 w 234"/>
                <a:gd name="T37" fmla="*/ 1 h 160"/>
                <a:gd name="T38" fmla="*/ 0 w 234"/>
                <a:gd name="T39" fmla="*/ 1 h 160"/>
                <a:gd name="T40" fmla="*/ 0 w 234"/>
                <a:gd name="T41" fmla="*/ 1 h 1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4" h="160">
                  <a:moveTo>
                    <a:pt x="0" y="2"/>
                  </a:moveTo>
                  <a:lnTo>
                    <a:pt x="9" y="50"/>
                  </a:lnTo>
                  <a:lnTo>
                    <a:pt x="17" y="86"/>
                  </a:lnTo>
                  <a:lnTo>
                    <a:pt x="23" y="99"/>
                  </a:lnTo>
                  <a:lnTo>
                    <a:pt x="28" y="107"/>
                  </a:lnTo>
                  <a:lnTo>
                    <a:pt x="42" y="120"/>
                  </a:lnTo>
                  <a:lnTo>
                    <a:pt x="53" y="129"/>
                  </a:lnTo>
                  <a:lnTo>
                    <a:pt x="65" y="137"/>
                  </a:lnTo>
                  <a:lnTo>
                    <a:pt x="78" y="146"/>
                  </a:lnTo>
                  <a:lnTo>
                    <a:pt x="89" y="152"/>
                  </a:lnTo>
                  <a:lnTo>
                    <a:pt x="110" y="160"/>
                  </a:lnTo>
                  <a:lnTo>
                    <a:pt x="167" y="150"/>
                  </a:lnTo>
                  <a:lnTo>
                    <a:pt x="209" y="143"/>
                  </a:lnTo>
                  <a:lnTo>
                    <a:pt x="234" y="126"/>
                  </a:lnTo>
                  <a:lnTo>
                    <a:pt x="196" y="133"/>
                  </a:lnTo>
                  <a:lnTo>
                    <a:pt x="148" y="133"/>
                  </a:lnTo>
                  <a:lnTo>
                    <a:pt x="95" y="0"/>
                  </a:lnTo>
                  <a:lnTo>
                    <a:pt x="46" y="8"/>
                  </a:lnTo>
                  <a:lnTo>
                    <a:pt x="25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8" name="Freeform 64"/>
            <p:cNvSpPr>
              <a:spLocks/>
            </p:cNvSpPr>
            <p:nvPr/>
          </p:nvSpPr>
          <p:spPr bwMode="auto">
            <a:xfrm>
              <a:off x="4257" y="1260"/>
              <a:ext cx="32" cy="50"/>
            </a:xfrm>
            <a:custGeom>
              <a:avLst/>
              <a:gdLst>
                <a:gd name="T0" fmla="*/ 4 w 64"/>
                <a:gd name="T1" fmla="*/ 0 h 101"/>
                <a:gd name="T2" fmla="*/ 2 w 64"/>
                <a:gd name="T3" fmla="*/ 1 h 101"/>
                <a:gd name="T4" fmla="*/ 0 w 64"/>
                <a:gd name="T5" fmla="*/ 5 h 101"/>
                <a:gd name="T6" fmla="*/ 3 w 64"/>
                <a:gd name="T7" fmla="*/ 10 h 101"/>
                <a:gd name="T8" fmla="*/ 5 w 64"/>
                <a:gd name="T9" fmla="*/ 12 h 101"/>
                <a:gd name="T10" fmla="*/ 7 w 64"/>
                <a:gd name="T11" fmla="*/ 12 h 101"/>
                <a:gd name="T12" fmla="*/ 8 w 64"/>
                <a:gd name="T13" fmla="*/ 11 h 101"/>
                <a:gd name="T14" fmla="*/ 8 w 64"/>
                <a:gd name="T15" fmla="*/ 9 h 101"/>
                <a:gd name="T16" fmla="*/ 7 w 64"/>
                <a:gd name="T17" fmla="*/ 9 h 101"/>
                <a:gd name="T18" fmla="*/ 5 w 64"/>
                <a:gd name="T19" fmla="*/ 10 h 101"/>
                <a:gd name="T20" fmla="*/ 5 w 64"/>
                <a:gd name="T21" fmla="*/ 8 h 101"/>
                <a:gd name="T22" fmla="*/ 7 w 64"/>
                <a:gd name="T23" fmla="*/ 5 h 101"/>
                <a:gd name="T24" fmla="*/ 6 w 64"/>
                <a:gd name="T25" fmla="*/ 2 h 101"/>
                <a:gd name="T26" fmla="*/ 6 w 64"/>
                <a:gd name="T27" fmla="*/ 1 h 101"/>
                <a:gd name="T28" fmla="*/ 4 w 64"/>
                <a:gd name="T29" fmla="*/ 0 h 101"/>
                <a:gd name="T30" fmla="*/ 4 w 64"/>
                <a:gd name="T31" fmla="*/ 0 h 10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4" h="101">
                  <a:moveTo>
                    <a:pt x="30" y="0"/>
                  </a:moveTo>
                  <a:lnTo>
                    <a:pt x="9" y="13"/>
                  </a:lnTo>
                  <a:lnTo>
                    <a:pt x="0" y="40"/>
                  </a:lnTo>
                  <a:lnTo>
                    <a:pt x="21" y="80"/>
                  </a:lnTo>
                  <a:lnTo>
                    <a:pt x="40" y="99"/>
                  </a:lnTo>
                  <a:lnTo>
                    <a:pt x="53" y="101"/>
                  </a:lnTo>
                  <a:lnTo>
                    <a:pt x="62" y="89"/>
                  </a:lnTo>
                  <a:lnTo>
                    <a:pt x="64" y="78"/>
                  </a:lnTo>
                  <a:lnTo>
                    <a:pt x="49" y="74"/>
                  </a:lnTo>
                  <a:lnTo>
                    <a:pt x="40" y="80"/>
                  </a:lnTo>
                  <a:lnTo>
                    <a:pt x="40" y="66"/>
                  </a:lnTo>
                  <a:lnTo>
                    <a:pt x="49" y="40"/>
                  </a:lnTo>
                  <a:lnTo>
                    <a:pt x="45" y="23"/>
                  </a:lnTo>
                  <a:lnTo>
                    <a:pt x="41" y="1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9" name="Freeform 65"/>
            <p:cNvSpPr>
              <a:spLocks/>
            </p:cNvSpPr>
            <p:nvPr/>
          </p:nvSpPr>
          <p:spPr bwMode="auto">
            <a:xfrm>
              <a:off x="4278" y="1266"/>
              <a:ext cx="38" cy="55"/>
            </a:xfrm>
            <a:custGeom>
              <a:avLst/>
              <a:gdLst>
                <a:gd name="T0" fmla="*/ 1 w 77"/>
                <a:gd name="T1" fmla="*/ 1 h 110"/>
                <a:gd name="T2" fmla="*/ 2 w 77"/>
                <a:gd name="T3" fmla="*/ 4 h 110"/>
                <a:gd name="T4" fmla="*/ 2 w 77"/>
                <a:gd name="T5" fmla="*/ 7 h 110"/>
                <a:gd name="T6" fmla="*/ 4 w 77"/>
                <a:gd name="T7" fmla="*/ 7 h 110"/>
                <a:gd name="T8" fmla="*/ 5 w 77"/>
                <a:gd name="T9" fmla="*/ 7 h 110"/>
                <a:gd name="T10" fmla="*/ 5 w 77"/>
                <a:gd name="T11" fmla="*/ 9 h 110"/>
                <a:gd name="T12" fmla="*/ 3 w 77"/>
                <a:gd name="T13" fmla="*/ 10 h 110"/>
                <a:gd name="T14" fmla="*/ 2 w 77"/>
                <a:gd name="T15" fmla="*/ 12 h 110"/>
                <a:gd name="T16" fmla="*/ 0 w 77"/>
                <a:gd name="T17" fmla="*/ 13 h 110"/>
                <a:gd name="T18" fmla="*/ 2 w 77"/>
                <a:gd name="T19" fmla="*/ 14 h 110"/>
                <a:gd name="T20" fmla="*/ 8 w 77"/>
                <a:gd name="T21" fmla="*/ 13 h 110"/>
                <a:gd name="T22" fmla="*/ 9 w 77"/>
                <a:gd name="T23" fmla="*/ 7 h 110"/>
                <a:gd name="T24" fmla="*/ 8 w 77"/>
                <a:gd name="T25" fmla="*/ 5 h 110"/>
                <a:gd name="T26" fmla="*/ 2 w 77"/>
                <a:gd name="T27" fmla="*/ 0 h 110"/>
                <a:gd name="T28" fmla="*/ 1 w 77"/>
                <a:gd name="T29" fmla="*/ 1 h 110"/>
                <a:gd name="T30" fmla="*/ 1 w 77"/>
                <a:gd name="T31" fmla="*/ 1 h 1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7" h="110">
                  <a:moveTo>
                    <a:pt x="8" y="2"/>
                  </a:moveTo>
                  <a:lnTo>
                    <a:pt x="21" y="29"/>
                  </a:lnTo>
                  <a:lnTo>
                    <a:pt x="18" y="53"/>
                  </a:lnTo>
                  <a:lnTo>
                    <a:pt x="37" y="52"/>
                  </a:lnTo>
                  <a:lnTo>
                    <a:pt x="44" y="55"/>
                  </a:lnTo>
                  <a:lnTo>
                    <a:pt x="42" y="72"/>
                  </a:lnTo>
                  <a:lnTo>
                    <a:pt x="27" y="80"/>
                  </a:lnTo>
                  <a:lnTo>
                    <a:pt x="21" y="93"/>
                  </a:lnTo>
                  <a:lnTo>
                    <a:pt x="0" y="99"/>
                  </a:lnTo>
                  <a:lnTo>
                    <a:pt x="21" y="110"/>
                  </a:lnTo>
                  <a:lnTo>
                    <a:pt x="71" y="101"/>
                  </a:lnTo>
                  <a:lnTo>
                    <a:pt x="77" y="55"/>
                  </a:lnTo>
                  <a:lnTo>
                    <a:pt x="67" y="33"/>
                  </a:lnTo>
                  <a:lnTo>
                    <a:pt x="18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0" name="Freeform 66"/>
            <p:cNvSpPr>
              <a:spLocks/>
            </p:cNvSpPr>
            <p:nvPr/>
          </p:nvSpPr>
          <p:spPr bwMode="auto">
            <a:xfrm>
              <a:off x="4308" y="1216"/>
              <a:ext cx="37" cy="62"/>
            </a:xfrm>
            <a:custGeom>
              <a:avLst/>
              <a:gdLst>
                <a:gd name="T0" fmla="*/ 3 w 74"/>
                <a:gd name="T1" fmla="*/ 0 h 124"/>
                <a:gd name="T2" fmla="*/ 2 w 74"/>
                <a:gd name="T3" fmla="*/ 2 h 124"/>
                <a:gd name="T4" fmla="*/ 0 w 74"/>
                <a:gd name="T5" fmla="*/ 4 h 124"/>
                <a:gd name="T6" fmla="*/ 1 w 74"/>
                <a:gd name="T7" fmla="*/ 6 h 124"/>
                <a:gd name="T8" fmla="*/ 2 w 74"/>
                <a:gd name="T9" fmla="*/ 8 h 124"/>
                <a:gd name="T10" fmla="*/ 3 w 74"/>
                <a:gd name="T11" fmla="*/ 10 h 124"/>
                <a:gd name="T12" fmla="*/ 4 w 74"/>
                <a:gd name="T13" fmla="*/ 11 h 124"/>
                <a:gd name="T14" fmla="*/ 6 w 74"/>
                <a:gd name="T15" fmla="*/ 14 h 124"/>
                <a:gd name="T16" fmla="*/ 7 w 74"/>
                <a:gd name="T17" fmla="*/ 15 h 124"/>
                <a:gd name="T18" fmla="*/ 8 w 74"/>
                <a:gd name="T19" fmla="*/ 16 h 124"/>
                <a:gd name="T20" fmla="*/ 9 w 74"/>
                <a:gd name="T21" fmla="*/ 15 h 124"/>
                <a:gd name="T22" fmla="*/ 10 w 74"/>
                <a:gd name="T23" fmla="*/ 13 h 124"/>
                <a:gd name="T24" fmla="*/ 10 w 74"/>
                <a:gd name="T25" fmla="*/ 11 h 124"/>
                <a:gd name="T26" fmla="*/ 7 w 74"/>
                <a:gd name="T27" fmla="*/ 11 h 124"/>
                <a:gd name="T28" fmla="*/ 6 w 74"/>
                <a:gd name="T29" fmla="*/ 9 h 124"/>
                <a:gd name="T30" fmla="*/ 8 w 74"/>
                <a:gd name="T31" fmla="*/ 7 h 124"/>
                <a:gd name="T32" fmla="*/ 7 w 74"/>
                <a:gd name="T33" fmla="*/ 3 h 124"/>
                <a:gd name="T34" fmla="*/ 5 w 74"/>
                <a:gd name="T35" fmla="*/ 1 h 124"/>
                <a:gd name="T36" fmla="*/ 3 w 74"/>
                <a:gd name="T37" fmla="*/ 0 h 124"/>
                <a:gd name="T38" fmla="*/ 3 w 74"/>
                <a:gd name="T39" fmla="*/ 0 h 1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74" h="124">
                  <a:moveTo>
                    <a:pt x="21" y="0"/>
                  </a:moveTo>
                  <a:lnTo>
                    <a:pt x="12" y="10"/>
                  </a:lnTo>
                  <a:lnTo>
                    <a:pt x="0" y="31"/>
                  </a:lnTo>
                  <a:lnTo>
                    <a:pt x="4" y="44"/>
                  </a:lnTo>
                  <a:lnTo>
                    <a:pt x="10" y="59"/>
                  </a:lnTo>
                  <a:lnTo>
                    <a:pt x="19" y="75"/>
                  </a:lnTo>
                  <a:lnTo>
                    <a:pt x="29" y="84"/>
                  </a:lnTo>
                  <a:lnTo>
                    <a:pt x="46" y="109"/>
                  </a:lnTo>
                  <a:lnTo>
                    <a:pt x="52" y="118"/>
                  </a:lnTo>
                  <a:lnTo>
                    <a:pt x="59" y="124"/>
                  </a:lnTo>
                  <a:lnTo>
                    <a:pt x="71" y="113"/>
                  </a:lnTo>
                  <a:lnTo>
                    <a:pt x="74" y="103"/>
                  </a:lnTo>
                  <a:lnTo>
                    <a:pt x="73" y="84"/>
                  </a:lnTo>
                  <a:lnTo>
                    <a:pt x="54" y="84"/>
                  </a:lnTo>
                  <a:lnTo>
                    <a:pt x="44" y="71"/>
                  </a:lnTo>
                  <a:lnTo>
                    <a:pt x="61" y="56"/>
                  </a:lnTo>
                  <a:lnTo>
                    <a:pt x="50" y="19"/>
                  </a:lnTo>
                  <a:lnTo>
                    <a:pt x="38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1" name="Freeform 67"/>
            <p:cNvSpPr>
              <a:spLocks/>
            </p:cNvSpPr>
            <p:nvPr/>
          </p:nvSpPr>
          <p:spPr bwMode="auto">
            <a:xfrm>
              <a:off x="4335" y="1233"/>
              <a:ext cx="35" cy="50"/>
            </a:xfrm>
            <a:custGeom>
              <a:avLst/>
              <a:gdLst>
                <a:gd name="T0" fmla="*/ 4 w 70"/>
                <a:gd name="T1" fmla="*/ 0 h 98"/>
                <a:gd name="T2" fmla="*/ 4 w 70"/>
                <a:gd name="T3" fmla="*/ 2 h 98"/>
                <a:gd name="T4" fmla="*/ 3 w 70"/>
                <a:gd name="T5" fmla="*/ 3 h 98"/>
                <a:gd name="T6" fmla="*/ 1 w 70"/>
                <a:gd name="T7" fmla="*/ 4 h 98"/>
                <a:gd name="T8" fmla="*/ 0 w 70"/>
                <a:gd name="T9" fmla="*/ 6 h 98"/>
                <a:gd name="T10" fmla="*/ 1 w 70"/>
                <a:gd name="T11" fmla="*/ 5 h 98"/>
                <a:gd name="T12" fmla="*/ 2 w 70"/>
                <a:gd name="T13" fmla="*/ 4 h 98"/>
                <a:gd name="T14" fmla="*/ 5 w 70"/>
                <a:gd name="T15" fmla="*/ 5 h 98"/>
                <a:gd name="T16" fmla="*/ 6 w 70"/>
                <a:gd name="T17" fmla="*/ 7 h 98"/>
                <a:gd name="T18" fmla="*/ 4 w 70"/>
                <a:gd name="T19" fmla="*/ 9 h 98"/>
                <a:gd name="T20" fmla="*/ 4 w 70"/>
                <a:gd name="T21" fmla="*/ 10 h 98"/>
                <a:gd name="T22" fmla="*/ 3 w 70"/>
                <a:gd name="T23" fmla="*/ 12 h 98"/>
                <a:gd name="T24" fmla="*/ 4 w 70"/>
                <a:gd name="T25" fmla="*/ 13 h 98"/>
                <a:gd name="T26" fmla="*/ 6 w 70"/>
                <a:gd name="T27" fmla="*/ 13 h 98"/>
                <a:gd name="T28" fmla="*/ 9 w 70"/>
                <a:gd name="T29" fmla="*/ 11 h 98"/>
                <a:gd name="T30" fmla="*/ 9 w 70"/>
                <a:gd name="T31" fmla="*/ 8 h 98"/>
                <a:gd name="T32" fmla="*/ 9 w 70"/>
                <a:gd name="T33" fmla="*/ 6 h 98"/>
                <a:gd name="T34" fmla="*/ 4 w 70"/>
                <a:gd name="T35" fmla="*/ 0 h 98"/>
                <a:gd name="T36" fmla="*/ 4 w 70"/>
                <a:gd name="T37" fmla="*/ 0 h 9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0" h="98">
                  <a:moveTo>
                    <a:pt x="26" y="0"/>
                  </a:moveTo>
                  <a:lnTo>
                    <a:pt x="26" y="15"/>
                  </a:lnTo>
                  <a:lnTo>
                    <a:pt x="20" y="22"/>
                  </a:lnTo>
                  <a:lnTo>
                    <a:pt x="3" y="30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15" y="32"/>
                  </a:lnTo>
                  <a:lnTo>
                    <a:pt x="39" y="38"/>
                  </a:lnTo>
                  <a:lnTo>
                    <a:pt x="43" y="53"/>
                  </a:lnTo>
                  <a:lnTo>
                    <a:pt x="30" y="64"/>
                  </a:lnTo>
                  <a:lnTo>
                    <a:pt x="26" y="78"/>
                  </a:lnTo>
                  <a:lnTo>
                    <a:pt x="19" y="89"/>
                  </a:lnTo>
                  <a:lnTo>
                    <a:pt x="30" y="98"/>
                  </a:lnTo>
                  <a:lnTo>
                    <a:pt x="43" y="98"/>
                  </a:lnTo>
                  <a:lnTo>
                    <a:pt x="66" y="87"/>
                  </a:lnTo>
                  <a:lnTo>
                    <a:pt x="70" y="62"/>
                  </a:lnTo>
                  <a:lnTo>
                    <a:pt x="66" y="4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2" name="Freeform 68"/>
            <p:cNvSpPr>
              <a:spLocks/>
            </p:cNvSpPr>
            <p:nvPr/>
          </p:nvSpPr>
          <p:spPr bwMode="auto">
            <a:xfrm>
              <a:off x="4383" y="1219"/>
              <a:ext cx="25" cy="54"/>
            </a:xfrm>
            <a:custGeom>
              <a:avLst/>
              <a:gdLst>
                <a:gd name="T0" fmla="*/ 3 w 49"/>
                <a:gd name="T1" fmla="*/ 0 h 108"/>
                <a:gd name="T2" fmla="*/ 3 w 49"/>
                <a:gd name="T3" fmla="*/ 2 h 108"/>
                <a:gd name="T4" fmla="*/ 2 w 49"/>
                <a:gd name="T5" fmla="*/ 4 h 108"/>
                <a:gd name="T6" fmla="*/ 0 w 49"/>
                <a:gd name="T7" fmla="*/ 5 h 108"/>
                <a:gd name="T8" fmla="*/ 3 w 49"/>
                <a:gd name="T9" fmla="*/ 5 h 108"/>
                <a:gd name="T10" fmla="*/ 5 w 49"/>
                <a:gd name="T11" fmla="*/ 8 h 108"/>
                <a:gd name="T12" fmla="*/ 4 w 49"/>
                <a:gd name="T13" fmla="*/ 9 h 108"/>
                <a:gd name="T14" fmla="*/ 2 w 49"/>
                <a:gd name="T15" fmla="*/ 10 h 108"/>
                <a:gd name="T16" fmla="*/ 1 w 49"/>
                <a:gd name="T17" fmla="*/ 11 h 108"/>
                <a:gd name="T18" fmla="*/ 1 w 49"/>
                <a:gd name="T19" fmla="*/ 13 h 108"/>
                <a:gd name="T20" fmla="*/ 2 w 49"/>
                <a:gd name="T21" fmla="*/ 14 h 108"/>
                <a:gd name="T22" fmla="*/ 4 w 49"/>
                <a:gd name="T23" fmla="*/ 13 h 108"/>
                <a:gd name="T24" fmla="*/ 6 w 49"/>
                <a:gd name="T25" fmla="*/ 11 h 108"/>
                <a:gd name="T26" fmla="*/ 7 w 49"/>
                <a:gd name="T27" fmla="*/ 6 h 108"/>
                <a:gd name="T28" fmla="*/ 5 w 49"/>
                <a:gd name="T29" fmla="*/ 2 h 108"/>
                <a:gd name="T30" fmla="*/ 3 w 49"/>
                <a:gd name="T31" fmla="*/ 0 h 108"/>
                <a:gd name="T32" fmla="*/ 3 w 49"/>
                <a:gd name="T33" fmla="*/ 0 h 1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108">
                  <a:moveTo>
                    <a:pt x="22" y="0"/>
                  </a:moveTo>
                  <a:lnTo>
                    <a:pt x="22" y="11"/>
                  </a:lnTo>
                  <a:lnTo>
                    <a:pt x="11" y="29"/>
                  </a:lnTo>
                  <a:lnTo>
                    <a:pt x="0" y="40"/>
                  </a:lnTo>
                  <a:lnTo>
                    <a:pt x="24" y="40"/>
                  </a:lnTo>
                  <a:lnTo>
                    <a:pt x="34" y="57"/>
                  </a:lnTo>
                  <a:lnTo>
                    <a:pt x="28" y="70"/>
                  </a:lnTo>
                  <a:lnTo>
                    <a:pt x="15" y="74"/>
                  </a:lnTo>
                  <a:lnTo>
                    <a:pt x="7" y="82"/>
                  </a:lnTo>
                  <a:lnTo>
                    <a:pt x="3" y="103"/>
                  </a:lnTo>
                  <a:lnTo>
                    <a:pt x="15" y="108"/>
                  </a:lnTo>
                  <a:lnTo>
                    <a:pt x="30" y="101"/>
                  </a:lnTo>
                  <a:lnTo>
                    <a:pt x="45" y="86"/>
                  </a:lnTo>
                  <a:lnTo>
                    <a:pt x="49" y="46"/>
                  </a:lnTo>
                  <a:lnTo>
                    <a:pt x="36" y="1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3" name="Freeform 69"/>
            <p:cNvSpPr>
              <a:spLocks/>
            </p:cNvSpPr>
            <p:nvPr/>
          </p:nvSpPr>
          <p:spPr bwMode="auto">
            <a:xfrm>
              <a:off x="4353" y="1207"/>
              <a:ext cx="36" cy="55"/>
            </a:xfrm>
            <a:custGeom>
              <a:avLst/>
              <a:gdLst>
                <a:gd name="T0" fmla="*/ 4 w 72"/>
                <a:gd name="T1" fmla="*/ 0 h 111"/>
                <a:gd name="T2" fmla="*/ 3 w 72"/>
                <a:gd name="T3" fmla="*/ 0 h 111"/>
                <a:gd name="T4" fmla="*/ 1 w 72"/>
                <a:gd name="T5" fmla="*/ 1 h 111"/>
                <a:gd name="T6" fmla="*/ 0 w 72"/>
                <a:gd name="T7" fmla="*/ 3 h 111"/>
                <a:gd name="T8" fmla="*/ 1 w 72"/>
                <a:gd name="T9" fmla="*/ 5 h 111"/>
                <a:gd name="T10" fmla="*/ 5 w 72"/>
                <a:gd name="T11" fmla="*/ 11 h 111"/>
                <a:gd name="T12" fmla="*/ 7 w 72"/>
                <a:gd name="T13" fmla="*/ 13 h 111"/>
                <a:gd name="T14" fmla="*/ 8 w 72"/>
                <a:gd name="T15" fmla="*/ 12 h 111"/>
                <a:gd name="T16" fmla="*/ 9 w 72"/>
                <a:gd name="T17" fmla="*/ 10 h 111"/>
                <a:gd name="T18" fmla="*/ 8 w 72"/>
                <a:gd name="T19" fmla="*/ 9 h 111"/>
                <a:gd name="T20" fmla="*/ 7 w 72"/>
                <a:gd name="T21" fmla="*/ 11 h 111"/>
                <a:gd name="T22" fmla="*/ 6 w 72"/>
                <a:gd name="T23" fmla="*/ 8 h 111"/>
                <a:gd name="T24" fmla="*/ 6 w 72"/>
                <a:gd name="T25" fmla="*/ 5 h 111"/>
                <a:gd name="T26" fmla="*/ 6 w 72"/>
                <a:gd name="T27" fmla="*/ 2 h 111"/>
                <a:gd name="T28" fmla="*/ 4 w 72"/>
                <a:gd name="T29" fmla="*/ 0 h 111"/>
                <a:gd name="T30" fmla="*/ 4 w 72"/>
                <a:gd name="T31" fmla="*/ 0 h 1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2" h="111">
                  <a:moveTo>
                    <a:pt x="32" y="0"/>
                  </a:moveTo>
                  <a:lnTo>
                    <a:pt x="19" y="4"/>
                  </a:lnTo>
                  <a:lnTo>
                    <a:pt x="2" y="12"/>
                  </a:lnTo>
                  <a:lnTo>
                    <a:pt x="0" y="29"/>
                  </a:lnTo>
                  <a:lnTo>
                    <a:pt x="2" y="44"/>
                  </a:lnTo>
                  <a:lnTo>
                    <a:pt x="38" y="95"/>
                  </a:lnTo>
                  <a:lnTo>
                    <a:pt x="55" y="111"/>
                  </a:lnTo>
                  <a:lnTo>
                    <a:pt x="62" y="101"/>
                  </a:lnTo>
                  <a:lnTo>
                    <a:pt x="72" y="84"/>
                  </a:lnTo>
                  <a:lnTo>
                    <a:pt x="62" y="78"/>
                  </a:lnTo>
                  <a:lnTo>
                    <a:pt x="53" y="92"/>
                  </a:lnTo>
                  <a:lnTo>
                    <a:pt x="42" y="71"/>
                  </a:lnTo>
                  <a:lnTo>
                    <a:pt x="47" y="40"/>
                  </a:lnTo>
                  <a:lnTo>
                    <a:pt x="45" y="2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4" name="Freeform 70"/>
            <p:cNvSpPr>
              <a:spLocks/>
            </p:cNvSpPr>
            <p:nvPr/>
          </p:nvSpPr>
          <p:spPr bwMode="auto">
            <a:xfrm>
              <a:off x="4405" y="1207"/>
              <a:ext cx="34" cy="17"/>
            </a:xfrm>
            <a:custGeom>
              <a:avLst/>
              <a:gdLst>
                <a:gd name="T0" fmla="*/ 4 w 69"/>
                <a:gd name="T1" fmla="*/ 0 h 35"/>
                <a:gd name="T2" fmla="*/ 2 w 69"/>
                <a:gd name="T3" fmla="*/ 0 h 35"/>
                <a:gd name="T4" fmla="*/ 0 w 69"/>
                <a:gd name="T5" fmla="*/ 1 h 35"/>
                <a:gd name="T6" fmla="*/ 0 w 69"/>
                <a:gd name="T7" fmla="*/ 4 h 35"/>
                <a:gd name="T8" fmla="*/ 2 w 69"/>
                <a:gd name="T9" fmla="*/ 3 h 35"/>
                <a:gd name="T10" fmla="*/ 4 w 69"/>
                <a:gd name="T11" fmla="*/ 3 h 35"/>
                <a:gd name="T12" fmla="*/ 5 w 69"/>
                <a:gd name="T13" fmla="*/ 2 h 35"/>
                <a:gd name="T14" fmla="*/ 5 w 69"/>
                <a:gd name="T15" fmla="*/ 2 h 35"/>
                <a:gd name="T16" fmla="*/ 6 w 69"/>
                <a:gd name="T17" fmla="*/ 1 h 35"/>
                <a:gd name="T18" fmla="*/ 8 w 69"/>
                <a:gd name="T19" fmla="*/ 1 h 35"/>
                <a:gd name="T20" fmla="*/ 8 w 69"/>
                <a:gd name="T21" fmla="*/ 0 h 35"/>
                <a:gd name="T22" fmla="*/ 6 w 69"/>
                <a:gd name="T23" fmla="*/ 0 h 35"/>
                <a:gd name="T24" fmla="*/ 4 w 69"/>
                <a:gd name="T25" fmla="*/ 0 h 35"/>
                <a:gd name="T26" fmla="*/ 4 w 69"/>
                <a:gd name="T27" fmla="*/ 0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" h="35">
                  <a:moveTo>
                    <a:pt x="33" y="0"/>
                  </a:moveTo>
                  <a:lnTo>
                    <a:pt x="21" y="4"/>
                  </a:lnTo>
                  <a:lnTo>
                    <a:pt x="4" y="14"/>
                  </a:lnTo>
                  <a:lnTo>
                    <a:pt x="0" y="35"/>
                  </a:lnTo>
                  <a:lnTo>
                    <a:pt x="23" y="31"/>
                  </a:lnTo>
                  <a:lnTo>
                    <a:pt x="38" y="29"/>
                  </a:lnTo>
                  <a:lnTo>
                    <a:pt x="40" y="21"/>
                  </a:lnTo>
                  <a:lnTo>
                    <a:pt x="46" y="16"/>
                  </a:lnTo>
                  <a:lnTo>
                    <a:pt x="55" y="14"/>
                  </a:lnTo>
                  <a:lnTo>
                    <a:pt x="69" y="10"/>
                  </a:lnTo>
                  <a:lnTo>
                    <a:pt x="69" y="6"/>
                  </a:lnTo>
                  <a:lnTo>
                    <a:pt x="5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5" name="Freeform 71"/>
            <p:cNvSpPr>
              <a:spLocks/>
            </p:cNvSpPr>
            <p:nvPr/>
          </p:nvSpPr>
          <p:spPr bwMode="auto">
            <a:xfrm>
              <a:off x="4405" y="1216"/>
              <a:ext cx="50" cy="37"/>
            </a:xfrm>
            <a:custGeom>
              <a:avLst/>
              <a:gdLst>
                <a:gd name="T0" fmla="*/ 13 w 99"/>
                <a:gd name="T1" fmla="*/ 0 h 75"/>
                <a:gd name="T2" fmla="*/ 9 w 99"/>
                <a:gd name="T3" fmla="*/ 0 h 75"/>
                <a:gd name="T4" fmla="*/ 7 w 99"/>
                <a:gd name="T5" fmla="*/ 2 h 75"/>
                <a:gd name="T6" fmla="*/ 6 w 99"/>
                <a:gd name="T7" fmla="*/ 3 h 75"/>
                <a:gd name="T8" fmla="*/ 5 w 99"/>
                <a:gd name="T9" fmla="*/ 3 h 75"/>
                <a:gd name="T10" fmla="*/ 0 w 99"/>
                <a:gd name="T11" fmla="*/ 3 h 75"/>
                <a:gd name="T12" fmla="*/ 2 w 99"/>
                <a:gd name="T13" fmla="*/ 9 h 75"/>
                <a:gd name="T14" fmla="*/ 4 w 99"/>
                <a:gd name="T15" fmla="*/ 9 h 75"/>
                <a:gd name="T16" fmla="*/ 11 w 99"/>
                <a:gd name="T17" fmla="*/ 5 h 75"/>
                <a:gd name="T18" fmla="*/ 13 w 99"/>
                <a:gd name="T19" fmla="*/ 2 h 75"/>
                <a:gd name="T20" fmla="*/ 13 w 99"/>
                <a:gd name="T21" fmla="*/ 0 h 75"/>
                <a:gd name="T22" fmla="*/ 13 w 99"/>
                <a:gd name="T23" fmla="*/ 0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" h="75">
                  <a:moveTo>
                    <a:pt x="97" y="0"/>
                  </a:moveTo>
                  <a:lnTo>
                    <a:pt x="65" y="4"/>
                  </a:lnTo>
                  <a:lnTo>
                    <a:pt x="50" y="17"/>
                  </a:lnTo>
                  <a:lnTo>
                    <a:pt x="42" y="27"/>
                  </a:lnTo>
                  <a:lnTo>
                    <a:pt x="36" y="31"/>
                  </a:lnTo>
                  <a:lnTo>
                    <a:pt x="0" y="27"/>
                  </a:lnTo>
                  <a:lnTo>
                    <a:pt x="10" y="75"/>
                  </a:lnTo>
                  <a:lnTo>
                    <a:pt x="27" y="75"/>
                  </a:lnTo>
                  <a:lnTo>
                    <a:pt x="86" y="42"/>
                  </a:lnTo>
                  <a:lnTo>
                    <a:pt x="99" y="1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6" name="Freeform 72"/>
            <p:cNvSpPr>
              <a:spLocks/>
            </p:cNvSpPr>
            <p:nvPr/>
          </p:nvSpPr>
          <p:spPr bwMode="auto">
            <a:xfrm>
              <a:off x="4800" y="1286"/>
              <a:ext cx="43" cy="16"/>
            </a:xfrm>
            <a:custGeom>
              <a:avLst/>
              <a:gdLst>
                <a:gd name="T0" fmla="*/ 6 w 88"/>
                <a:gd name="T1" fmla="*/ 0 h 32"/>
                <a:gd name="T2" fmla="*/ 2 w 88"/>
                <a:gd name="T3" fmla="*/ 1 h 32"/>
                <a:gd name="T4" fmla="*/ 0 w 88"/>
                <a:gd name="T5" fmla="*/ 2 h 32"/>
                <a:gd name="T6" fmla="*/ 0 w 88"/>
                <a:gd name="T7" fmla="*/ 3 h 32"/>
                <a:gd name="T8" fmla="*/ 0 w 88"/>
                <a:gd name="T9" fmla="*/ 4 h 32"/>
                <a:gd name="T10" fmla="*/ 1 w 88"/>
                <a:gd name="T11" fmla="*/ 4 h 32"/>
                <a:gd name="T12" fmla="*/ 3 w 88"/>
                <a:gd name="T13" fmla="*/ 4 h 32"/>
                <a:gd name="T14" fmla="*/ 4 w 88"/>
                <a:gd name="T15" fmla="*/ 3 h 32"/>
                <a:gd name="T16" fmla="*/ 8 w 88"/>
                <a:gd name="T17" fmla="*/ 3 h 32"/>
                <a:gd name="T18" fmla="*/ 9 w 88"/>
                <a:gd name="T19" fmla="*/ 4 h 32"/>
                <a:gd name="T20" fmla="*/ 10 w 88"/>
                <a:gd name="T21" fmla="*/ 4 h 32"/>
                <a:gd name="T22" fmla="*/ 10 w 88"/>
                <a:gd name="T23" fmla="*/ 2 h 32"/>
                <a:gd name="T24" fmla="*/ 10 w 88"/>
                <a:gd name="T25" fmla="*/ 2 h 32"/>
                <a:gd name="T26" fmla="*/ 6 w 88"/>
                <a:gd name="T27" fmla="*/ 0 h 32"/>
                <a:gd name="T28" fmla="*/ 6 w 88"/>
                <a:gd name="T29" fmla="*/ 0 h 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" h="32">
                  <a:moveTo>
                    <a:pt x="52" y="0"/>
                  </a:moveTo>
                  <a:lnTo>
                    <a:pt x="16" y="2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4" y="29"/>
                  </a:lnTo>
                  <a:lnTo>
                    <a:pt x="12" y="32"/>
                  </a:lnTo>
                  <a:lnTo>
                    <a:pt x="31" y="25"/>
                  </a:lnTo>
                  <a:lnTo>
                    <a:pt x="37" y="17"/>
                  </a:lnTo>
                  <a:lnTo>
                    <a:pt x="69" y="19"/>
                  </a:lnTo>
                  <a:lnTo>
                    <a:pt x="75" y="27"/>
                  </a:lnTo>
                  <a:lnTo>
                    <a:pt x="86" y="27"/>
                  </a:lnTo>
                  <a:lnTo>
                    <a:pt x="88" y="15"/>
                  </a:lnTo>
                  <a:lnTo>
                    <a:pt x="86" y="1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7" name="Freeform 73"/>
            <p:cNvSpPr>
              <a:spLocks/>
            </p:cNvSpPr>
            <p:nvPr/>
          </p:nvSpPr>
          <p:spPr bwMode="auto">
            <a:xfrm>
              <a:off x="4781" y="1171"/>
              <a:ext cx="9" cy="17"/>
            </a:xfrm>
            <a:custGeom>
              <a:avLst/>
              <a:gdLst>
                <a:gd name="T0" fmla="*/ 0 w 19"/>
                <a:gd name="T1" fmla="*/ 0 h 34"/>
                <a:gd name="T2" fmla="*/ 0 w 19"/>
                <a:gd name="T3" fmla="*/ 4 h 34"/>
                <a:gd name="T4" fmla="*/ 1 w 19"/>
                <a:gd name="T5" fmla="*/ 5 h 34"/>
                <a:gd name="T6" fmla="*/ 2 w 19"/>
                <a:gd name="T7" fmla="*/ 4 h 34"/>
                <a:gd name="T8" fmla="*/ 2 w 19"/>
                <a:gd name="T9" fmla="*/ 1 h 34"/>
                <a:gd name="T10" fmla="*/ 0 w 19"/>
                <a:gd name="T11" fmla="*/ 0 h 34"/>
                <a:gd name="T12" fmla="*/ 0 w 19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4">
                  <a:moveTo>
                    <a:pt x="6" y="0"/>
                  </a:moveTo>
                  <a:lnTo>
                    <a:pt x="0" y="25"/>
                  </a:lnTo>
                  <a:lnTo>
                    <a:pt x="8" y="34"/>
                  </a:lnTo>
                  <a:lnTo>
                    <a:pt x="16" y="27"/>
                  </a:lnTo>
                  <a:lnTo>
                    <a:pt x="19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8" name="Freeform 74"/>
            <p:cNvSpPr>
              <a:spLocks/>
            </p:cNvSpPr>
            <p:nvPr/>
          </p:nvSpPr>
          <p:spPr bwMode="auto">
            <a:xfrm>
              <a:off x="4789" y="1095"/>
              <a:ext cx="13" cy="68"/>
            </a:xfrm>
            <a:custGeom>
              <a:avLst/>
              <a:gdLst>
                <a:gd name="T0" fmla="*/ 2 w 24"/>
                <a:gd name="T1" fmla="*/ 0 h 137"/>
                <a:gd name="T2" fmla="*/ 4 w 24"/>
                <a:gd name="T3" fmla="*/ 1 h 137"/>
                <a:gd name="T4" fmla="*/ 4 w 24"/>
                <a:gd name="T5" fmla="*/ 6 h 137"/>
                <a:gd name="T6" fmla="*/ 3 w 24"/>
                <a:gd name="T7" fmla="*/ 13 h 137"/>
                <a:gd name="T8" fmla="*/ 2 w 24"/>
                <a:gd name="T9" fmla="*/ 15 h 137"/>
                <a:gd name="T10" fmla="*/ 2 w 24"/>
                <a:gd name="T11" fmla="*/ 16 h 137"/>
                <a:gd name="T12" fmla="*/ 1 w 24"/>
                <a:gd name="T13" fmla="*/ 17 h 137"/>
                <a:gd name="T14" fmla="*/ 0 w 24"/>
                <a:gd name="T15" fmla="*/ 15 h 137"/>
                <a:gd name="T16" fmla="*/ 0 w 24"/>
                <a:gd name="T17" fmla="*/ 13 h 137"/>
                <a:gd name="T18" fmla="*/ 2 w 24"/>
                <a:gd name="T19" fmla="*/ 1 h 137"/>
                <a:gd name="T20" fmla="*/ 2 w 24"/>
                <a:gd name="T21" fmla="*/ 0 h 137"/>
                <a:gd name="T22" fmla="*/ 2 w 24"/>
                <a:gd name="T23" fmla="*/ 0 h 1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137">
                  <a:moveTo>
                    <a:pt x="11" y="0"/>
                  </a:moveTo>
                  <a:lnTo>
                    <a:pt x="24" y="8"/>
                  </a:lnTo>
                  <a:lnTo>
                    <a:pt x="24" y="55"/>
                  </a:lnTo>
                  <a:lnTo>
                    <a:pt x="17" y="108"/>
                  </a:lnTo>
                  <a:lnTo>
                    <a:pt x="13" y="124"/>
                  </a:lnTo>
                  <a:lnTo>
                    <a:pt x="9" y="133"/>
                  </a:lnTo>
                  <a:lnTo>
                    <a:pt x="5" y="137"/>
                  </a:lnTo>
                  <a:lnTo>
                    <a:pt x="0" y="122"/>
                  </a:lnTo>
                  <a:lnTo>
                    <a:pt x="0" y="106"/>
                  </a:lnTo>
                  <a:lnTo>
                    <a:pt x="9" y="1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9" name="Freeform 75"/>
            <p:cNvSpPr>
              <a:spLocks/>
            </p:cNvSpPr>
            <p:nvPr/>
          </p:nvSpPr>
          <p:spPr bwMode="auto">
            <a:xfrm>
              <a:off x="4729" y="908"/>
              <a:ext cx="356" cy="449"/>
            </a:xfrm>
            <a:custGeom>
              <a:avLst/>
              <a:gdLst>
                <a:gd name="T0" fmla="*/ 2 w 711"/>
                <a:gd name="T1" fmla="*/ 19 h 898"/>
                <a:gd name="T2" fmla="*/ 6 w 711"/>
                <a:gd name="T3" fmla="*/ 15 h 898"/>
                <a:gd name="T4" fmla="*/ 10 w 711"/>
                <a:gd name="T5" fmla="*/ 11 h 898"/>
                <a:gd name="T6" fmla="*/ 13 w 711"/>
                <a:gd name="T7" fmla="*/ 9 h 898"/>
                <a:gd name="T8" fmla="*/ 28 w 711"/>
                <a:gd name="T9" fmla="*/ 8 h 898"/>
                <a:gd name="T10" fmla="*/ 41 w 711"/>
                <a:gd name="T11" fmla="*/ 11 h 898"/>
                <a:gd name="T12" fmla="*/ 48 w 711"/>
                <a:gd name="T13" fmla="*/ 18 h 898"/>
                <a:gd name="T14" fmla="*/ 47 w 711"/>
                <a:gd name="T15" fmla="*/ 25 h 898"/>
                <a:gd name="T16" fmla="*/ 42 w 711"/>
                <a:gd name="T17" fmla="*/ 36 h 898"/>
                <a:gd name="T18" fmla="*/ 38 w 711"/>
                <a:gd name="T19" fmla="*/ 40 h 898"/>
                <a:gd name="T20" fmla="*/ 32 w 711"/>
                <a:gd name="T21" fmla="*/ 48 h 898"/>
                <a:gd name="T22" fmla="*/ 43 w 711"/>
                <a:gd name="T23" fmla="*/ 49 h 898"/>
                <a:gd name="T24" fmla="*/ 46 w 711"/>
                <a:gd name="T25" fmla="*/ 53 h 898"/>
                <a:gd name="T26" fmla="*/ 49 w 711"/>
                <a:gd name="T27" fmla="*/ 53 h 898"/>
                <a:gd name="T28" fmla="*/ 49 w 711"/>
                <a:gd name="T29" fmla="*/ 58 h 898"/>
                <a:gd name="T30" fmla="*/ 47 w 711"/>
                <a:gd name="T31" fmla="*/ 63 h 898"/>
                <a:gd name="T32" fmla="*/ 42 w 711"/>
                <a:gd name="T33" fmla="*/ 66 h 898"/>
                <a:gd name="T34" fmla="*/ 30 w 711"/>
                <a:gd name="T35" fmla="*/ 59 h 898"/>
                <a:gd name="T36" fmla="*/ 27 w 711"/>
                <a:gd name="T37" fmla="*/ 58 h 898"/>
                <a:gd name="T38" fmla="*/ 25 w 711"/>
                <a:gd name="T39" fmla="*/ 53 h 898"/>
                <a:gd name="T40" fmla="*/ 21 w 711"/>
                <a:gd name="T41" fmla="*/ 50 h 898"/>
                <a:gd name="T42" fmla="*/ 18 w 711"/>
                <a:gd name="T43" fmla="*/ 66 h 898"/>
                <a:gd name="T44" fmla="*/ 18 w 711"/>
                <a:gd name="T45" fmla="*/ 72 h 898"/>
                <a:gd name="T46" fmla="*/ 20 w 711"/>
                <a:gd name="T47" fmla="*/ 76 h 898"/>
                <a:gd name="T48" fmla="*/ 25 w 711"/>
                <a:gd name="T49" fmla="*/ 82 h 898"/>
                <a:gd name="T50" fmla="*/ 24 w 711"/>
                <a:gd name="T51" fmla="*/ 93 h 898"/>
                <a:gd name="T52" fmla="*/ 33 w 711"/>
                <a:gd name="T53" fmla="*/ 96 h 898"/>
                <a:gd name="T54" fmla="*/ 35 w 711"/>
                <a:gd name="T55" fmla="*/ 100 h 898"/>
                <a:gd name="T56" fmla="*/ 31 w 711"/>
                <a:gd name="T57" fmla="*/ 101 h 898"/>
                <a:gd name="T58" fmla="*/ 25 w 711"/>
                <a:gd name="T59" fmla="*/ 102 h 898"/>
                <a:gd name="T60" fmla="*/ 20 w 711"/>
                <a:gd name="T61" fmla="*/ 103 h 898"/>
                <a:gd name="T62" fmla="*/ 23 w 711"/>
                <a:gd name="T63" fmla="*/ 105 h 898"/>
                <a:gd name="T64" fmla="*/ 30 w 711"/>
                <a:gd name="T65" fmla="*/ 106 h 898"/>
                <a:gd name="T66" fmla="*/ 38 w 711"/>
                <a:gd name="T67" fmla="*/ 109 h 898"/>
                <a:gd name="T68" fmla="*/ 44 w 711"/>
                <a:gd name="T69" fmla="*/ 113 h 898"/>
                <a:gd name="T70" fmla="*/ 56 w 711"/>
                <a:gd name="T71" fmla="*/ 105 h 898"/>
                <a:gd name="T72" fmla="*/ 73 w 711"/>
                <a:gd name="T73" fmla="*/ 90 h 898"/>
                <a:gd name="T74" fmla="*/ 79 w 711"/>
                <a:gd name="T75" fmla="*/ 73 h 898"/>
                <a:gd name="T76" fmla="*/ 89 w 711"/>
                <a:gd name="T77" fmla="*/ 39 h 898"/>
                <a:gd name="T78" fmla="*/ 70 w 711"/>
                <a:gd name="T79" fmla="*/ 46 h 898"/>
                <a:gd name="T80" fmla="*/ 63 w 711"/>
                <a:gd name="T81" fmla="*/ 41 h 898"/>
                <a:gd name="T82" fmla="*/ 62 w 711"/>
                <a:gd name="T83" fmla="*/ 27 h 898"/>
                <a:gd name="T84" fmla="*/ 53 w 711"/>
                <a:gd name="T85" fmla="*/ 6 h 898"/>
                <a:gd name="T86" fmla="*/ 11 w 711"/>
                <a:gd name="T87" fmla="*/ 3 h 898"/>
                <a:gd name="T88" fmla="*/ 0 w 711"/>
                <a:gd name="T89" fmla="*/ 19 h 898"/>
                <a:gd name="T90" fmla="*/ 0 w 711"/>
                <a:gd name="T91" fmla="*/ 20 h 8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11" h="898">
                  <a:moveTo>
                    <a:pt x="0" y="158"/>
                  </a:moveTo>
                  <a:lnTo>
                    <a:pt x="13" y="145"/>
                  </a:lnTo>
                  <a:lnTo>
                    <a:pt x="28" y="132"/>
                  </a:lnTo>
                  <a:lnTo>
                    <a:pt x="45" y="114"/>
                  </a:lnTo>
                  <a:lnTo>
                    <a:pt x="64" y="99"/>
                  </a:lnTo>
                  <a:lnTo>
                    <a:pt x="80" y="84"/>
                  </a:lnTo>
                  <a:lnTo>
                    <a:pt x="93" y="75"/>
                  </a:lnTo>
                  <a:lnTo>
                    <a:pt x="101" y="69"/>
                  </a:lnTo>
                  <a:lnTo>
                    <a:pt x="165" y="63"/>
                  </a:lnTo>
                  <a:lnTo>
                    <a:pt x="220" y="59"/>
                  </a:lnTo>
                  <a:lnTo>
                    <a:pt x="277" y="73"/>
                  </a:lnTo>
                  <a:lnTo>
                    <a:pt x="325" y="88"/>
                  </a:lnTo>
                  <a:lnTo>
                    <a:pt x="365" y="109"/>
                  </a:lnTo>
                  <a:lnTo>
                    <a:pt x="382" y="139"/>
                  </a:lnTo>
                  <a:lnTo>
                    <a:pt x="380" y="172"/>
                  </a:lnTo>
                  <a:lnTo>
                    <a:pt x="371" y="198"/>
                  </a:lnTo>
                  <a:lnTo>
                    <a:pt x="365" y="210"/>
                  </a:lnTo>
                  <a:lnTo>
                    <a:pt x="329" y="282"/>
                  </a:lnTo>
                  <a:lnTo>
                    <a:pt x="315" y="303"/>
                  </a:lnTo>
                  <a:lnTo>
                    <a:pt x="300" y="320"/>
                  </a:lnTo>
                  <a:lnTo>
                    <a:pt x="256" y="364"/>
                  </a:lnTo>
                  <a:lnTo>
                    <a:pt x="256" y="377"/>
                  </a:lnTo>
                  <a:lnTo>
                    <a:pt x="302" y="379"/>
                  </a:lnTo>
                  <a:lnTo>
                    <a:pt x="338" y="386"/>
                  </a:lnTo>
                  <a:lnTo>
                    <a:pt x="355" y="400"/>
                  </a:lnTo>
                  <a:lnTo>
                    <a:pt x="367" y="417"/>
                  </a:lnTo>
                  <a:lnTo>
                    <a:pt x="382" y="409"/>
                  </a:lnTo>
                  <a:lnTo>
                    <a:pt x="390" y="424"/>
                  </a:lnTo>
                  <a:lnTo>
                    <a:pt x="395" y="447"/>
                  </a:lnTo>
                  <a:lnTo>
                    <a:pt x="391" y="460"/>
                  </a:lnTo>
                  <a:lnTo>
                    <a:pt x="380" y="481"/>
                  </a:lnTo>
                  <a:lnTo>
                    <a:pt x="371" y="500"/>
                  </a:lnTo>
                  <a:lnTo>
                    <a:pt x="365" y="510"/>
                  </a:lnTo>
                  <a:lnTo>
                    <a:pt x="329" y="523"/>
                  </a:lnTo>
                  <a:lnTo>
                    <a:pt x="270" y="499"/>
                  </a:lnTo>
                  <a:lnTo>
                    <a:pt x="237" y="468"/>
                  </a:lnTo>
                  <a:lnTo>
                    <a:pt x="228" y="470"/>
                  </a:lnTo>
                  <a:lnTo>
                    <a:pt x="211" y="462"/>
                  </a:lnTo>
                  <a:lnTo>
                    <a:pt x="199" y="434"/>
                  </a:lnTo>
                  <a:lnTo>
                    <a:pt x="196" y="417"/>
                  </a:lnTo>
                  <a:lnTo>
                    <a:pt x="177" y="381"/>
                  </a:lnTo>
                  <a:lnTo>
                    <a:pt x="161" y="396"/>
                  </a:lnTo>
                  <a:lnTo>
                    <a:pt x="150" y="474"/>
                  </a:lnTo>
                  <a:lnTo>
                    <a:pt x="142" y="521"/>
                  </a:lnTo>
                  <a:lnTo>
                    <a:pt x="146" y="550"/>
                  </a:lnTo>
                  <a:lnTo>
                    <a:pt x="144" y="575"/>
                  </a:lnTo>
                  <a:lnTo>
                    <a:pt x="116" y="588"/>
                  </a:lnTo>
                  <a:lnTo>
                    <a:pt x="154" y="601"/>
                  </a:lnTo>
                  <a:lnTo>
                    <a:pt x="186" y="605"/>
                  </a:lnTo>
                  <a:lnTo>
                    <a:pt x="197" y="651"/>
                  </a:lnTo>
                  <a:lnTo>
                    <a:pt x="258" y="679"/>
                  </a:lnTo>
                  <a:lnTo>
                    <a:pt x="188" y="740"/>
                  </a:lnTo>
                  <a:lnTo>
                    <a:pt x="239" y="751"/>
                  </a:lnTo>
                  <a:lnTo>
                    <a:pt x="260" y="763"/>
                  </a:lnTo>
                  <a:lnTo>
                    <a:pt x="281" y="784"/>
                  </a:lnTo>
                  <a:lnTo>
                    <a:pt x="274" y="793"/>
                  </a:lnTo>
                  <a:lnTo>
                    <a:pt x="262" y="801"/>
                  </a:lnTo>
                  <a:lnTo>
                    <a:pt x="245" y="808"/>
                  </a:lnTo>
                  <a:lnTo>
                    <a:pt x="224" y="818"/>
                  </a:lnTo>
                  <a:lnTo>
                    <a:pt x="197" y="810"/>
                  </a:lnTo>
                  <a:lnTo>
                    <a:pt x="177" y="818"/>
                  </a:lnTo>
                  <a:lnTo>
                    <a:pt x="156" y="818"/>
                  </a:lnTo>
                  <a:lnTo>
                    <a:pt x="165" y="827"/>
                  </a:lnTo>
                  <a:lnTo>
                    <a:pt x="177" y="835"/>
                  </a:lnTo>
                  <a:lnTo>
                    <a:pt x="186" y="841"/>
                  </a:lnTo>
                  <a:lnTo>
                    <a:pt x="237" y="848"/>
                  </a:lnTo>
                  <a:lnTo>
                    <a:pt x="279" y="854"/>
                  </a:lnTo>
                  <a:lnTo>
                    <a:pt x="298" y="867"/>
                  </a:lnTo>
                  <a:lnTo>
                    <a:pt x="308" y="888"/>
                  </a:lnTo>
                  <a:lnTo>
                    <a:pt x="352" y="898"/>
                  </a:lnTo>
                  <a:lnTo>
                    <a:pt x="382" y="877"/>
                  </a:lnTo>
                  <a:lnTo>
                    <a:pt x="441" y="837"/>
                  </a:lnTo>
                  <a:lnTo>
                    <a:pt x="528" y="770"/>
                  </a:lnTo>
                  <a:lnTo>
                    <a:pt x="584" y="715"/>
                  </a:lnTo>
                  <a:lnTo>
                    <a:pt x="595" y="696"/>
                  </a:lnTo>
                  <a:lnTo>
                    <a:pt x="627" y="582"/>
                  </a:lnTo>
                  <a:lnTo>
                    <a:pt x="711" y="403"/>
                  </a:lnTo>
                  <a:lnTo>
                    <a:pt x="711" y="312"/>
                  </a:lnTo>
                  <a:lnTo>
                    <a:pt x="606" y="293"/>
                  </a:lnTo>
                  <a:lnTo>
                    <a:pt x="557" y="365"/>
                  </a:lnTo>
                  <a:lnTo>
                    <a:pt x="526" y="352"/>
                  </a:lnTo>
                  <a:lnTo>
                    <a:pt x="502" y="324"/>
                  </a:lnTo>
                  <a:lnTo>
                    <a:pt x="492" y="299"/>
                  </a:lnTo>
                  <a:lnTo>
                    <a:pt x="490" y="213"/>
                  </a:lnTo>
                  <a:lnTo>
                    <a:pt x="479" y="170"/>
                  </a:lnTo>
                  <a:lnTo>
                    <a:pt x="420" y="48"/>
                  </a:lnTo>
                  <a:lnTo>
                    <a:pt x="245" y="0"/>
                  </a:lnTo>
                  <a:lnTo>
                    <a:pt x="83" y="18"/>
                  </a:lnTo>
                  <a:lnTo>
                    <a:pt x="11" y="71"/>
                  </a:lnTo>
                  <a:lnTo>
                    <a:pt x="0" y="149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E08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0" name="Freeform 76"/>
            <p:cNvSpPr>
              <a:spLocks/>
            </p:cNvSpPr>
            <p:nvPr/>
          </p:nvSpPr>
          <p:spPr bwMode="auto">
            <a:xfrm>
              <a:off x="4787" y="1245"/>
              <a:ext cx="66" cy="26"/>
            </a:xfrm>
            <a:custGeom>
              <a:avLst/>
              <a:gdLst>
                <a:gd name="T0" fmla="*/ 17 w 131"/>
                <a:gd name="T1" fmla="*/ 2 h 54"/>
                <a:gd name="T2" fmla="*/ 14 w 131"/>
                <a:gd name="T3" fmla="*/ 5 h 54"/>
                <a:gd name="T4" fmla="*/ 11 w 131"/>
                <a:gd name="T5" fmla="*/ 6 h 54"/>
                <a:gd name="T6" fmla="*/ 5 w 131"/>
                <a:gd name="T7" fmla="*/ 5 h 54"/>
                <a:gd name="T8" fmla="*/ 3 w 131"/>
                <a:gd name="T9" fmla="*/ 4 h 54"/>
                <a:gd name="T10" fmla="*/ 0 w 131"/>
                <a:gd name="T11" fmla="*/ 1 h 54"/>
                <a:gd name="T12" fmla="*/ 5 w 131"/>
                <a:gd name="T13" fmla="*/ 0 h 54"/>
                <a:gd name="T14" fmla="*/ 11 w 131"/>
                <a:gd name="T15" fmla="*/ 0 h 54"/>
                <a:gd name="T16" fmla="*/ 14 w 131"/>
                <a:gd name="T17" fmla="*/ 0 h 54"/>
                <a:gd name="T18" fmla="*/ 17 w 131"/>
                <a:gd name="T19" fmla="*/ 2 h 54"/>
                <a:gd name="T20" fmla="*/ 17 w 131"/>
                <a:gd name="T21" fmla="*/ 2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1" h="54">
                  <a:moveTo>
                    <a:pt x="131" y="16"/>
                  </a:moveTo>
                  <a:lnTo>
                    <a:pt x="110" y="42"/>
                  </a:lnTo>
                  <a:lnTo>
                    <a:pt x="87" y="54"/>
                  </a:lnTo>
                  <a:lnTo>
                    <a:pt x="38" y="48"/>
                  </a:lnTo>
                  <a:lnTo>
                    <a:pt x="24" y="33"/>
                  </a:lnTo>
                  <a:lnTo>
                    <a:pt x="0" y="10"/>
                  </a:lnTo>
                  <a:lnTo>
                    <a:pt x="34" y="0"/>
                  </a:lnTo>
                  <a:lnTo>
                    <a:pt x="87" y="2"/>
                  </a:lnTo>
                  <a:lnTo>
                    <a:pt x="110" y="2"/>
                  </a:lnTo>
                  <a:lnTo>
                    <a:pt x="131" y="16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1" name="Freeform 77"/>
            <p:cNvSpPr>
              <a:spLocks/>
            </p:cNvSpPr>
            <p:nvPr/>
          </p:nvSpPr>
          <p:spPr bwMode="auto">
            <a:xfrm>
              <a:off x="4796" y="1251"/>
              <a:ext cx="36" cy="9"/>
            </a:xfrm>
            <a:custGeom>
              <a:avLst/>
              <a:gdLst>
                <a:gd name="T0" fmla="*/ 9 w 72"/>
                <a:gd name="T1" fmla="*/ 1 h 17"/>
                <a:gd name="T2" fmla="*/ 5 w 72"/>
                <a:gd name="T3" fmla="*/ 0 h 17"/>
                <a:gd name="T4" fmla="*/ 0 w 72"/>
                <a:gd name="T5" fmla="*/ 0 h 17"/>
                <a:gd name="T6" fmla="*/ 2 w 72"/>
                <a:gd name="T7" fmla="*/ 2 h 17"/>
                <a:gd name="T8" fmla="*/ 8 w 72"/>
                <a:gd name="T9" fmla="*/ 3 h 17"/>
                <a:gd name="T10" fmla="*/ 9 w 72"/>
                <a:gd name="T11" fmla="*/ 3 h 17"/>
                <a:gd name="T12" fmla="*/ 9 w 72"/>
                <a:gd name="T13" fmla="*/ 1 h 17"/>
                <a:gd name="T14" fmla="*/ 9 w 72"/>
                <a:gd name="T15" fmla="*/ 1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" h="17">
                  <a:moveTo>
                    <a:pt x="66" y="2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15" y="13"/>
                  </a:lnTo>
                  <a:lnTo>
                    <a:pt x="57" y="17"/>
                  </a:lnTo>
                  <a:lnTo>
                    <a:pt x="72" y="17"/>
                  </a:lnTo>
                  <a:lnTo>
                    <a:pt x="66" y="2"/>
                  </a:lnTo>
                  <a:close/>
                </a:path>
              </a:pathLst>
            </a:custGeom>
            <a:solidFill>
              <a:srgbClr val="FA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2" name="Freeform 78"/>
            <p:cNvSpPr>
              <a:spLocks/>
            </p:cNvSpPr>
            <p:nvPr/>
          </p:nvSpPr>
          <p:spPr bwMode="auto">
            <a:xfrm>
              <a:off x="4769" y="1206"/>
              <a:ext cx="42" cy="38"/>
            </a:xfrm>
            <a:custGeom>
              <a:avLst/>
              <a:gdLst>
                <a:gd name="T0" fmla="*/ 3 w 83"/>
                <a:gd name="T1" fmla="*/ 0 h 77"/>
                <a:gd name="T2" fmla="*/ 1 w 83"/>
                <a:gd name="T3" fmla="*/ 2 h 77"/>
                <a:gd name="T4" fmla="*/ 0 w 83"/>
                <a:gd name="T5" fmla="*/ 7 h 77"/>
                <a:gd name="T6" fmla="*/ 3 w 83"/>
                <a:gd name="T7" fmla="*/ 9 h 77"/>
                <a:gd name="T8" fmla="*/ 7 w 83"/>
                <a:gd name="T9" fmla="*/ 8 h 77"/>
                <a:gd name="T10" fmla="*/ 11 w 83"/>
                <a:gd name="T11" fmla="*/ 7 h 77"/>
                <a:gd name="T12" fmla="*/ 9 w 83"/>
                <a:gd name="T13" fmla="*/ 4 h 77"/>
                <a:gd name="T14" fmla="*/ 9 w 83"/>
                <a:gd name="T15" fmla="*/ 1 h 77"/>
                <a:gd name="T16" fmla="*/ 3 w 83"/>
                <a:gd name="T17" fmla="*/ 0 h 77"/>
                <a:gd name="T18" fmla="*/ 3 w 83"/>
                <a:gd name="T19" fmla="*/ 0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3" h="77">
                  <a:moveTo>
                    <a:pt x="19" y="0"/>
                  </a:moveTo>
                  <a:lnTo>
                    <a:pt x="3" y="18"/>
                  </a:lnTo>
                  <a:lnTo>
                    <a:pt x="0" y="56"/>
                  </a:lnTo>
                  <a:lnTo>
                    <a:pt x="19" y="77"/>
                  </a:lnTo>
                  <a:lnTo>
                    <a:pt x="51" y="69"/>
                  </a:lnTo>
                  <a:lnTo>
                    <a:pt x="83" y="57"/>
                  </a:lnTo>
                  <a:lnTo>
                    <a:pt x="70" y="38"/>
                  </a:lnTo>
                  <a:lnTo>
                    <a:pt x="68" y="1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3" name="Freeform 79"/>
            <p:cNvSpPr>
              <a:spLocks/>
            </p:cNvSpPr>
            <p:nvPr/>
          </p:nvSpPr>
          <p:spPr bwMode="auto">
            <a:xfrm>
              <a:off x="4778" y="1206"/>
              <a:ext cx="46" cy="29"/>
            </a:xfrm>
            <a:custGeom>
              <a:avLst/>
              <a:gdLst>
                <a:gd name="T0" fmla="*/ 5 w 93"/>
                <a:gd name="T1" fmla="*/ 1 h 59"/>
                <a:gd name="T2" fmla="*/ 3 w 93"/>
                <a:gd name="T3" fmla="*/ 0 h 59"/>
                <a:gd name="T4" fmla="*/ 1 w 93"/>
                <a:gd name="T5" fmla="*/ 0 h 59"/>
                <a:gd name="T6" fmla="*/ 0 w 93"/>
                <a:gd name="T7" fmla="*/ 3 h 59"/>
                <a:gd name="T8" fmla="*/ 0 w 93"/>
                <a:gd name="T9" fmla="*/ 5 h 59"/>
                <a:gd name="T10" fmla="*/ 0 w 93"/>
                <a:gd name="T11" fmla="*/ 6 h 59"/>
                <a:gd name="T12" fmla="*/ 0 w 93"/>
                <a:gd name="T13" fmla="*/ 7 h 59"/>
                <a:gd name="T14" fmla="*/ 4 w 93"/>
                <a:gd name="T15" fmla="*/ 7 h 59"/>
                <a:gd name="T16" fmla="*/ 6 w 93"/>
                <a:gd name="T17" fmla="*/ 7 h 59"/>
                <a:gd name="T18" fmla="*/ 8 w 93"/>
                <a:gd name="T19" fmla="*/ 7 h 59"/>
                <a:gd name="T20" fmla="*/ 11 w 93"/>
                <a:gd name="T21" fmla="*/ 7 h 59"/>
                <a:gd name="T22" fmla="*/ 11 w 93"/>
                <a:gd name="T23" fmla="*/ 5 h 59"/>
                <a:gd name="T24" fmla="*/ 6 w 93"/>
                <a:gd name="T25" fmla="*/ 6 h 59"/>
                <a:gd name="T26" fmla="*/ 5 w 93"/>
                <a:gd name="T27" fmla="*/ 3 h 59"/>
                <a:gd name="T28" fmla="*/ 5 w 93"/>
                <a:gd name="T29" fmla="*/ 1 h 59"/>
                <a:gd name="T30" fmla="*/ 5 w 93"/>
                <a:gd name="T31" fmla="*/ 1 h 5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3" h="59">
                  <a:moveTo>
                    <a:pt x="47" y="10"/>
                  </a:moveTo>
                  <a:lnTo>
                    <a:pt x="24" y="6"/>
                  </a:lnTo>
                  <a:lnTo>
                    <a:pt x="11" y="0"/>
                  </a:lnTo>
                  <a:lnTo>
                    <a:pt x="0" y="29"/>
                  </a:lnTo>
                  <a:lnTo>
                    <a:pt x="0" y="42"/>
                  </a:lnTo>
                  <a:lnTo>
                    <a:pt x="4" y="50"/>
                  </a:lnTo>
                  <a:lnTo>
                    <a:pt x="7" y="56"/>
                  </a:lnTo>
                  <a:lnTo>
                    <a:pt x="36" y="57"/>
                  </a:lnTo>
                  <a:lnTo>
                    <a:pt x="55" y="59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1" y="44"/>
                  </a:lnTo>
                  <a:lnTo>
                    <a:pt x="55" y="48"/>
                  </a:lnTo>
                  <a:lnTo>
                    <a:pt x="47" y="29"/>
                  </a:lnTo>
                  <a:lnTo>
                    <a:pt x="47" y="1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4" name="Freeform 80"/>
            <p:cNvSpPr>
              <a:spLocks/>
            </p:cNvSpPr>
            <p:nvPr/>
          </p:nvSpPr>
          <p:spPr bwMode="auto">
            <a:xfrm>
              <a:off x="4868" y="1111"/>
              <a:ext cx="146" cy="113"/>
            </a:xfrm>
            <a:custGeom>
              <a:avLst/>
              <a:gdLst>
                <a:gd name="T0" fmla="*/ 34 w 291"/>
                <a:gd name="T1" fmla="*/ 4 h 227"/>
                <a:gd name="T2" fmla="*/ 32 w 291"/>
                <a:gd name="T3" fmla="*/ 5 h 227"/>
                <a:gd name="T4" fmla="*/ 30 w 291"/>
                <a:gd name="T5" fmla="*/ 7 h 227"/>
                <a:gd name="T6" fmla="*/ 27 w 291"/>
                <a:gd name="T7" fmla="*/ 8 h 227"/>
                <a:gd name="T8" fmla="*/ 24 w 291"/>
                <a:gd name="T9" fmla="*/ 10 h 227"/>
                <a:gd name="T10" fmla="*/ 22 w 291"/>
                <a:gd name="T11" fmla="*/ 12 h 227"/>
                <a:gd name="T12" fmla="*/ 20 w 291"/>
                <a:gd name="T13" fmla="*/ 13 h 227"/>
                <a:gd name="T14" fmla="*/ 19 w 291"/>
                <a:gd name="T15" fmla="*/ 14 h 227"/>
                <a:gd name="T16" fmla="*/ 17 w 291"/>
                <a:gd name="T17" fmla="*/ 16 h 227"/>
                <a:gd name="T18" fmla="*/ 15 w 291"/>
                <a:gd name="T19" fmla="*/ 17 h 227"/>
                <a:gd name="T20" fmla="*/ 14 w 291"/>
                <a:gd name="T21" fmla="*/ 19 h 227"/>
                <a:gd name="T22" fmla="*/ 13 w 291"/>
                <a:gd name="T23" fmla="*/ 21 h 227"/>
                <a:gd name="T24" fmla="*/ 12 w 291"/>
                <a:gd name="T25" fmla="*/ 22 h 227"/>
                <a:gd name="T26" fmla="*/ 11 w 291"/>
                <a:gd name="T27" fmla="*/ 23 h 227"/>
                <a:gd name="T28" fmla="*/ 7 w 291"/>
                <a:gd name="T29" fmla="*/ 28 h 227"/>
                <a:gd name="T30" fmla="*/ 6 w 291"/>
                <a:gd name="T31" fmla="*/ 27 h 227"/>
                <a:gd name="T32" fmla="*/ 5 w 291"/>
                <a:gd name="T33" fmla="*/ 24 h 227"/>
                <a:gd name="T34" fmla="*/ 3 w 291"/>
                <a:gd name="T35" fmla="*/ 19 h 227"/>
                <a:gd name="T36" fmla="*/ 0 w 291"/>
                <a:gd name="T37" fmla="*/ 13 h 227"/>
                <a:gd name="T38" fmla="*/ 1 w 291"/>
                <a:gd name="T39" fmla="*/ 14 h 227"/>
                <a:gd name="T40" fmla="*/ 4 w 291"/>
                <a:gd name="T41" fmla="*/ 15 h 227"/>
                <a:gd name="T42" fmla="*/ 6 w 291"/>
                <a:gd name="T43" fmla="*/ 17 h 227"/>
                <a:gd name="T44" fmla="*/ 8 w 291"/>
                <a:gd name="T45" fmla="*/ 17 h 227"/>
                <a:gd name="T46" fmla="*/ 10 w 291"/>
                <a:gd name="T47" fmla="*/ 16 h 227"/>
                <a:gd name="T48" fmla="*/ 12 w 291"/>
                <a:gd name="T49" fmla="*/ 14 h 227"/>
                <a:gd name="T50" fmla="*/ 13 w 291"/>
                <a:gd name="T51" fmla="*/ 13 h 227"/>
                <a:gd name="T52" fmla="*/ 15 w 291"/>
                <a:gd name="T53" fmla="*/ 12 h 227"/>
                <a:gd name="T54" fmla="*/ 16 w 291"/>
                <a:gd name="T55" fmla="*/ 11 h 227"/>
                <a:gd name="T56" fmla="*/ 17 w 291"/>
                <a:gd name="T57" fmla="*/ 10 h 227"/>
                <a:gd name="T58" fmla="*/ 19 w 291"/>
                <a:gd name="T59" fmla="*/ 4 h 227"/>
                <a:gd name="T60" fmla="*/ 27 w 291"/>
                <a:gd name="T61" fmla="*/ 2 h 227"/>
                <a:gd name="T62" fmla="*/ 33 w 291"/>
                <a:gd name="T63" fmla="*/ 0 h 227"/>
                <a:gd name="T64" fmla="*/ 37 w 291"/>
                <a:gd name="T65" fmla="*/ 1 h 227"/>
                <a:gd name="T66" fmla="*/ 34 w 291"/>
                <a:gd name="T67" fmla="*/ 4 h 227"/>
                <a:gd name="T68" fmla="*/ 34 w 291"/>
                <a:gd name="T69" fmla="*/ 4 h 2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1" h="227">
                  <a:moveTo>
                    <a:pt x="272" y="35"/>
                  </a:moveTo>
                  <a:lnTo>
                    <a:pt x="255" y="46"/>
                  </a:lnTo>
                  <a:lnTo>
                    <a:pt x="236" y="57"/>
                  </a:lnTo>
                  <a:lnTo>
                    <a:pt x="213" y="71"/>
                  </a:lnTo>
                  <a:lnTo>
                    <a:pt x="191" y="86"/>
                  </a:lnTo>
                  <a:lnTo>
                    <a:pt x="170" y="99"/>
                  </a:lnTo>
                  <a:lnTo>
                    <a:pt x="154" y="109"/>
                  </a:lnTo>
                  <a:lnTo>
                    <a:pt x="145" y="116"/>
                  </a:lnTo>
                  <a:lnTo>
                    <a:pt x="130" y="132"/>
                  </a:lnTo>
                  <a:lnTo>
                    <a:pt x="120" y="143"/>
                  </a:lnTo>
                  <a:lnTo>
                    <a:pt x="109" y="156"/>
                  </a:lnTo>
                  <a:lnTo>
                    <a:pt x="99" y="168"/>
                  </a:lnTo>
                  <a:lnTo>
                    <a:pt x="92" y="177"/>
                  </a:lnTo>
                  <a:lnTo>
                    <a:pt x="84" y="187"/>
                  </a:lnTo>
                  <a:lnTo>
                    <a:pt x="56" y="227"/>
                  </a:lnTo>
                  <a:lnTo>
                    <a:pt x="46" y="219"/>
                  </a:lnTo>
                  <a:lnTo>
                    <a:pt x="33" y="198"/>
                  </a:lnTo>
                  <a:lnTo>
                    <a:pt x="23" y="154"/>
                  </a:lnTo>
                  <a:lnTo>
                    <a:pt x="0" y="109"/>
                  </a:lnTo>
                  <a:lnTo>
                    <a:pt x="8" y="114"/>
                  </a:lnTo>
                  <a:lnTo>
                    <a:pt x="27" y="126"/>
                  </a:lnTo>
                  <a:lnTo>
                    <a:pt x="48" y="137"/>
                  </a:lnTo>
                  <a:lnTo>
                    <a:pt x="63" y="139"/>
                  </a:lnTo>
                  <a:lnTo>
                    <a:pt x="78" y="128"/>
                  </a:lnTo>
                  <a:lnTo>
                    <a:pt x="90" y="118"/>
                  </a:lnTo>
                  <a:lnTo>
                    <a:pt x="101" y="107"/>
                  </a:lnTo>
                  <a:lnTo>
                    <a:pt x="113" y="99"/>
                  </a:lnTo>
                  <a:lnTo>
                    <a:pt x="122" y="90"/>
                  </a:lnTo>
                  <a:lnTo>
                    <a:pt x="130" y="82"/>
                  </a:lnTo>
                  <a:lnTo>
                    <a:pt x="151" y="35"/>
                  </a:lnTo>
                  <a:lnTo>
                    <a:pt x="210" y="21"/>
                  </a:lnTo>
                  <a:lnTo>
                    <a:pt x="263" y="0"/>
                  </a:lnTo>
                  <a:lnTo>
                    <a:pt x="291" y="14"/>
                  </a:lnTo>
                  <a:lnTo>
                    <a:pt x="272" y="35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5" name="Freeform 81"/>
            <p:cNvSpPr>
              <a:spLocks/>
            </p:cNvSpPr>
            <p:nvPr/>
          </p:nvSpPr>
          <p:spPr bwMode="auto">
            <a:xfrm>
              <a:off x="5008" y="1142"/>
              <a:ext cx="31" cy="23"/>
            </a:xfrm>
            <a:custGeom>
              <a:avLst/>
              <a:gdLst>
                <a:gd name="T0" fmla="*/ 1 w 63"/>
                <a:gd name="T1" fmla="*/ 0 h 46"/>
                <a:gd name="T2" fmla="*/ 2 w 63"/>
                <a:gd name="T3" fmla="*/ 3 h 46"/>
                <a:gd name="T4" fmla="*/ 4 w 63"/>
                <a:gd name="T5" fmla="*/ 4 h 46"/>
                <a:gd name="T6" fmla="*/ 7 w 63"/>
                <a:gd name="T7" fmla="*/ 3 h 46"/>
                <a:gd name="T8" fmla="*/ 7 w 63"/>
                <a:gd name="T9" fmla="*/ 3 h 46"/>
                <a:gd name="T10" fmla="*/ 6 w 63"/>
                <a:gd name="T11" fmla="*/ 4 h 46"/>
                <a:gd name="T12" fmla="*/ 5 w 63"/>
                <a:gd name="T13" fmla="*/ 5 h 46"/>
                <a:gd name="T14" fmla="*/ 4 w 63"/>
                <a:gd name="T15" fmla="*/ 6 h 46"/>
                <a:gd name="T16" fmla="*/ 0 w 63"/>
                <a:gd name="T17" fmla="*/ 5 h 46"/>
                <a:gd name="T18" fmla="*/ 0 w 63"/>
                <a:gd name="T19" fmla="*/ 2 h 46"/>
                <a:gd name="T20" fmla="*/ 1 w 63"/>
                <a:gd name="T21" fmla="*/ 0 h 46"/>
                <a:gd name="T22" fmla="*/ 1 w 63"/>
                <a:gd name="T23" fmla="*/ 0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3" h="46">
                  <a:moveTo>
                    <a:pt x="13" y="0"/>
                  </a:moveTo>
                  <a:lnTo>
                    <a:pt x="19" y="23"/>
                  </a:lnTo>
                  <a:lnTo>
                    <a:pt x="38" y="27"/>
                  </a:lnTo>
                  <a:lnTo>
                    <a:pt x="63" y="17"/>
                  </a:lnTo>
                  <a:lnTo>
                    <a:pt x="61" y="21"/>
                  </a:lnTo>
                  <a:lnTo>
                    <a:pt x="51" y="31"/>
                  </a:lnTo>
                  <a:lnTo>
                    <a:pt x="42" y="40"/>
                  </a:lnTo>
                  <a:lnTo>
                    <a:pt x="34" y="46"/>
                  </a:lnTo>
                  <a:lnTo>
                    <a:pt x="6" y="38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6" name="Freeform 82"/>
            <p:cNvSpPr>
              <a:spLocks/>
            </p:cNvSpPr>
            <p:nvPr/>
          </p:nvSpPr>
          <p:spPr bwMode="auto">
            <a:xfrm>
              <a:off x="4732" y="1121"/>
              <a:ext cx="38" cy="128"/>
            </a:xfrm>
            <a:custGeom>
              <a:avLst/>
              <a:gdLst>
                <a:gd name="T0" fmla="*/ 2 w 76"/>
                <a:gd name="T1" fmla="*/ 0 h 255"/>
                <a:gd name="T2" fmla="*/ 0 w 76"/>
                <a:gd name="T3" fmla="*/ 3 h 255"/>
                <a:gd name="T4" fmla="*/ 3 w 76"/>
                <a:gd name="T5" fmla="*/ 13 h 255"/>
                <a:gd name="T6" fmla="*/ 5 w 76"/>
                <a:gd name="T7" fmla="*/ 20 h 255"/>
                <a:gd name="T8" fmla="*/ 7 w 76"/>
                <a:gd name="T9" fmla="*/ 28 h 255"/>
                <a:gd name="T10" fmla="*/ 10 w 76"/>
                <a:gd name="T11" fmla="*/ 32 h 255"/>
                <a:gd name="T12" fmla="*/ 9 w 76"/>
                <a:gd name="T13" fmla="*/ 24 h 255"/>
                <a:gd name="T14" fmla="*/ 9 w 76"/>
                <a:gd name="T15" fmla="*/ 21 h 255"/>
                <a:gd name="T16" fmla="*/ 8 w 76"/>
                <a:gd name="T17" fmla="*/ 17 h 255"/>
                <a:gd name="T18" fmla="*/ 8 w 76"/>
                <a:gd name="T19" fmla="*/ 15 h 255"/>
                <a:gd name="T20" fmla="*/ 9 w 76"/>
                <a:gd name="T21" fmla="*/ 13 h 255"/>
                <a:gd name="T22" fmla="*/ 10 w 76"/>
                <a:gd name="T23" fmla="*/ 11 h 255"/>
                <a:gd name="T24" fmla="*/ 10 w 76"/>
                <a:gd name="T25" fmla="*/ 8 h 255"/>
                <a:gd name="T26" fmla="*/ 9 w 76"/>
                <a:gd name="T27" fmla="*/ 6 h 255"/>
                <a:gd name="T28" fmla="*/ 9 w 76"/>
                <a:gd name="T29" fmla="*/ 6 h 255"/>
                <a:gd name="T30" fmla="*/ 7 w 76"/>
                <a:gd name="T31" fmla="*/ 5 h 255"/>
                <a:gd name="T32" fmla="*/ 6 w 76"/>
                <a:gd name="T33" fmla="*/ 3 h 255"/>
                <a:gd name="T34" fmla="*/ 5 w 76"/>
                <a:gd name="T35" fmla="*/ 2 h 255"/>
                <a:gd name="T36" fmla="*/ 3 w 76"/>
                <a:gd name="T37" fmla="*/ 1 h 255"/>
                <a:gd name="T38" fmla="*/ 2 w 76"/>
                <a:gd name="T39" fmla="*/ 0 h 255"/>
                <a:gd name="T40" fmla="*/ 2 w 76"/>
                <a:gd name="T41" fmla="*/ 0 h 25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6" h="255">
                  <a:moveTo>
                    <a:pt x="16" y="0"/>
                  </a:moveTo>
                  <a:lnTo>
                    <a:pt x="0" y="19"/>
                  </a:lnTo>
                  <a:lnTo>
                    <a:pt x="21" y="103"/>
                  </a:lnTo>
                  <a:lnTo>
                    <a:pt x="35" y="160"/>
                  </a:lnTo>
                  <a:lnTo>
                    <a:pt x="50" y="219"/>
                  </a:lnTo>
                  <a:lnTo>
                    <a:pt x="73" y="255"/>
                  </a:lnTo>
                  <a:lnTo>
                    <a:pt x="69" y="187"/>
                  </a:lnTo>
                  <a:lnTo>
                    <a:pt x="65" y="166"/>
                  </a:lnTo>
                  <a:lnTo>
                    <a:pt x="59" y="130"/>
                  </a:lnTo>
                  <a:lnTo>
                    <a:pt x="63" y="114"/>
                  </a:lnTo>
                  <a:lnTo>
                    <a:pt x="67" y="103"/>
                  </a:lnTo>
                  <a:lnTo>
                    <a:pt x="76" y="84"/>
                  </a:lnTo>
                  <a:lnTo>
                    <a:pt x="75" y="61"/>
                  </a:lnTo>
                  <a:lnTo>
                    <a:pt x="71" y="48"/>
                  </a:lnTo>
                  <a:lnTo>
                    <a:pt x="67" y="44"/>
                  </a:lnTo>
                  <a:lnTo>
                    <a:pt x="56" y="33"/>
                  </a:lnTo>
                  <a:lnTo>
                    <a:pt x="42" y="21"/>
                  </a:lnTo>
                  <a:lnTo>
                    <a:pt x="35" y="15"/>
                  </a:lnTo>
                  <a:lnTo>
                    <a:pt x="21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7" name="Freeform 83"/>
            <p:cNvSpPr>
              <a:spLocks/>
            </p:cNvSpPr>
            <p:nvPr/>
          </p:nvSpPr>
          <p:spPr bwMode="auto">
            <a:xfrm>
              <a:off x="4791" y="1102"/>
              <a:ext cx="57" cy="106"/>
            </a:xfrm>
            <a:custGeom>
              <a:avLst/>
              <a:gdLst>
                <a:gd name="T0" fmla="*/ 14 w 114"/>
                <a:gd name="T1" fmla="*/ 24 h 211"/>
                <a:gd name="T2" fmla="*/ 12 w 114"/>
                <a:gd name="T3" fmla="*/ 24 h 211"/>
                <a:gd name="T4" fmla="*/ 10 w 114"/>
                <a:gd name="T5" fmla="*/ 23 h 211"/>
                <a:gd name="T6" fmla="*/ 7 w 114"/>
                <a:gd name="T7" fmla="*/ 23 h 211"/>
                <a:gd name="T8" fmla="*/ 6 w 114"/>
                <a:gd name="T9" fmla="*/ 25 h 211"/>
                <a:gd name="T10" fmla="*/ 5 w 114"/>
                <a:gd name="T11" fmla="*/ 26 h 211"/>
                <a:gd name="T12" fmla="*/ 3 w 114"/>
                <a:gd name="T13" fmla="*/ 27 h 211"/>
                <a:gd name="T14" fmla="*/ 0 w 114"/>
                <a:gd name="T15" fmla="*/ 26 h 211"/>
                <a:gd name="T16" fmla="*/ 5 w 114"/>
                <a:gd name="T17" fmla="*/ 23 h 211"/>
                <a:gd name="T18" fmla="*/ 4 w 114"/>
                <a:gd name="T19" fmla="*/ 18 h 211"/>
                <a:gd name="T20" fmla="*/ 4 w 114"/>
                <a:gd name="T21" fmla="*/ 16 h 211"/>
                <a:gd name="T22" fmla="*/ 4 w 114"/>
                <a:gd name="T23" fmla="*/ 14 h 211"/>
                <a:gd name="T24" fmla="*/ 5 w 114"/>
                <a:gd name="T25" fmla="*/ 10 h 211"/>
                <a:gd name="T26" fmla="*/ 5 w 114"/>
                <a:gd name="T27" fmla="*/ 0 h 211"/>
                <a:gd name="T28" fmla="*/ 9 w 114"/>
                <a:gd name="T29" fmla="*/ 5 h 211"/>
                <a:gd name="T30" fmla="*/ 10 w 114"/>
                <a:gd name="T31" fmla="*/ 8 h 211"/>
                <a:gd name="T32" fmla="*/ 10 w 114"/>
                <a:gd name="T33" fmla="*/ 13 h 211"/>
                <a:gd name="T34" fmla="*/ 10 w 114"/>
                <a:gd name="T35" fmla="*/ 17 h 211"/>
                <a:gd name="T36" fmla="*/ 10 w 114"/>
                <a:gd name="T37" fmla="*/ 18 h 211"/>
                <a:gd name="T38" fmla="*/ 12 w 114"/>
                <a:gd name="T39" fmla="*/ 18 h 211"/>
                <a:gd name="T40" fmla="*/ 14 w 114"/>
                <a:gd name="T41" fmla="*/ 19 h 211"/>
                <a:gd name="T42" fmla="*/ 15 w 114"/>
                <a:gd name="T43" fmla="*/ 23 h 211"/>
                <a:gd name="T44" fmla="*/ 14 w 114"/>
                <a:gd name="T45" fmla="*/ 24 h 211"/>
                <a:gd name="T46" fmla="*/ 14 w 114"/>
                <a:gd name="T47" fmla="*/ 24 h 21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4" h="211">
                  <a:moveTo>
                    <a:pt x="111" y="192"/>
                  </a:moveTo>
                  <a:lnTo>
                    <a:pt x="95" y="185"/>
                  </a:lnTo>
                  <a:lnTo>
                    <a:pt x="76" y="179"/>
                  </a:lnTo>
                  <a:lnTo>
                    <a:pt x="55" y="183"/>
                  </a:lnTo>
                  <a:lnTo>
                    <a:pt x="44" y="196"/>
                  </a:lnTo>
                  <a:lnTo>
                    <a:pt x="35" y="206"/>
                  </a:lnTo>
                  <a:lnTo>
                    <a:pt x="21" y="211"/>
                  </a:lnTo>
                  <a:lnTo>
                    <a:pt x="0" y="206"/>
                  </a:lnTo>
                  <a:lnTo>
                    <a:pt x="33" y="179"/>
                  </a:lnTo>
                  <a:lnTo>
                    <a:pt x="29" y="143"/>
                  </a:lnTo>
                  <a:lnTo>
                    <a:pt x="25" y="128"/>
                  </a:lnTo>
                  <a:lnTo>
                    <a:pt x="29" y="105"/>
                  </a:lnTo>
                  <a:lnTo>
                    <a:pt x="36" y="74"/>
                  </a:lnTo>
                  <a:lnTo>
                    <a:pt x="40" y="0"/>
                  </a:lnTo>
                  <a:lnTo>
                    <a:pt x="67" y="38"/>
                  </a:lnTo>
                  <a:lnTo>
                    <a:pt x="73" y="61"/>
                  </a:lnTo>
                  <a:lnTo>
                    <a:pt x="80" y="103"/>
                  </a:lnTo>
                  <a:lnTo>
                    <a:pt x="78" y="131"/>
                  </a:lnTo>
                  <a:lnTo>
                    <a:pt x="74" y="143"/>
                  </a:lnTo>
                  <a:lnTo>
                    <a:pt x="92" y="137"/>
                  </a:lnTo>
                  <a:lnTo>
                    <a:pt x="109" y="150"/>
                  </a:lnTo>
                  <a:lnTo>
                    <a:pt x="114" y="183"/>
                  </a:lnTo>
                  <a:lnTo>
                    <a:pt x="111" y="192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8" name="Freeform 84"/>
            <p:cNvSpPr>
              <a:spLocks/>
            </p:cNvSpPr>
            <p:nvPr/>
          </p:nvSpPr>
          <p:spPr bwMode="auto">
            <a:xfrm>
              <a:off x="4883" y="924"/>
              <a:ext cx="64" cy="175"/>
            </a:xfrm>
            <a:custGeom>
              <a:avLst/>
              <a:gdLst>
                <a:gd name="T0" fmla="*/ 15 w 127"/>
                <a:gd name="T1" fmla="*/ 9 h 350"/>
                <a:gd name="T2" fmla="*/ 15 w 127"/>
                <a:gd name="T3" fmla="*/ 22 h 350"/>
                <a:gd name="T4" fmla="*/ 14 w 127"/>
                <a:gd name="T5" fmla="*/ 26 h 350"/>
                <a:gd name="T6" fmla="*/ 14 w 127"/>
                <a:gd name="T7" fmla="*/ 28 h 350"/>
                <a:gd name="T8" fmla="*/ 13 w 127"/>
                <a:gd name="T9" fmla="*/ 31 h 350"/>
                <a:gd name="T10" fmla="*/ 11 w 127"/>
                <a:gd name="T11" fmla="*/ 35 h 350"/>
                <a:gd name="T12" fmla="*/ 11 w 127"/>
                <a:gd name="T13" fmla="*/ 37 h 350"/>
                <a:gd name="T14" fmla="*/ 11 w 127"/>
                <a:gd name="T15" fmla="*/ 44 h 350"/>
                <a:gd name="T16" fmla="*/ 6 w 127"/>
                <a:gd name="T17" fmla="*/ 40 h 350"/>
                <a:gd name="T18" fmla="*/ 0 w 127"/>
                <a:gd name="T19" fmla="*/ 38 h 350"/>
                <a:gd name="T20" fmla="*/ 1 w 127"/>
                <a:gd name="T21" fmla="*/ 37 h 350"/>
                <a:gd name="T22" fmla="*/ 3 w 127"/>
                <a:gd name="T23" fmla="*/ 35 h 350"/>
                <a:gd name="T24" fmla="*/ 4 w 127"/>
                <a:gd name="T25" fmla="*/ 34 h 350"/>
                <a:gd name="T26" fmla="*/ 5 w 127"/>
                <a:gd name="T27" fmla="*/ 32 h 350"/>
                <a:gd name="T28" fmla="*/ 7 w 127"/>
                <a:gd name="T29" fmla="*/ 30 h 350"/>
                <a:gd name="T30" fmla="*/ 9 w 127"/>
                <a:gd name="T31" fmla="*/ 26 h 350"/>
                <a:gd name="T32" fmla="*/ 11 w 127"/>
                <a:gd name="T33" fmla="*/ 17 h 350"/>
                <a:gd name="T34" fmla="*/ 11 w 127"/>
                <a:gd name="T35" fmla="*/ 12 h 350"/>
                <a:gd name="T36" fmla="*/ 9 w 127"/>
                <a:gd name="T37" fmla="*/ 8 h 350"/>
                <a:gd name="T38" fmla="*/ 5 w 127"/>
                <a:gd name="T39" fmla="*/ 0 h 350"/>
                <a:gd name="T40" fmla="*/ 13 w 127"/>
                <a:gd name="T41" fmla="*/ 4 h 350"/>
                <a:gd name="T42" fmla="*/ 16 w 127"/>
                <a:gd name="T43" fmla="*/ 7 h 350"/>
                <a:gd name="T44" fmla="*/ 15 w 127"/>
                <a:gd name="T45" fmla="*/ 9 h 350"/>
                <a:gd name="T46" fmla="*/ 15 w 127"/>
                <a:gd name="T47" fmla="*/ 9 h 3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350">
                  <a:moveTo>
                    <a:pt x="116" y="68"/>
                  </a:moveTo>
                  <a:lnTo>
                    <a:pt x="120" y="169"/>
                  </a:lnTo>
                  <a:lnTo>
                    <a:pt x="112" y="203"/>
                  </a:lnTo>
                  <a:lnTo>
                    <a:pt x="106" y="222"/>
                  </a:lnTo>
                  <a:lnTo>
                    <a:pt x="99" y="243"/>
                  </a:lnTo>
                  <a:lnTo>
                    <a:pt x="85" y="275"/>
                  </a:lnTo>
                  <a:lnTo>
                    <a:pt x="82" y="289"/>
                  </a:lnTo>
                  <a:lnTo>
                    <a:pt x="85" y="350"/>
                  </a:lnTo>
                  <a:lnTo>
                    <a:pt x="42" y="319"/>
                  </a:lnTo>
                  <a:lnTo>
                    <a:pt x="0" y="298"/>
                  </a:lnTo>
                  <a:lnTo>
                    <a:pt x="7" y="291"/>
                  </a:lnTo>
                  <a:lnTo>
                    <a:pt x="17" y="279"/>
                  </a:lnTo>
                  <a:lnTo>
                    <a:pt x="28" y="268"/>
                  </a:lnTo>
                  <a:lnTo>
                    <a:pt x="40" y="253"/>
                  </a:lnTo>
                  <a:lnTo>
                    <a:pt x="51" y="237"/>
                  </a:lnTo>
                  <a:lnTo>
                    <a:pt x="68" y="207"/>
                  </a:lnTo>
                  <a:lnTo>
                    <a:pt x="82" y="135"/>
                  </a:lnTo>
                  <a:lnTo>
                    <a:pt x="83" y="95"/>
                  </a:lnTo>
                  <a:lnTo>
                    <a:pt x="72" y="61"/>
                  </a:lnTo>
                  <a:lnTo>
                    <a:pt x="40" y="0"/>
                  </a:lnTo>
                  <a:lnTo>
                    <a:pt x="104" y="32"/>
                  </a:lnTo>
                  <a:lnTo>
                    <a:pt x="127" y="55"/>
                  </a:lnTo>
                  <a:lnTo>
                    <a:pt x="116" y="68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9" name="Freeform 85"/>
            <p:cNvSpPr>
              <a:spLocks/>
            </p:cNvSpPr>
            <p:nvPr/>
          </p:nvSpPr>
          <p:spPr bwMode="auto">
            <a:xfrm>
              <a:off x="4736" y="1126"/>
              <a:ext cx="34" cy="36"/>
            </a:xfrm>
            <a:custGeom>
              <a:avLst/>
              <a:gdLst>
                <a:gd name="T0" fmla="*/ 6 w 68"/>
                <a:gd name="T1" fmla="*/ 2 h 72"/>
                <a:gd name="T2" fmla="*/ 3 w 68"/>
                <a:gd name="T3" fmla="*/ 0 h 72"/>
                <a:gd name="T4" fmla="*/ 2 w 68"/>
                <a:gd name="T5" fmla="*/ 1 h 72"/>
                <a:gd name="T6" fmla="*/ 1 w 68"/>
                <a:gd name="T7" fmla="*/ 3 h 72"/>
                <a:gd name="T8" fmla="*/ 0 w 68"/>
                <a:gd name="T9" fmla="*/ 4 h 72"/>
                <a:gd name="T10" fmla="*/ 2 w 68"/>
                <a:gd name="T11" fmla="*/ 8 h 72"/>
                <a:gd name="T12" fmla="*/ 4 w 68"/>
                <a:gd name="T13" fmla="*/ 9 h 72"/>
                <a:gd name="T14" fmla="*/ 4 w 68"/>
                <a:gd name="T15" fmla="*/ 8 h 72"/>
                <a:gd name="T16" fmla="*/ 3 w 68"/>
                <a:gd name="T17" fmla="*/ 4 h 72"/>
                <a:gd name="T18" fmla="*/ 6 w 68"/>
                <a:gd name="T19" fmla="*/ 6 h 72"/>
                <a:gd name="T20" fmla="*/ 9 w 68"/>
                <a:gd name="T21" fmla="*/ 6 h 72"/>
                <a:gd name="T22" fmla="*/ 8 w 68"/>
                <a:gd name="T23" fmla="*/ 4 h 72"/>
                <a:gd name="T24" fmla="*/ 7 w 68"/>
                <a:gd name="T25" fmla="*/ 3 h 72"/>
                <a:gd name="T26" fmla="*/ 8 w 68"/>
                <a:gd name="T27" fmla="*/ 2 h 72"/>
                <a:gd name="T28" fmla="*/ 6 w 68"/>
                <a:gd name="T29" fmla="*/ 2 h 72"/>
                <a:gd name="T30" fmla="*/ 6 w 68"/>
                <a:gd name="T31" fmla="*/ 2 h 7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8" h="72">
                  <a:moveTo>
                    <a:pt x="42" y="9"/>
                  </a:moveTo>
                  <a:lnTo>
                    <a:pt x="23" y="0"/>
                  </a:lnTo>
                  <a:lnTo>
                    <a:pt x="10" y="2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10" y="59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21" y="30"/>
                  </a:lnTo>
                  <a:lnTo>
                    <a:pt x="44" y="45"/>
                  </a:lnTo>
                  <a:lnTo>
                    <a:pt x="68" y="45"/>
                  </a:lnTo>
                  <a:lnTo>
                    <a:pt x="63" y="30"/>
                  </a:lnTo>
                  <a:lnTo>
                    <a:pt x="53" y="24"/>
                  </a:lnTo>
                  <a:lnTo>
                    <a:pt x="63" y="15"/>
                  </a:lnTo>
                  <a:lnTo>
                    <a:pt x="42" y="9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0" name="Freeform 86"/>
            <p:cNvSpPr>
              <a:spLocks/>
            </p:cNvSpPr>
            <p:nvPr/>
          </p:nvSpPr>
          <p:spPr bwMode="auto">
            <a:xfrm>
              <a:off x="5019" y="1068"/>
              <a:ext cx="47" cy="67"/>
            </a:xfrm>
            <a:custGeom>
              <a:avLst/>
              <a:gdLst>
                <a:gd name="T0" fmla="*/ 3 w 93"/>
                <a:gd name="T1" fmla="*/ 8 h 135"/>
                <a:gd name="T2" fmla="*/ 4 w 93"/>
                <a:gd name="T3" fmla="*/ 5 h 135"/>
                <a:gd name="T4" fmla="*/ 7 w 93"/>
                <a:gd name="T5" fmla="*/ 6 h 135"/>
                <a:gd name="T6" fmla="*/ 7 w 93"/>
                <a:gd name="T7" fmla="*/ 3 h 135"/>
                <a:gd name="T8" fmla="*/ 8 w 93"/>
                <a:gd name="T9" fmla="*/ 4 h 135"/>
                <a:gd name="T10" fmla="*/ 9 w 93"/>
                <a:gd name="T11" fmla="*/ 5 h 135"/>
                <a:gd name="T12" fmla="*/ 9 w 93"/>
                <a:gd name="T13" fmla="*/ 8 h 135"/>
                <a:gd name="T14" fmla="*/ 9 w 93"/>
                <a:gd name="T15" fmla="*/ 13 h 135"/>
                <a:gd name="T16" fmla="*/ 8 w 93"/>
                <a:gd name="T17" fmla="*/ 15 h 135"/>
                <a:gd name="T18" fmla="*/ 8 w 93"/>
                <a:gd name="T19" fmla="*/ 16 h 135"/>
                <a:gd name="T20" fmla="*/ 10 w 93"/>
                <a:gd name="T21" fmla="*/ 14 h 135"/>
                <a:gd name="T22" fmla="*/ 12 w 93"/>
                <a:gd name="T23" fmla="*/ 10 h 135"/>
                <a:gd name="T24" fmla="*/ 12 w 93"/>
                <a:gd name="T25" fmla="*/ 6 h 135"/>
                <a:gd name="T26" fmla="*/ 11 w 93"/>
                <a:gd name="T27" fmla="*/ 1 h 135"/>
                <a:gd name="T28" fmla="*/ 10 w 93"/>
                <a:gd name="T29" fmla="*/ 0 h 135"/>
                <a:gd name="T30" fmla="*/ 9 w 93"/>
                <a:gd name="T31" fmla="*/ 0 h 135"/>
                <a:gd name="T32" fmla="*/ 5 w 93"/>
                <a:gd name="T33" fmla="*/ 0 h 135"/>
                <a:gd name="T34" fmla="*/ 2 w 93"/>
                <a:gd name="T35" fmla="*/ 1 h 135"/>
                <a:gd name="T36" fmla="*/ 0 w 93"/>
                <a:gd name="T37" fmla="*/ 5 h 135"/>
                <a:gd name="T38" fmla="*/ 3 w 93"/>
                <a:gd name="T39" fmla="*/ 8 h 135"/>
                <a:gd name="T40" fmla="*/ 3 w 93"/>
                <a:gd name="T41" fmla="*/ 8 h 13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3" h="135">
                  <a:moveTo>
                    <a:pt x="19" y="68"/>
                  </a:moveTo>
                  <a:lnTo>
                    <a:pt x="26" y="47"/>
                  </a:lnTo>
                  <a:lnTo>
                    <a:pt x="49" y="55"/>
                  </a:lnTo>
                  <a:lnTo>
                    <a:pt x="51" y="30"/>
                  </a:lnTo>
                  <a:lnTo>
                    <a:pt x="64" y="36"/>
                  </a:lnTo>
                  <a:lnTo>
                    <a:pt x="72" y="47"/>
                  </a:lnTo>
                  <a:lnTo>
                    <a:pt x="68" y="70"/>
                  </a:lnTo>
                  <a:lnTo>
                    <a:pt x="66" y="104"/>
                  </a:lnTo>
                  <a:lnTo>
                    <a:pt x="62" y="123"/>
                  </a:lnTo>
                  <a:lnTo>
                    <a:pt x="59" y="135"/>
                  </a:lnTo>
                  <a:lnTo>
                    <a:pt x="78" y="114"/>
                  </a:lnTo>
                  <a:lnTo>
                    <a:pt x="91" y="85"/>
                  </a:lnTo>
                  <a:lnTo>
                    <a:pt x="93" y="49"/>
                  </a:lnTo>
                  <a:lnTo>
                    <a:pt x="85" y="9"/>
                  </a:lnTo>
                  <a:lnTo>
                    <a:pt x="80" y="6"/>
                  </a:lnTo>
                  <a:lnTo>
                    <a:pt x="66" y="0"/>
                  </a:lnTo>
                  <a:lnTo>
                    <a:pt x="38" y="6"/>
                  </a:lnTo>
                  <a:lnTo>
                    <a:pt x="15" y="9"/>
                  </a:lnTo>
                  <a:lnTo>
                    <a:pt x="0" y="47"/>
                  </a:lnTo>
                  <a:lnTo>
                    <a:pt x="19" y="68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1" name="Freeform 87"/>
            <p:cNvSpPr>
              <a:spLocks/>
            </p:cNvSpPr>
            <p:nvPr/>
          </p:nvSpPr>
          <p:spPr bwMode="auto">
            <a:xfrm>
              <a:off x="4744" y="1099"/>
              <a:ext cx="41" cy="20"/>
            </a:xfrm>
            <a:custGeom>
              <a:avLst/>
              <a:gdLst>
                <a:gd name="T0" fmla="*/ 0 w 82"/>
                <a:gd name="T1" fmla="*/ 2 h 39"/>
                <a:gd name="T2" fmla="*/ 1 w 82"/>
                <a:gd name="T3" fmla="*/ 1 h 39"/>
                <a:gd name="T4" fmla="*/ 8 w 82"/>
                <a:gd name="T5" fmla="*/ 0 h 39"/>
                <a:gd name="T6" fmla="*/ 11 w 82"/>
                <a:gd name="T7" fmla="*/ 3 h 39"/>
                <a:gd name="T8" fmla="*/ 11 w 82"/>
                <a:gd name="T9" fmla="*/ 5 h 39"/>
                <a:gd name="T10" fmla="*/ 9 w 82"/>
                <a:gd name="T11" fmla="*/ 5 h 39"/>
                <a:gd name="T12" fmla="*/ 5 w 82"/>
                <a:gd name="T13" fmla="*/ 4 h 39"/>
                <a:gd name="T14" fmla="*/ 0 w 82"/>
                <a:gd name="T15" fmla="*/ 2 h 39"/>
                <a:gd name="T16" fmla="*/ 0 w 82"/>
                <a:gd name="T17" fmla="*/ 2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39">
                  <a:moveTo>
                    <a:pt x="0" y="15"/>
                  </a:moveTo>
                  <a:lnTo>
                    <a:pt x="8" y="3"/>
                  </a:lnTo>
                  <a:lnTo>
                    <a:pt x="57" y="0"/>
                  </a:lnTo>
                  <a:lnTo>
                    <a:pt x="82" y="17"/>
                  </a:lnTo>
                  <a:lnTo>
                    <a:pt x="82" y="39"/>
                  </a:lnTo>
                  <a:lnTo>
                    <a:pt x="67" y="39"/>
                  </a:lnTo>
                  <a:lnTo>
                    <a:pt x="38" y="2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08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2" name="Freeform 88"/>
            <p:cNvSpPr>
              <a:spLocks/>
            </p:cNvSpPr>
            <p:nvPr/>
          </p:nvSpPr>
          <p:spPr bwMode="auto">
            <a:xfrm>
              <a:off x="4823" y="964"/>
              <a:ext cx="20" cy="45"/>
            </a:xfrm>
            <a:custGeom>
              <a:avLst/>
              <a:gdLst>
                <a:gd name="T0" fmla="*/ 3 w 40"/>
                <a:gd name="T1" fmla="*/ 0 h 89"/>
                <a:gd name="T2" fmla="*/ 4 w 40"/>
                <a:gd name="T3" fmla="*/ 1 h 89"/>
                <a:gd name="T4" fmla="*/ 5 w 40"/>
                <a:gd name="T5" fmla="*/ 3 h 89"/>
                <a:gd name="T6" fmla="*/ 5 w 40"/>
                <a:gd name="T7" fmla="*/ 5 h 89"/>
                <a:gd name="T8" fmla="*/ 4 w 40"/>
                <a:gd name="T9" fmla="*/ 7 h 89"/>
                <a:gd name="T10" fmla="*/ 0 w 40"/>
                <a:gd name="T11" fmla="*/ 12 h 89"/>
                <a:gd name="T12" fmla="*/ 1 w 40"/>
                <a:gd name="T13" fmla="*/ 6 h 89"/>
                <a:gd name="T14" fmla="*/ 1 w 40"/>
                <a:gd name="T15" fmla="*/ 2 h 89"/>
                <a:gd name="T16" fmla="*/ 3 w 40"/>
                <a:gd name="T17" fmla="*/ 0 h 89"/>
                <a:gd name="T18" fmla="*/ 3 w 40"/>
                <a:gd name="T19" fmla="*/ 0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89">
                  <a:moveTo>
                    <a:pt x="17" y="0"/>
                  </a:moveTo>
                  <a:lnTo>
                    <a:pt x="29" y="5"/>
                  </a:lnTo>
                  <a:lnTo>
                    <a:pt x="40" y="17"/>
                  </a:lnTo>
                  <a:lnTo>
                    <a:pt x="34" y="40"/>
                  </a:lnTo>
                  <a:lnTo>
                    <a:pt x="29" y="55"/>
                  </a:lnTo>
                  <a:lnTo>
                    <a:pt x="0" y="89"/>
                  </a:lnTo>
                  <a:lnTo>
                    <a:pt x="8" y="43"/>
                  </a:lnTo>
                  <a:lnTo>
                    <a:pt x="6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3" name="Freeform 89"/>
            <p:cNvSpPr>
              <a:spLocks/>
            </p:cNvSpPr>
            <p:nvPr/>
          </p:nvSpPr>
          <p:spPr bwMode="auto">
            <a:xfrm>
              <a:off x="4843" y="1250"/>
              <a:ext cx="48" cy="57"/>
            </a:xfrm>
            <a:custGeom>
              <a:avLst/>
              <a:gdLst>
                <a:gd name="T0" fmla="*/ 10 w 95"/>
                <a:gd name="T1" fmla="*/ 1 h 114"/>
                <a:gd name="T2" fmla="*/ 12 w 95"/>
                <a:gd name="T3" fmla="*/ 4 h 114"/>
                <a:gd name="T4" fmla="*/ 12 w 95"/>
                <a:gd name="T5" fmla="*/ 9 h 114"/>
                <a:gd name="T6" fmla="*/ 7 w 95"/>
                <a:gd name="T7" fmla="*/ 15 h 114"/>
                <a:gd name="T8" fmla="*/ 8 w 95"/>
                <a:gd name="T9" fmla="*/ 11 h 114"/>
                <a:gd name="T10" fmla="*/ 0 w 95"/>
                <a:gd name="T11" fmla="*/ 7 h 114"/>
                <a:gd name="T12" fmla="*/ 7 w 95"/>
                <a:gd name="T13" fmla="*/ 4 h 114"/>
                <a:gd name="T14" fmla="*/ 7 w 95"/>
                <a:gd name="T15" fmla="*/ 2 h 114"/>
                <a:gd name="T16" fmla="*/ 7 w 95"/>
                <a:gd name="T17" fmla="*/ 0 h 114"/>
                <a:gd name="T18" fmla="*/ 10 w 95"/>
                <a:gd name="T19" fmla="*/ 1 h 114"/>
                <a:gd name="T20" fmla="*/ 10 w 95"/>
                <a:gd name="T21" fmla="*/ 1 h 1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5" h="114">
                  <a:moveTo>
                    <a:pt x="74" y="7"/>
                  </a:moveTo>
                  <a:lnTo>
                    <a:pt x="89" y="28"/>
                  </a:lnTo>
                  <a:lnTo>
                    <a:pt x="95" y="72"/>
                  </a:lnTo>
                  <a:lnTo>
                    <a:pt x="55" y="114"/>
                  </a:lnTo>
                  <a:lnTo>
                    <a:pt x="59" y="82"/>
                  </a:lnTo>
                  <a:lnTo>
                    <a:pt x="0" y="55"/>
                  </a:lnTo>
                  <a:lnTo>
                    <a:pt x="49" y="32"/>
                  </a:lnTo>
                  <a:lnTo>
                    <a:pt x="51" y="9"/>
                  </a:lnTo>
                  <a:lnTo>
                    <a:pt x="49" y="0"/>
                  </a:lnTo>
                  <a:lnTo>
                    <a:pt x="74" y="7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4" name="Freeform 90"/>
            <p:cNvSpPr>
              <a:spLocks/>
            </p:cNvSpPr>
            <p:nvPr/>
          </p:nvSpPr>
          <p:spPr bwMode="auto">
            <a:xfrm>
              <a:off x="4727" y="952"/>
              <a:ext cx="104" cy="121"/>
            </a:xfrm>
            <a:custGeom>
              <a:avLst/>
              <a:gdLst>
                <a:gd name="T0" fmla="*/ 22 w 207"/>
                <a:gd name="T1" fmla="*/ 2 h 241"/>
                <a:gd name="T2" fmla="*/ 16 w 207"/>
                <a:gd name="T3" fmla="*/ 0 h 241"/>
                <a:gd name="T4" fmla="*/ 14 w 207"/>
                <a:gd name="T5" fmla="*/ 2 h 241"/>
                <a:gd name="T6" fmla="*/ 12 w 207"/>
                <a:gd name="T7" fmla="*/ 3 h 241"/>
                <a:gd name="T8" fmla="*/ 10 w 207"/>
                <a:gd name="T9" fmla="*/ 5 h 241"/>
                <a:gd name="T10" fmla="*/ 8 w 207"/>
                <a:gd name="T11" fmla="*/ 7 h 241"/>
                <a:gd name="T12" fmla="*/ 5 w 207"/>
                <a:gd name="T13" fmla="*/ 9 h 241"/>
                <a:gd name="T14" fmla="*/ 3 w 207"/>
                <a:gd name="T15" fmla="*/ 11 h 241"/>
                <a:gd name="T16" fmla="*/ 3 w 207"/>
                <a:gd name="T17" fmla="*/ 17 h 241"/>
                <a:gd name="T18" fmla="*/ 3 w 207"/>
                <a:gd name="T19" fmla="*/ 23 h 241"/>
                <a:gd name="T20" fmla="*/ 2 w 207"/>
                <a:gd name="T21" fmla="*/ 26 h 241"/>
                <a:gd name="T22" fmla="*/ 0 w 207"/>
                <a:gd name="T23" fmla="*/ 29 h 241"/>
                <a:gd name="T24" fmla="*/ 7 w 207"/>
                <a:gd name="T25" fmla="*/ 31 h 241"/>
                <a:gd name="T26" fmla="*/ 9 w 207"/>
                <a:gd name="T27" fmla="*/ 29 h 241"/>
                <a:gd name="T28" fmla="*/ 12 w 207"/>
                <a:gd name="T29" fmla="*/ 28 h 241"/>
                <a:gd name="T30" fmla="*/ 16 w 207"/>
                <a:gd name="T31" fmla="*/ 29 h 241"/>
                <a:gd name="T32" fmla="*/ 22 w 207"/>
                <a:gd name="T33" fmla="*/ 29 h 241"/>
                <a:gd name="T34" fmla="*/ 24 w 207"/>
                <a:gd name="T35" fmla="*/ 26 h 241"/>
                <a:gd name="T36" fmla="*/ 25 w 207"/>
                <a:gd name="T37" fmla="*/ 24 h 241"/>
                <a:gd name="T38" fmla="*/ 26 w 207"/>
                <a:gd name="T39" fmla="*/ 22 h 241"/>
                <a:gd name="T40" fmla="*/ 26 w 207"/>
                <a:gd name="T41" fmla="*/ 19 h 241"/>
                <a:gd name="T42" fmla="*/ 25 w 207"/>
                <a:gd name="T43" fmla="*/ 18 h 241"/>
                <a:gd name="T44" fmla="*/ 24 w 207"/>
                <a:gd name="T45" fmla="*/ 17 h 241"/>
                <a:gd name="T46" fmla="*/ 23 w 207"/>
                <a:gd name="T47" fmla="*/ 11 h 241"/>
                <a:gd name="T48" fmla="*/ 24 w 207"/>
                <a:gd name="T49" fmla="*/ 10 h 241"/>
                <a:gd name="T50" fmla="*/ 25 w 207"/>
                <a:gd name="T51" fmla="*/ 9 h 241"/>
                <a:gd name="T52" fmla="*/ 25 w 207"/>
                <a:gd name="T53" fmla="*/ 5 h 241"/>
                <a:gd name="T54" fmla="*/ 24 w 207"/>
                <a:gd name="T55" fmla="*/ 4 h 241"/>
                <a:gd name="T56" fmla="*/ 23 w 207"/>
                <a:gd name="T57" fmla="*/ 3 h 241"/>
                <a:gd name="T58" fmla="*/ 22 w 207"/>
                <a:gd name="T59" fmla="*/ 2 h 241"/>
                <a:gd name="T60" fmla="*/ 22 w 207"/>
                <a:gd name="T61" fmla="*/ 2 h 2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07" h="241">
                  <a:moveTo>
                    <a:pt x="175" y="13"/>
                  </a:moveTo>
                  <a:lnTo>
                    <a:pt x="122" y="0"/>
                  </a:lnTo>
                  <a:lnTo>
                    <a:pt x="106" y="11"/>
                  </a:lnTo>
                  <a:lnTo>
                    <a:pt x="91" y="23"/>
                  </a:lnTo>
                  <a:lnTo>
                    <a:pt x="74" y="38"/>
                  </a:lnTo>
                  <a:lnTo>
                    <a:pt x="57" y="51"/>
                  </a:lnTo>
                  <a:lnTo>
                    <a:pt x="40" y="65"/>
                  </a:lnTo>
                  <a:lnTo>
                    <a:pt x="23" y="82"/>
                  </a:lnTo>
                  <a:lnTo>
                    <a:pt x="17" y="135"/>
                  </a:lnTo>
                  <a:lnTo>
                    <a:pt x="17" y="180"/>
                  </a:lnTo>
                  <a:lnTo>
                    <a:pt x="13" y="203"/>
                  </a:lnTo>
                  <a:lnTo>
                    <a:pt x="0" y="232"/>
                  </a:lnTo>
                  <a:lnTo>
                    <a:pt x="53" y="241"/>
                  </a:lnTo>
                  <a:lnTo>
                    <a:pt x="70" y="232"/>
                  </a:lnTo>
                  <a:lnTo>
                    <a:pt x="91" y="217"/>
                  </a:lnTo>
                  <a:lnTo>
                    <a:pt x="127" y="226"/>
                  </a:lnTo>
                  <a:lnTo>
                    <a:pt x="173" y="230"/>
                  </a:lnTo>
                  <a:lnTo>
                    <a:pt x="188" y="205"/>
                  </a:lnTo>
                  <a:lnTo>
                    <a:pt x="194" y="186"/>
                  </a:lnTo>
                  <a:lnTo>
                    <a:pt x="201" y="171"/>
                  </a:lnTo>
                  <a:lnTo>
                    <a:pt x="207" y="152"/>
                  </a:lnTo>
                  <a:lnTo>
                    <a:pt x="198" y="139"/>
                  </a:lnTo>
                  <a:lnTo>
                    <a:pt x="192" y="133"/>
                  </a:lnTo>
                  <a:lnTo>
                    <a:pt x="184" y="85"/>
                  </a:lnTo>
                  <a:lnTo>
                    <a:pt x="188" y="80"/>
                  </a:lnTo>
                  <a:lnTo>
                    <a:pt x="194" y="65"/>
                  </a:lnTo>
                  <a:lnTo>
                    <a:pt x="200" y="34"/>
                  </a:lnTo>
                  <a:lnTo>
                    <a:pt x="192" y="26"/>
                  </a:lnTo>
                  <a:lnTo>
                    <a:pt x="184" y="19"/>
                  </a:lnTo>
                  <a:lnTo>
                    <a:pt x="175" y="13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5" name="Freeform 91"/>
            <p:cNvSpPr>
              <a:spLocks/>
            </p:cNvSpPr>
            <p:nvPr/>
          </p:nvSpPr>
          <p:spPr bwMode="auto">
            <a:xfrm>
              <a:off x="4750" y="1039"/>
              <a:ext cx="76" cy="22"/>
            </a:xfrm>
            <a:custGeom>
              <a:avLst/>
              <a:gdLst>
                <a:gd name="T0" fmla="*/ 19 w 152"/>
                <a:gd name="T1" fmla="*/ 3 h 43"/>
                <a:gd name="T2" fmla="*/ 18 w 152"/>
                <a:gd name="T3" fmla="*/ 5 h 43"/>
                <a:gd name="T4" fmla="*/ 9 w 152"/>
                <a:gd name="T5" fmla="*/ 6 h 43"/>
                <a:gd name="T6" fmla="*/ 3 w 152"/>
                <a:gd name="T7" fmla="*/ 5 h 43"/>
                <a:gd name="T8" fmla="*/ 0 w 152"/>
                <a:gd name="T9" fmla="*/ 2 h 43"/>
                <a:gd name="T10" fmla="*/ 1 w 152"/>
                <a:gd name="T11" fmla="*/ 1 h 43"/>
                <a:gd name="T12" fmla="*/ 2 w 152"/>
                <a:gd name="T13" fmla="*/ 0 h 43"/>
                <a:gd name="T14" fmla="*/ 3 w 152"/>
                <a:gd name="T15" fmla="*/ 1 h 43"/>
                <a:gd name="T16" fmla="*/ 11 w 152"/>
                <a:gd name="T17" fmla="*/ 3 h 43"/>
                <a:gd name="T18" fmla="*/ 19 w 152"/>
                <a:gd name="T19" fmla="*/ 3 h 43"/>
                <a:gd name="T20" fmla="*/ 19 w 152"/>
                <a:gd name="T21" fmla="*/ 3 h 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2" h="43">
                  <a:moveTo>
                    <a:pt x="152" y="19"/>
                  </a:moveTo>
                  <a:lnTo>
                    <a:pt x="140" y="40"/>
                  </a:lnTo>
                  <a:lnTo>
                    <a:pt x="66" y="43"/>
                  </a:lnTo>
                  <a:lnTo>
                    <a:pt x="17" y="34"/>
                  </a:lnTo>
                  <a:lnTo>
                    <a:pt x="0" y="11"/>
                  </a:lnTo>
                  <a:lnTo>
                    <a:pt x="3" y="2"/>
                  </a:lnTo>
                  <a:lnTo>
                    <a:pt x="9" y="0"/>
                  </a:lnTo>
                  <a:lnTo>
                    <a:pt x="20" y="4"/>
                  </a:lnTo>
                  <a:lnTo>
                    <a:pt x="87" y="19"/>
                  </a:lnTo>
                  <a:lnTo>
                    <a:pt x="152" y="19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6" name="Freeform 92"/>
            <p:cNvSpPr>
              <a:spLocks/>
            </p:cNvSpPr>
            <p:nvPr/>
          </p:nvSpPr>
          <p:spPr bwMode="auto">
            <a:xfrm>
              <a:off x="4808" y="1177"/>
              <a:ext cx="80" cy="72"/>
            </a:xfrm>
            <a:custGeom>
              <a:avLst/>
              <a:gdLst>
                <a:gd name="T0" fmla="*/ 0 w 159"/>
                <a:gd name="T1" fmla="*/ 9 h 143"/>
                <a:gd name="T2" fmla="*/ 3 w 159"/>
                <a:gd name="T3" fmla="*/ 10 h 143"/>
                <a:gd name="T4" fmla="*/ 5 w 159"/>
                <a:gd name="T5" fmla="*/ 12 h 143"/>
                <a:gd name="T6" fmla="*/ 6 w 159"/>
                <a:gd name="T7" fmla="*/ 13 h 143"/>
                <a:gd name="T8" fmla="*/ 7 w 159"/>
                <a:gd name="T9" fmla="*/ 14 h 143"/>
                <a:gd name="T10" fmla="*/ 8 w 159"/>
                <a:gd name="T11" fmla="*/ 15 h 143"/>
                <a:gd name="T12" fmla="*/ 18 w 159"/>
                <a:gd name="T13" fmla="*/ 17 h 143"/>
                <a:gd name="T14" fmla="*/ 20 w 159"/>
                <a:gd name="T15" fmla="*/ 18 h 143"/>
                <a:gd name="T16" fmla="*/ 20 w 159"/>
                <a:gd name="T17" fmla="*/ 14 h 143"/>
                <a:gd name="T18" fmla="*/ 19 w 159"/>
                <a:gd name="T19" fmla="*/ 13 h 143"/>
                <a:gd name="T20" fmla="*/ 18 w 159"/>
                <a:gd name="T21" fmla="*/ 12 h 143"/>
                <a:gd name="T22" fmla="*/ 17 w 159"/>
                <a:gd name="T23" fmla="*/ 10 h 143"/>
                <a:gd name="T24" fmla="*/ 16 w 159"/>
                <a:gd name="T25" fmla="*/ 10 h 143"/>
                <a:gd name="T26" fmla="*/ 15 w 159"/>
                <a:gd name="T27" fmla="*/ 8 h 143"/>
                <a:gd name="T28" fmla="*/ 14 w 159"/>
                <a:gd name="T29" fmla="*/ 7 h 143"/>
                <a:gd name="T30" fmla="*/ 10 w 159"/>
                <a:gd name="T31" fmla="*/ 0 h 143"/>
                <a:gd name="T32" fmla="*/ 10 w 159"/>
                <a:gd name="T33" fmla="*/ 6 h 143"/>
                <a:gd name="T34" fmla="*/ 9 w 159"/>
                <a:gd name="T35" fmla="*/ 8 h 143"/>
                <a:gd name="T36" fmla="*/ 5 w 159"/>
                <a:gd name="T37" fmla="*/ 8 h 143"/>
                <a:gd name="T38" fmla="*/ 0 w 159"/>
                <a:gd name="T39" fmla="*/ 9 h 143"/>
                <a:gd name="T40" fmla="*/ 0 w 159"/>
                <a:gd name="T41" fmla="*/ 9 h 14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9" h="143">
                  <a:moveTo>
                    <a:pt x="0" y="67"/>
                  </a:moveTo>
                  <a:lnTo>
                    <a:pt x="19" y="75"/>
                  </a:lnTo>
                  <a:lnTo>
                    <a:pt x="38" y="92"/>
                  </a:lnTo>
                  <a:lnTo>
                    <a:pt x="41" y="101"/>
                  </a:lnTo>
                  <a:lnTo>
                    <a:pt x="49" y="109"/>
                  </a:lnTo>
                  <a:lnTo>
                    <a:pt x="60" y="116"/>
                  </a:lnTo>
                  <a:lnTo>
                    <a:pt x="140" y="135"/>
                  </a:lnTo>
                  <a:lnTo>
                    <a:pt x="159" y="143"/>
                  </a:lnTo>
                  <a:lnTo>
                    <a:pt x="157" y="107"/>
                  </a:lnTo>
                  <a:lnTo>
                    <a:pt x="152" y="99"/>
                  </a:lnTo>
                  <a:lnTo>
                    <a:pt x="144" y="90"/>
                  </a:lnTo>
                  <a:lnTo>
                    <a:pt x="135" y="80"/>
                  </a:lnTo>
                  <a:lnTo>
                    <a:pt x="127" y="73"/>
                  </a:lnTo>
                  <a:lnTo>
                    <a:pt x="114" y="61"/>
                  </a:lnTo>
                  <a:lnTo>
                    <a:pt x="106" y="56"/>
                  </a:lnTo>
                  <a:lnTo>
                    <a:pt x="74" y="0"/>
                  </a:lnTo>
                  <a:lnTo>
                    <a:pt x="79" y="46"/>
                  </a:lnTo>
                  <a:lnTo>
                    <a:pt x="68" y="61"/>
                  </a:lnTo>
                  <a:lnTo>
                    <a:pt x="39" y="6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7" name="Freeform 93"/>
            <p:cNvSpPr>
              <a:spLocks/>
            </p:cNvSpPr>
            <p:nvPr/>
          </p:nvSpPr>
          <p:spPr bwMode="auto">
            <a:xfrm>
              <a:off x="4765" y="951"/>
              <a:ext cx="51" cy="44"/>
            </a:xfrm>
            <a:custGeom>
              <a:avLst/>
              <a:gdLst>
                <a:gd name="T0" fmla="*/ 10 w 101"/>
                <a:gd name="T1" fmla="*/ 0 h 87"/>
                <a:gd name="T2" fmla="*/ 4 w 101"/>
                <a:gd name="T3" fmla="*/ 3 h 87"/>
                <a:gd name="T4" fmla="*/ 3 w 101"/>
                <a:gd name="T5" fmla="*/ 4 h 87"/>
                <a:gd name="T6" fmla="*/ 0 w 101"/>
                <a:gd name="T7" fmla="*/ 7 h 87"/>
                <a:gd name="T8" fmla="*/ 1 w 101"/>
                <a:gd name="T9" fmla="*/ 9 h 87"/>
                <a:gd name="T10" fmla="*/ 1 w 101"/>
                <a:gd name="T11" fmla="*/ 10 h 87"/>
                <a:gd name="T12" fmla="*/ 2 w 101"/>
                <a:gd name="T13" fmla="*/ 11 h 87"/>
                <a:gd name="T14" fmla="*/ 9 w 101"/>
                <a:gd name="T15" fmla="*/ 11 h 87"/>
                <a:gd name="T16" fmla="*/ 12 w 101"/>
                <a:gd name="T17" fmla="*/ 9 h 87"/>
                <a:gd name="T18" fmla="*/ 13 w 101"/>
                <a:gd name="T19" fmla="*/ 5 h 87"/>
                <a:gd name="T20" fmla="*/ 12 w 101"/>
                <a:gd name="T21" fmla="*/ 1 h 87"/>
                <a:gd name="T22" fmla="*/ 10 w 101"/>
                <a:gd name="T23" fmla="*/ 0 h 87"/>
                <a:gd name="T24" fmla="*/ 10 w 101"/>
                <a:gd name="T25" fmla="*/ 0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1" h="87">
                  <a:moveTo>
                    <a:pt x="80" y="0"/>
                  </a:moveTo>
                  <a:lnTo>
                    <a:pt x="30" y="17"/>
                  </a:lnTo>
                  <a:lnTo>
                    <a:pt x="17" y="28"/>
                  </a:lnTo>
                  <a:lnTo>
                    <a:pt x="0" y="55"/>
                  </a:lnTo>
                  <a:lnTo>
                    <a:pt x="2" y="68"/>
                  </a:lnTo>
                  <a:lnTo>
                    <a:pt x="8" y="78"/>
                  </a:lnTo>
                  <a:lnTo>
                    <a:pt x="15" y="86"/>
                  </a:lnTo>
                  <a:lnTo>
                    <a:pt x="70" y="87"/>
                  </a:lnTo>
                  <a:lnTo>
                    <a:pt x="95" y="70"/>
                  </a:lnTo>
                  <a:lnTo>
                    <a:pt x="101" y="34"/>
                  </a:lnTo>
                  <a:lnTo>
                    <a:pt x="91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8" name="Freeform 94"/>
            <p:cNvSpPr>
              <a:spLocks/>
            </p:cNvSpPr>
            <p:nvPr/>
          </p:nvSpPr>
          <p:spPr bwMode="auto">
            <a:xfrm>
              <a:off x="4782" y="820"/>
              <a:ext cx="322" cy="961"/>
            </a:xfrm>
            <a:custGeom>
              <a:avLst/>
              <a:gdLst>
                <a:gd name="T0" fmla="*/ 55 w 645"/>
                <a:gd name="T1" fmla="*/ 2 h 1922"/>
                <a:gd name="T2" fmla="*/ 65 w 645"/>
                <a:gd name="T3" fmla="*/ 13 h 1922"/>
                <a:gd name="T4" fmla="*/ 70 w 645"/>
                <a:gd name="T5" fmla="*/ 24 h 1922"/>
                <a:gd name="T6" fmla="*/ 73 w 645"/>
                <a:gd name="T7" fmla="*/ 39 h 1922"/>
                <a:gd name="T8" fmla="*/ 76 w 645"/>
                <a:gd name="T9" fmla="*/ 50 h 1922"/>
                <a:gd name="T10" fmla="*/ 80 w 645"/>
                <a:gd name="T11" fmla="*/ 67 h 1922"/>
                <a:gd name="T12" fmla="*/ 76 w 645"/>
                <a:gd name="T13" fmla="*/ 76 h 1922"/>
                <a:gd name="T14" fmla="*/ 72 w 645"/>
                <a:gd name="T15" fmla="*/ 93 h 1922"/>
                <a:gd name="T16" fmla="*/ 58 w 645"/>
                <a:gd name="T17" fmla="*/ 127 h 1922"/>
                <a:gd name="T18" fmla="*/ 53 w 645"/>
                <a:gd name="T19" fmla="*/ 135 h 1922"/>
                <a:gd name="T20" fmla="*/ 47 w 645"/>
                <a:gd name="T21" fmla="*/ 147 h 1922"/>
                <a:gd name="T22" fmla="*/ 14 w 645"/>
                <a:gd name="T23" fmla="*/ 201 h 1922"/>
                <a:gd name="T24" fmla="*/ 9 w 645"/>
                <a:gd name="T25" fmla="*/ 207 h 1922"/>
                <a:gd name="T26" fmla="*/ 4 w 645"/>
                <a:gd name="T27" fmla="*/ 214 h 1922"/>
                <a:gd name="T28" fmla="*/ 1 w 645"/>
                <a:gd name="T29" fmla="*/ 241 h 1922"/>
                <a:gd name="T30" fmla="*/ 2 w 645"/>
                <a:gd name="T31" fmla="*/ 216 h 1922"/>
                <a:gd name="T32" fmla="*/ 7 w 645"/>
                <a:gd name="T33" fmla="*/ 206 h 1922"/>
                <a:gd name="T34" fmla="*/ 11 w 645"/>
                <a:gd name="T35" fmla="*/ 201 h 1922"/>
                <a:gd name="T36" fmla="*/ 16 w 645"/>
                <a:gd name="T37" fmla="*/ 195 h 1922"/>
                <a:gd name="T38" fmla="*/ 50 w 645"/>
                <a:gd name="T39" fmla="*/ 134 h 1922"/>
                <a:gd name="T40" fmla="*/ 69 w 645"/>
                <a:gd name="T41" fmla="*/ 101 h 1922"/>
                <a:gd name="T42" fmla="*/ 62 w 645"/>
                <a:gd name="T43" fmla="*/ 109 h 1922"/>
                <a:gd name="T44" fmla="*/ 57 w 645"/>
                <a:gd name="T45" fmla="*/ 117 h 1922"/>
                <a:gd name="T46" fmla="*/ 34 w 645"/>
                <a:gd name="T47" fmla="*/ 134 h 1922"/>
                <a:gd name="T48" fmla="*/ 25 w 645"/>
                <a:gd name="T49" fmla="*/ 134 h 1922"/>
                <a:gd name="T50" fmla="*/ 30 w 645"/>
                <a:gd name="T51" fmla="*/ 133 h 1922"/>
                <a:gd name="T52" fmla="*/ 38 w 645"/>
                <a:gd name="T53" fmla="*/ 129 h 1922"/>
                <a:gd name="T54" fmla="*/ 55 w 645"/>
                <a:gd name="T55" fmla="*/ 116 h 1922"/>
                <a:gd name="T56" fmla="*/ 60 w 645"/>
                <a:gd name="T57" fmla="*/ 109 h 1922"/>
                <a:gd name="T58" fmla="*/ 59 w 645"/>
                <a:gd name="T59" fmla="*/ 94 h 1922"/>
                <a:gd name="T60" fmla="*/ 64 w 645"/>
                <a:gd name="T61" fmla="*/ 88 h 1922"/>
                <a:gd name="T62" fmla="*/ 68 w 645"/>
                <a:gd name="T63" fmla="*/ 81 h 1922"/>
                <a:gd name="T64" fmla="*/ 72 w 645"/>
                <a:gd name="T65" fmla="*/ 73 h 1922"/>
                <a:gd name="T66" fmla="*/ 60 w 645"/>
                <a:gd name="T67" fmla="*/ 68 h 1922"/>
                <a:gd name="T68" fmla="*/ 55 w 645"/>
                <a:gd name="T69" fmla="*/ 72 h 1922"/>
                <a:gd name="T70" fmla="*/ 53 w 645"/>
                <a:gd name="T71" fmla="*/ 66 h 1922"/>
                <a:gd name="T72" fmla="*/ 52 w 645"/>
                <a:gd name="T73" fmla="*/ 47 h 1922"/>
                <a:gd name="T74" fmla="*/ 46 w 645"/>
                <a:gd name="T75" fmla="*/ 42 h 1922"/>
                <a:gd name="T76" fmla="*/ 50 w 645"/>
                <a:gd name="T77" fmla="*/ 36 h 1922"/>
                <a:gd name="T78" fmla="*/ 16 w 645"/>
                <a:gd name="T79" fmla="*/ 26 h 1922"/>
                <a:gd name="T80" fmla="*/ 31 w 645"/>
                <a:gd name="T81" fmla="*/ 21 h 1922"/>
                <a:gd name="T82" fmla="*/ 38 w 645"/>
                <a:gd name="T83" fmla="*/ 19 h 1922"/>
                <a:gd name="T84" fmla="*/ 32 w 645"/>
                <a:gd name="T85" fmla="*/ 15 h 1922"/>
                <a:gd name="T86" fmla="*/ 40 w 645"/>
                <a:gd name="T87" fmla="*/ 15 h 1922"/>
                <a:gd name="T88" fmla="*/ 43 w 645"/>
                <a:gd name="T89" fmla="*/ 11 h 1922"/>
                <a:gd name="T90" fmla="*/ 50 w 645"/>
                <a:gd name="T91" fmla="*/ 9 h 1922"/>
                <a:gd name="T92" fmla="*/ 50 w 645"/>
                <a:gd name="T93" fmla="*/ 7 h 1922"/>
                <a:gd name="T94" fmla="*/ 41 w 645"/>
                <a:gd name="T95" fmla="*/ 1 h 19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45" h="1922">
                  <a:moveTo>
                    <a:pt x="329" y="7"/>
                  </a:moveTo>
                  <a:lnTo>
                    <a:pt x="348" y="3"/>
                  </a:lnTo>
                  <a:lnTo>
                    <a:pt x="394" y="0"/>
                  </a:lnTo>
                  <a:lnTo>
                    <a:pt x="447" y="11"/>
                  </a:lnTo>
                  <a:lnTo>
                    <a:pt x="472" y="26"/>
                  </a:lnTo>
                  <a:lnTo>
                    <a:pt x="491" y="51"/>
                  </a:lnTo>
                  <a:lnTo>
                    <a:pt x="508" y="79"/>
                  </a:lnTo>
                  <a:lnTo>
                    <a:pt x="521" y="104"/>
                  </a:lnTo>
                  <a:lnTo>
                    <a:pt x="535" y="129"/>
                  </a:lnTo>
                  <a:lnTo>
                    <a:pt x="544" y="148"/>
                  </a:lnTo>
                  <a:lnTo>
                    <a:pt x="557" y="176"/>
                  </a:lnTo>
                  <a:lnTo>
                    <a:pt x="563" y="188"/>
                  </a:lnTo>
                  <a:lnTo>
                    <a:pt x="573" y="222"/>
                  </a:lnTo>
                  <a:lnTo>
                    <a:pt x="582" y="270"/>
                  </a:lnTo>
                  <a:lnTo>
                    <a:pt x="586" y="296"/>
                  </a:lnTo>
                  <a:lnTo>
                    <a:pt x="588" y="309"/>
                  </a:lnTo>
                  <a:lnTo>
                    <a:pt x="597" y="332"/>
                  </a:lnTo>
                  <a:lnTo>
                    <a:pt x="609" y="365"/>
                  </a:lnTo>
                  <a:lnTo>
                    <a:pt x="607" y="376"/>
                  </a:lnTo>
                  <a:lnTo>
                    <a:pt x="609" y="393"/>
                  </a:lnTo>
                  <a:lnTo>
                    <a:pt x="615" y="422"/>
                  </a:lnTo>
                  <a:lnTo>
                    <a:pt x="634" y="448"/>
                  </a:lnTo>
                  <a:lnTo>
                    <a:pt x="645" y="482"/>
                  </a:lnTo>
                  <a:lnTo>
                    <a:pt x="641" y="534"/>
                  </a:lnTo>
                  <a:lnTo>
                    <a:pt x="632" y="559"/>
                  </a:lnTo>
                  <a:lnTo>
                    <a:pt x="626" y="574"/>
                  </a:lnTo>
                  <a:lnTo>
                    <a:pt x="618" y="591"/>
                  </a:lnTo>
                  <a:lnTo>
                    <a:pt x="611" y="604"/>
                  </a:lnTo>
                  <a:lnTo>
                    <a:pt x="605" y="617"/>
                  </a:lnTo>
                  <a:lnTo>
                    <a:pt x="599" y="629"/>
                  </a:lnTo>
                  <a:lnTo>
                    <a:pt x="565" y="713"/>
                  </a:lnTo>
                  <a:lnTo>
                    <a:pt x="580" y="741"/>
                  </a:lnTo>
                  <a:lnTo>
                    <a:pt x="573" y="798"/>
                  </a:lnTo>
                  <a:lnTo>
                    <a:pt x="548" y="886"/>
                  </a:lnTo>
                  <a:lnTo>
                    <a:pt x="499" y="969"/>
                  </a:lnTo>
                  <a:lnTo>
                    <a:pt x="468" y="1011"/>
                  </a:lnTo>
                  <a:lnTo>
                    <a:pt x="470" y="1045"/>
                  </a:lnTo>
                  <a:lnTo>
                    <a:pt x="462" y="1051"/>
                  </a:lnTo>
                  <a:lnTo>
                    <a:pt x="447" y="1060"/>
                  </a:lnTo>
                  <a:lnTo>
                    <a:pt x="428" y="1074"/>
                  </a:lnTo>
                  <a:lnTo>
                    <a:pt x="413" y="1085"/>
                  </a:lnTo>
                  <a:lnTo>
                    <a:pt x="402" y="1106"/>
                  </a:lnTo>
                  <a:lnTo>
                    <a:pt x="388" y="1142"/>
                  </a:lnTo>
                  <a:lnTo>
                    <a:pt x="377" y="1174"/>
                  </a:lnTo>
                  <a:lnTo>
                    <a:pt x="373" y="1190"/>
                  </a:lnTo>
                  <a:lnTo>
                    <a:pt x="202" y="1465"/>
                  </a:lnTo>
                  <a:lnTo>
                    <a:pt x="116" y="1604"/>
                  </a:lnTo>
                  <a:lnTo>
                    <a:pt x="113" y="1608"/>
                  </a:lnTo>
                  <a:lnTo>
                    <a:pt x="105" y="1619"/>
                  </a:lnTo>
                  <a:lnTo>
                    <a:pt x="92" y="1635"/>
                  </a:lnTo>
                  <a:lnTo>
                    <a:pt x="84" y="1644"/>
                  </a:lnTo>
                  <a:lnTo>
                    <a:pt x="76" y="1654"/>
                  </a:lnTo>
                  <a:lnTo>
                    <a:pt x="71" y="1663"/>
                  </a:lnTo>
                  <a:lnTo>
                    <a:pt x="63" y="1673"/>
                  </a:lnTo>
                  <a:lnTo>
                    <a:pt x="50" y="1690"/>
                  </a:lnTo>
                  <a:lnTo>
                    <a:pt x="36" y="1711"/>
                  </a:lnTo>
                  <a:lnTo>
                    <a:pt x="29" y="1781"/>
                  </a:lnTo>
                  <a:lnTo>
                    <a:pt x="23" y="1842"/>
                  </a:lnTo>
                  <a:lnTo>
                    <a:pt x="17" y="1916"/>
                  </a:lnTo>
                  <a:lnTo>
                    <a:pt x="8" y="1922"/>
                  </a:lnTo>
                  <a:lnTo>
                    <a:pt x="0" y="1916"/>
                  </a:lnTo>
                  <a:lnTo>
                    <a:pt x="4" y="1876"/>
                  </a:lnTo>
                  <a:lnTo>
                    <a:pt x="14" y="1802"/>
                  </a:lnTo>
                  <a:lnTo>
                    <a:pt x="23" y="1728"/>
                  </a:lnTo>
                  <a:lnTo>
                    <a:pt x="31" y="1686"/>
                  </a:lnTo>
                  <a:lnTo>
                    <a:pt x="36" y="1676"/>
                  </a:lnTo>
                  <a:lnTo>
                    <a:pt x="50" y="1659"/>
                  </a:lnTo>
                  <a:lnTo>
                    <a:pt x="57" y="1648"/>
                  </a:lnTo>
                  <a:lnTo>
                    <a:pt x="67" y="1636"/>
                  </a:lnTo>
                  <a:lnTo>
                    <a:pt x="76" y="1625"/>
                  </a:lnTo>
                  <a:lnTo>
                    <a:pt x="86" y="1614"/>
                  </a:lnTo>
                  <a:lnTo>
                    <a:pt x="95" y="1602"/>
                  </a:lnTo>
                  <a:lnTo>
                    <a:pt x="103" y="1591"/>
                  </a:lnTo>
                  <a:lnTo>
                    <a:pt x="113" y="1581"/>
                  </a:lnTo>
                  <a:lnTo>
                    <a:pt x="120" y="1572"/>
                  </a:lnTo>
                  <a:lnTo>
                    <a:pt x="132" y="1558"/>
                  </a:lnTo>
                  <a:lnTo>
                    <a:pt x="135" y="1553"/>
                  </a:lnTo>
                  <a:lnTo>
                    <a:pt x="306" y="1270"/>
                  </a:lnTo>
                  <a:lnTo>
                    <a:pt x="367" y="1173"/>
                  </a:lnTo>
                  <a:lnTo>
                    <a:pt x="402" y="1072"/>
                  </a:lnTo>
                  <a:lnTo>
                    <a:pt x="453" y="1038"/>
                  </a:lnTo>
                  <a:lnTo>
                    <a:pt x="457" y="1007"/>
                  </a:lnTo>
                  <a:lnTo>
                    <a:pt x="535" y="886"/>
                  </a:lnTo>
                  <a:lnTo>
                    <a:pt x="552" y="802"/>
                  </a:lnTo>
                  <a:lnTo>
                    <a:pt x="523" y="775"/>
                  </a:lnTo>
                  <a:lnTo>
                    <a:pt x="516" y="817"/>
                  </a:lnTo>
                  <a:lnTo>
                    <a:pt x="508" y="849"/>
                  </a:lnTo>
                  <a:lnTo>
                    <a:pt x="500" y="872"/>
                  </a:lnTo>
                  <a:lnTo>
                    <a:pt x="487" y="895"/>
                  </a:lnTo>
                  <a:lnTo>
                    <a:pt x="478" y="906"/>
                  </a:lnTo>
                  <a:lnTo>
                    <a:pt x="466" y="920"/>
                  </a:lnTo>
                  <a:lnTo>
                    <a:pt x="457" y="931"/>
                  </a:lnTo>
                  <a:lnTo>
                    <a:pt x="447" y="941"/>
                  </a:lnTo>
                  <a:lnTo>
                    <a:pt x="440" y="948"/>
                  </a:lnTo>
                  <a:lnTo>
                    <a:pt x="325" y="1024"/>
                  </a:lnTo>
                  <a:lnTo>
                    <a:pt x="274" y="1068"/>
                  </a:lnTo>
                  <a:lnTo>
                    <a:pt x="265" y="1074"/>
                  </a:lnTo>
                  <a:lnTo>
                    <a:pt x="248" y="1079"/>
                  </a:lnTo>
                  <a:lnTo>
                    <a:pt x="221" y="1076"/>
                  </a:lnTo>
                  <a:lnTo>
                    <a:pt x="200" y="1070"/>
                  </a:lnTo>
                  <a:lnTo>
                    <a:pt x="189" y="1051"/>
                  </a:lnTo>
                  <a:lnTo>
                    <a:pt x="209" y="1060"/>
                  </a:lnTo>
                  <a:lnTo>
                    <a:pt x="229" y="1064"/>
                  </a:lnTo>
                  <a:lnTo>
                    <a:pt x="244" y="1062"/>
                  </a:lnTo>
                  <a:lnTo>
                    <a:pt x="261" y="1055"/>
                  </a:lnTo>
                  <a:lnTo>
                    <a:pt x="280" y="1043"/>
                  </a:lnTo>
                  <a:lnTo>
                    <a:pt x="297" y="1032"/>
                  </a:lnTo>
                  <a:lnTo>
                    <a:pt x="305" y="1028"/>
                  </a:lnTo>
                  <a:lnTo>
                    <a:pt x="402" y="958"/>
                  </a:lnTo>
                  <a:lnTo>
                    <a:pt x="413" y="946"/>
                  </a:lnTo>
                  <a:lnTo>
                    <a:pt x="424" y="935"/>
                  </a:lnTo>
                  <a:lnTo>
                    <a:pt x="440" y="922"/>
                  </a:lnTo>
                  <a:lnTo>
                    <a:pt x="453" y="908"/>
                  </a:lnTo>
                  <a:lnTo>
                    <a:pt x="468" y="895"/>
                  </a:lnTo>
                  <a:lnTo>
                    <a:pt x="478" y="882"/>
                  </a:lnTo>
                  <a:lnTo>
                    <a:pt x="485" y="872"/>
                  </a:lnTo>
                  <a:lnTo>
                    <a:pt x="500" y="823"/>
                  </a:lnTo>
                  <a:lnTo>
                    <a:pt x="506" y="787"/>
                  </a:lnTo>
                  <a:lnTo>
                    <a:pt x="493" y="770"/>
                  </a:lnTo>
                  <a:lnTo>
                    <a:pt x="472" y="752"/>
                  </a:lnTo>
                  <a:lnTo>
                    <a:pt x="464" y="747"/>
                  </a:lnTo>
                  <a:lnTo>
                    <a:pt x="460" y="718"/>
                  </a:lnTo>
                  <a:lnTo>
                    <a:pt x="491" y="718"/>
                  </a:lnTo>
                  <a:lnTo>
                    <a:pt x="516" y="703"/>
                  </a:lnTo>
                  <a:lnTo>
                    <a:pt x="525" y="684"/>
                  </a:lnTo>
                  <a:lnTo>
                    <a:pt x="531" y="675"/>
                  </a:lnTo>
                  <a:lnTo>
                    <a:pt x="538" y="661"/>
                  </a:lnTo>
                  <a:lnTo>
                    <a:pt x="544" y="648"/>
                  </a:lnTo>
                  <a:lnTo>
                    <a:pt x="554" y="631"/>
                  </a:lnTo>
                  <a:lnTo>
                    <a:pt x="561" y="614"/>
                  </a:lnTo>
                  <a:lnTo>
                    <a:pt x="571" y="598"/>
                  </a:lnTo>
                  <a:lnTo>
                    <a:pt x="580" y="578"/>
                  </a:lnTo>
                  <a:lnTo>
                    <a:pt x="588" y="513"/>
                  </a:lnTo>
                  <a:lnTo>
                    <a:pt x="548" y="503"/>
                  </a:lnTo>
                  <a:lnTo>
                    <a:pt x="512" y="517"/>
                  </a:lnTo>
                  <a:lnTo>
                    <a:pt x="483" y="543"/>
                  </a:lnTo>
                  <a:lnTo>
                    <a:pt x="500" y="564"/>
                  </a:lnTo>
                  <a:lnTo>
                    <a:pt x="483" y="578"/>
                  </a:lnTo>
                  <a:lnTo>
                    <a:pt x="478" y="583"/>
                  </a:lnTo>
                  <a:lnTo>
                    <a:pt x="447" y="574"/>
                  </a:lnTo>
                  <a:lnTo>
                    <a:pt x="422" y="553"/>
                  </a:lnTo>
                  <a:lnTo>
                    <a:pt x="407" y="528"/>
                  </a:lnTo>
                  <a:lnTo>
                    <a:pt x="394" y="498"/>
                  </a:lnTo>
                  <a:lnTo>
                    <a:pt x="424" y="521"/>
                  </a:lnTo>
                  <a:lnTo>
                    <a:pt x="441" y="521"/>
                  </a:lnTo>
                  <a:lnTo>
                    <a:pt x="430" y="503"/>
                  </a:lnTo>
                  <a:lnTo>
                    <a:pt x="419" y="454"/>
                  </a:lnTo>
                  <a:lnTo>
                    <a:pt x="417" y="376"/>
                  </a:lnTo>
                  <a:lnTo>
                    <a:pt x="440" y="367"/>
                  </a:lnTo>
                  <a:lnTo>
                    <a:pt x="434" y="355"/>
                  </a:lnTo>
                  <a:lnTo>
                    <a:pt x="405" y="342"/>
                  </a:lnTo>
                  <a:lnTo>
                    <a:pt x="373" y="332"/>
                  </a:lnTo>
                  <a:lnTo>
                    <a:pt x="346" y="279"/>
                  </a:lnTo>
                  <a:lnTo>
                    <a:pt x="381" y="319"/>
                  </a:lnTo>
                  <a:lnTo>
                    <a:pt x="419" y="336"/>
                  </a:lnTo>
                  <a:lnTo>
                    <a:pt x="403" y="281"/>
                  </a:lnTo>
                  <a:lnTo>
                    <a:pt x="362" y="243"/>
                  </a:lnTo>
                  <a:lnTo>
                    <a:pt x="312" y="233"/>
                  </a:lnTo>
                  <a:lnTo>
                    <a:pt x="223" y="211"/>
                  </a:lnTo>
                  <a:lnTo>
                    <a:pt x="128" y="205"/>
                  </a:lnTo>
                  <a:lnTo>
                    <a:pt x="137" y="182"/>
                  </a:lnTo>
                  <a:lnTo>
                    <a:pt x="145" y="165"/>
                  </a:lnTo>
                  <a:lnTo>
                    <a:pt x="154" y="157"/>
                  </a:lnTo>
                  <a:lnTo>
                    <a:pt x="249" y="161"/>
                  </a:lnTo>
                  <a:lnTo>
                    <a:pt x="284" y="178"/>
                  </a:lnTo>
                  <a:lnTo>
                    <a:pt x="287" y="161"/>
                  </a:lnTo>
                  <a:lnTo>
                    <a:pt x="246" y="140"/>
                  </a:lnTo>
                  <a:lnTo>
                    <a:pt x="310" y="146"/>
                  </a:lnTo>
                  <a:lnTo>
                    <a:pt x="350" y="197"/>
                  </a:lnTo>
                  <a:lnTo>
                    <a:pt x="354" y="178"/>
                  </a:lnTo>
                  <a:lnTo>
                    <a:pt x="331" y="131"/>
                  </a:lnTo>
                  <a:lnTo>
                    <a:pt x="259" y="119"/>
                  </a:lnTo>
                  <a:lnTo>
                    <a:pt x="217" y="121"/>
                  </a:lnTo>
                  <a:lnTo>
                    <a:pt x="240" y="114"/>
                  </a:lnTo>
                  <a:lnTo>
                    <a:pt x="276" y="108"/>
                  </a:lnTo>
                  <a:lnTo>
                    <a:pt x="324" y="116"/>
                  </a:lnTo>
                  <a:lnTo>
                    <a:pt x="358" y="125"/>
                  </a:lnTo>
                  <a:lnTo>
                    <a:pt x="386" y="152"/>
                  </a:lnTo>
                  <a:lnTo>
                    <a:pt x="381" y="127"/>
                  </a:lnTo>
                  <a:lnTo>
                    <a:pt x="345" y="85"/>
                  </a:lnTo>
                  <a:lnTo>
                    <a:pt x="305" y="74"/>
                  </a:lnTo>
                  <a:lnTo>
                    <a:pt x="352" y="70"/>
                  </a:lnTo>
                  <a:lnTo>
                    <a:pt x="417" y="98"/>
                  </a:lnTo>
                  <a:lnTo>
                    <a:pt x="402" y="70"/>
                  </a:lnTo>
                  <a:lnTo>
                    <a:pt x="371" y="51"/>
                  </a:lnTo>
                  <a:lnTo>
                    <a:pt x="308" y="45"/>
                  </a:lnTo>
                  <a:lnTo>
                    <a:pt x="324" y="30"/>
                  </a:lnTo>
                  <a:lnTo>
                    <a:pt x="405" y="51"/>
                  </a:lnTo>
                  <a:lnTo>
                    <a:pt x="409" y="32"/>
                  </a:lnTo>
                  <a:lnTo>
                    <a:pt x="386" y="21"/>
                  </a:lnTo>
                  <a:lnTo>
                    <a:pt x="306" y="21"/>
                  </a:lnTo>
                  <a:lnTo>
                    <a:pt x="329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9" name="Freeform 95"/>
            <p:cNvSpPr>
              <a:spLocks/>
            </p:cNvSpPr>
            <p:nvPr/>
          </p:nvSpPr>
          <p:spPr bwMode="auto">
            <a:xfrm>
              <a:off x="4878" y="922"/>
              <a:ext cx="101" cy="154"/>
            </a:xfrm>
            <a:custGeom>
              <a:avLst/>
              <a:gdLst>
                <a:gd name="T0" fmla="*/ 0 w 204"/>
                <a:gd name="T1" fmla="*/ 1 h 306"/>
                <a:gd name="T2" fmla="*/ 7 w 204"/>
                <a:gd name="T3" fmla="*/ 2 h 306"/>
                <a:gd name="T4" fmla="*/ 11 w 204"/>
                <a:gd name="T5" fmla="*/ 4 h 306"/>
                <a:gd name="T6" fmla="*/ 12 w 204"/>
                <a:gd name="T7" fmla="*/ 4 h 306"/>
                <a:gd name="T8" fmla="*/ 18 w 204"/>
                <a:gd name="T9" fmla="*/ 9 h 306"/>
                <a:gd name="T10" fmla="*/ 21 w 204"/>
                <a:gd name="T11" fmla="*/ 17 h 306"/>
                <a:gd name="T12" fmla="*/ 23 w 204"/>
                <a:gd name="T13" fmla="*/ 24 h 306"/>
                <a:gd name="T14" fmla="*/ 23 w 204"/>
                <a:gd name="T15" fmla="*/ 33 h 306"/>
                <a:gd name="T16" fmla="*/ 25 w 204"/>
                <a:gd name="T17" fmla="*/ 39 h 306"/>
                <a:gd name="T18" fmla="*/ 24 w 204"/>
                <a:gd name="T19" fmla="*/ 26 h 306"/>
                <a:gd name="T20" fmla="*/ 23 w 204"/>
                <a:gd name="T21" fmla="*/ 15 h 306"/>
                <a:gd name="T22" fmla="*/ 20 w 204"/>
                <a:gd name="T23" fmla="*/ 11 h 306"/>
                <a:gd name="T24" fmla="*/ 19 w 204"/>
                <a:gd name="T25" fmla="*/ 7 h 306"/>
                <a:gd name="T26" fmla="*/ 20 w 204"/>
                <a:gd name="T27" fmla="*/ 5 h 306"/>
                <a:gd name="T28" fmla="*/ 21 w 204"/>
                <a:gd name="T29" fmla="*/ 4 h 306"/>
                <a:gd name="T30" fmla="*/ 8 w 204"/>
                <a:gd name="T31" fmla="*/ 0 h 306"/>
                <a:gd name="T32" fmla="*/ 0 w 204"/>
                <a:gd name="T33" fmla="*/ 1 h 306"/>
                <a:gd name="T34" fmla="*/ 0 w 204"/>
                <a:gd name="T35" fmla="*/ 1 h 30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4" h="306">
                  <a:moveTo>
                    <a:pt x="0" y="2"/>
                  </a:moveTo>
                  <a:lnTo>
                    <a:pt x="57" y="15"/>
                  </a:lnTo>
                  <a:lnTo>
                    <a:pt x="90" y="27"/>
                  </a:lnTo>
                  <a:lnTo>
                    <a:pt x="103" y="32"/>
                  </a:lnTo>
                  <a:lnTo>
                    <a:pt x="145" y="72"/>
                  </a:lnTo>
                  <a:lnTo>
                    <a:pt x="170" y="133"/>
                  </a:lnTo>
                  <a:lnTo>
                    <a:pt x="187" y="186"/>
                  </a:lnTo>
                  <a:lnTo>
                    <a:pt x="187" y="257"/>
                  </a:lnTo>
                  <a:lnTo>
                    <a:pt x="204" y="306"/>
                  </a:lnTo>
                  <a:lnTo>
                    <a:pt x="200" y="203"/>
                  </a:lnTo>
                  <a:lnTo>
                    <a:pt x="192" y="116"/>
                  </a:lnTo>
                  <a:lnTo>
                    <a:pt x="162" y="82"/>
                  </a:lnTo>
                  <a:lnTo>
                    <a:pt x="154" y="53"/>
                  </a:lnTo>
                  <a:lnTo>
                    <a:pt x="164" y="40"/>
                  </a:lnTo>
                  <a:lnTo>
                    <a:pt x="170" y="32"/>
                  </a:lnTo>
                  <a:lnTo>
                    <a:pt x="6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0" name="Freeform 96"/>
            <p:cNvSpPr>
              <a:spLocks/>
            </p:cNvSpPr>
            <p:nvPr/>
          </p:nvSpPr>
          <p:spPr bwMode="auto">
            <a:xfrm>
              <a:off x="4708" y="816"/>
              <a:ext cx="220" cy="180"/>
            </a:xfrm>
            <a:custGeom>
              <a:avLst/>
              <a:gdLst>
                <a:gd name="T0" fmla="*/ 55 w 439"/>
                <a:gd name="T1" fmla="*/ 4 h 359"/>
                <a:gd name="T2" fmla="*/ 51 w 439"/>
                <a:gd name="T3" fmla="*/ 1 h 359"/>
                <a:gd name="T4" fmla="*/ 35 w 439"/>
                <a:gd name="T5" fmla="*/ 3 h 359"/>
                <a:gd name="T6" fmla="*/ 25 w 439"/>
                <a:gd name="T7" fmla="*/ 5 h 359"/>
                <a:gd name="T8" fmla="*/ 14 w 439"/>
                <a:gd name="T9" fmla="*/ 10 h 359"/>
                <a:gd name="T10" fmla="*/ 11 w 439"/>
                <a:gd name="T11" fmla="*/ 14 h 359"/>
                <a:gd name="T12" fmla="*/ 8 w 439"/>
                <a:gd name="T13" fmla="*/ 20 h 359"/>
                <a:gd name="T14" fmla="*/ 6 w 439"/>
                <a:gd name="T15" fmla="*/ 22 h 359"/>
                <a:gd name="T16" fmla="*/ 3 w 439"/>
                <a:gd name="T17" fmla="*/ 28 h 359"/>
                <a:gd name="T18" fmla="*/ 0 w 439"/>
                <a:gd name="T19" fmla="*/ 40 h 359"/>
                <a:gd name="T20" fmla="*/ 2 w 439"/>
                <a:gd name="T21" fmla="*/ 43 h 359"/>
                <a:gd name="T22" fmla="*/ 5 w 439"/>
                <a:gd name="T23" fmla="*/ 45 h 359"/>
                <a:gd name="T24" fmla="*/ 9 w 439"/>
                <a:gd name="T25" fmla="*/ 37 h 359"/>
                <a:gd name="T26" fmla="*/ 12 w 439"/>
                <a:gd name="T27" fmla="*/ 33 h 359"/>
                <a:gd name="T28" fmla="*/ 17 w 439"/>
                <a:gd name="T29" fmla="*/ 30 h 359"/>
                <a:gd name="T30" fmla="*/ 19 w 439"/>
                <a:gd name="T31" fmla="*/ 30 h 359"/>
                <a:gd name="T32" fmla="*/ 25 w 439"/>
                <a:gd name="T33" fmla="*/ 32 h 359"/>
                <a:gd name="T34" fmla="*/ 25 w 439"/>
                <a:gd name="T35" fmla="*/ 30 h 359"/>
                <a:gd name="T36" fmla="*/ 35 w 439"/>
                <a:gd name="T37" fmla="*/ 28 h 359"/>
                <a:gd name="T38" fmla="*/ 37 w 439"/>
                <a:gd name="T39" fmla="*/ 22 h 359"/>
                <a:gd name="T40" fmla="*/ 39 w 439"/>
                <a:gd name="T41" fmla="*/ 14 h 359"/>
                <a:gd name="T42" fmla="*/ 38 w 439"/>
                <a:gd name="T43" fmla="*/ 9 h 359"/>
                <a:gd name="T44" fmla="*/ 31 w 439"/>
                <a:gd name="T45" fmla="*/ 8 h 359"/>
                <a:gd name="T46" fmla="*/ 27 w 439"/>
                <a:gd name="T47" fmla="*/ 10 h 359"/>
                <a:gd name="T48" fmla="*/ 24 w 439"/>
                <a:gd name="T49" fmla="*/ 14 h 359"/>
                <a:gd name="T50" fmla="*/ 13 w 439"/>
                <a:gd name="T51" fmla="*/ 20 h 359"/>
                <a:gd name="T52" fmla="*/ 12 w 439"/>
                <a:gd name="T53" fmla="*/ 24 h 359"/>
                <a:gd name="T54" fmla="*/ 9 w 439"/>
                <a:gd name="T55" fmla="*/ 26 h 359"/>
                <a:gd name="T56" fmla="*/ 8 w 439"/>
                <a:gd name="T57" fmla="*/ 24 h 359"/>
                <a:gd name="T58" fmla="*/ 10 w 439"/>
                <a:gd name="T59" fmla="*/ 22 h 359"/>
                <a:gd name="T60" fmla="*/ 13 w 439"/>
                <a:gd name="T61" fmla="*/ 19 h 359"/>
                <a:gd name="T62" fmla="*/ 11 w 439"/>
                <a:gd name="T63" fmla="*/ 18 h 359"/>
                <a:gd name="T64" fmla="*/ 12 w 439"/>
                <a:gd name="T65" fmla="*/ 15 h 359"/>
                <a:gd name="T66" fmla="*/ 16 w 439"/>
                <a:gd name="T67" fmla="*/ 13 h 359"/>
                <a:gd name="T68" fmla="*/ 26 w 439"/>
                <a:gd name="T69" fmla="*/ 6 h 359"/>
                <a:gd name="T70" fmla="*/ 48 w 439"/>
                <a:gd name="T71" fmla="*/ 2 h 359"/>
                <a:gd name="T72" fmla="*/ 55 w 439"/>
                <a:gd name="T73" fmla="*/ 5 h 3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39" h="359">
                  <a:moveTo>
                    <a:pt x="439" y="34"/>
                  </a:moveTo>
                  <a:lnTo>
                    <a:pt x="433" y="30"/>
                  </a:lnTo>
                  <a:lnTo>
                    <a:pt x="420" y="19"/>
                  </a:lnTo>
                  <a:lnTo>
                    <a:pt x="401" y="8"/>
                  </a:lnTo>
                  <a:lnTo>
                    <a:pt x="376" y="0"/>
                  </a:lnTo>
                  <a:lnTo>
                    <a:pt x="276" y="19"/>
                  </a:lnTo>
                  <a:lnTo>
                    <a:pt x="222" y="30"/>
                  </a:lnTo>
                  <a:lnTo>
                    <a:pt x="200" y="38"/>
                  </a:lnTo>
                  <a:lnTo>
                    <a:pt x="165" y="46"/>
                  </a:lnTo>
                  <a:lnTo>
                    <a:pt x="106" y="78"/>
                  </a:lnTo>
                  <a:lnTo>
                    <a:pt x="95" y="91"/>
                  </a:lnTo>
                  <a:lnTo>
                    <a:pt x="85" y="105"/>
                  </a:lnTo>
                  <a:lnTo>
                    <a:pt x="68" y="133"/>
                  </a:lnTo>
                  <a:lnTo>
                    <a:pt x="57" y="154"/>
                  </a:lnTo>
                  <a:lnTo>
                    <a:pt x="53" y="162"/>
                  </a:lnTo>
                  <a:lnTo>
                    <a:pt x="47" y="171"/>
                  </a:lnTo>
                  <a:lnTo>
                    <a:pt x="34" y="194"/>
                  </a:lnTo>
                  <a:lnTo>
                    <a:pt x="19" y="221"/>
                  </a:lnTo>
                  <a:lnTo>
                    <a:pt x="9" y="241"/>
                  </a:lnTo>
                  <a:lnTo>
                    <a:pt x="0" y="317"/>
                  </a:lnTo>
                  <a:lnTo>
                    <a:pt x="2" y="329"/>
                  </a:lnTo>
                  <a:lnTo>
                    <a:pt x="9" y="338"/>
                  </a:lnTo>
                  <a:lnTo>
                    <a:pt x="19" y="346"/>
                  </a:lnTo>
                  <a:lnTo>
                    <a:pt x="36" y="359"/>
                  </a:lnTo>
                  <a:lnTo>
                    <a:pt x="65" y="317"/>
                  </a:lnTo>
                  <a:lnTo>
                    <a:pt x="72" y="291"/>
                  </a:lnTo>
                  <a:lnTo>
                    <a:pt x="85" y="268"/>
                  </a:lnTo>
                  <a:lnTo>
                    <a:pt x="95" y="259"/>
                  </a:lnTo>
                  <a:lnTo>
                    <a:pt x="106" y="249"/>
                  </a:lnTo>
                  <a:lnTo>
                    <a:pt x="129" y="238"/>
                  </a:lnTo>
                  <a:lnTo>
                    <a:pt x="141" y="234"/>
                  </a:lnTo>
                  <a:lnTo>
                    <a:pt x="150" y="236"/>
                  </a:lnTo>
                  <a:lnTo>
                    <a:pt x="150" y="262"/>
                  </a:lnTo>
                  <a:lnTo>
                    <a:pt x="198" y="251"/>
                  </a:lnTo>
                  <a:lnTo>
                    <a:pt x="196" y="243"/>
                  </a:lnTo>
                  <a:lnTo>
                    <a:pt x="198" y="238"/>
                  </a:lnTo>
                  <a:lnTo>
                    <a:pt x="209" y="234"/>
                  </a:lnTo>
                  <a:lnTo>
                    <a:pt x="274" y="219"/>
                  </a:lnTo>
                  <a:lnTo>
                    <a:pt x="287" y="192"/>
                  </a:lnTo>
                  <a:lnTo>
                    <a:pt x="295" y="171"/>
                  </a:lnTo>
                  <a:lnTo>
                    <a:pt x="314" y="143"/>
                  </a:lnTo>
                  <a:lnTo>
                    <a:pt x="312" y="108"/>
                  </a:lnTo>
                  <a:lnTo>
                    <a:pt x="306" y="86"/>
                  </a:lnTo>
                  <a:lnTo>
                    <a:pt x="300" y="72"/>
                  </a:lnTo>
                  <a:lnTo>
                    <a:pt x="270" y="63"/>
                  </a:lnTo>
                  <a:lnTo>
                    <a:pt x="245" y="57"/>
                  </a:lnTo>
                  <a:lnTo>
                    <a:pt x="184" y="65"/>
                  </a:lnTo>
                  <a:lnTo>
                    <a:pt x="209" y="80"/>
                  </a:lnTo>
                  <a:lnTo>
                    <a:pt x="175" y="103"/>
                  </a:lnTo>
                  <a:lnTo>
                    <a:pt x="192" y="105"/>
                  </a:lnTo>
                  <a:lnTo>
                    <a:pt x="144" y="120"/>
                  </a:lnTo>
                  <a:lnTo>
                    <a:pt x="103" y="160"/>
                  </a:lnTo>
                  <a:lnTo>
                    <a:pt x="95" y="188"/>
                  </a:lnTo>
                  <a:lnTo>
                    <a:pt x="89" y="192"/>
                  </a:lnTo>
                  <a:lnTo>
                    <a:pt x="80" y="200"/>
                  </a:lnTo>
                  <a:lnTo>
                    <a:pt x="70" y="205"/>
                  </a:lnTo>
                  <a:lnTo>
                    <a:pt x="65" y="203"/>
                  </a:lnTo>
                  <a:lnTo>
                    <a:pt x="63" y="188"/>
                  </a:lnTo>
                  <a:lnTo>
                    <a:pt x="68" y="175"/>
                  </a:lnTo>
                  <a:lnTo>
                    <a:pt x="76" y="169"/>
                  </a:lnTo>
                  <a:lnTo>
                    <a:pt x="85" y="160"/>
                  </a:lnTo>
                  <a:lnTo>
                    <a:pt x="97" y="148"/>
                  </a:lnTo>
                  <a:lnTo>
                    <a:pt x="87" y="152"/>
                  </a:lnTo>
                  <a:lnTo>
                    <a:pt x="82" y="143"/>
                  </a:lnTo>
                  <a:lnTo>
                    <a:pt x="85" y="129"/>
                  </a:lnTo>
                  <a:lnTo>
                    <a:pt x="93" y="118"/>
                  </a:lnTo>
                  <a:lnTo>
                    <a:pt x="101" y="105"/>
                  </a:lnTo>
                  <a:lnTo>
                    <a:pt x="127" y="101"/>
                  </a:lnTo>
                  <a:lnTo>
                    <a:pt x="118" y="89"/>
                  </a:lnTo>
                  <a:lnTo>
                    <a:pt x="203" y="46"/>
                  </a:lnTo>
                  <a:lnTo>
                    <a:pt x="314" y="21"/>
                  </a:lnTo>
                  <a:lnTo>
                    <a:pt x="380" y="13"/>
                  </a:lnTo>
                  <a:lnTo>
                    <a:pt x="420" y="29"/>
                  </a:lnTo>
                  <a:lnTo>
                    <a:pt x="439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1" name="Freeform 97"/>
            <p:cNvSpPr>
              <a:spLocks/>
            </p:cNvSpPr>
            <p:nvPr/>
          </p:nvSpPr>
          <p:spPr bwMode="auto">
            <a:xfrm>
              <a:off x="4825" y="827"/>
              <a:ext cx="129" cy="74"/>
            </a:xfrm>
            <a:custGeom>
              <a:avLst/>
              <a:gdLst>
                <a:gd name="T0" fmla="*/ 26 w 257"/>
                <a:gd name="T1" fmla="*/ 7 h 146"/>
                <a:gd name="T2" fmla="*/ 26 w 257"/>
                <a:gd name="T3" fmla="*/ 3 h 146"/>
                <a:gd name="T4" fmla="*/ 24 w 257"/>
                <a:gd name="T5" fmla="*/ 2 h 146"/>
                <a:gd name="T6" fmla="*/ 20 w 257"/>
                <a:gd name="T7" fmla="*/ 1 h 146"/>
                <a:gd name="T8" fmla="*/ 15 w 257"/>
                <a:gd name="T9" fmla="*/ 0 h 146"/>
                <a:gd name="T10" fmla="*/ 10 w 257"/>
                <a:gd name="T11" fmla="*/ 1 h 146"/>
                <a:gd name="T12" fmla="*/ 13 w 257"/>
                <a:gd name="T13" fmla="*/ 2 h 146"/>
                <a:gd name="T14" fmla="*/ 8 w 257"/>
                <a:gd name="T15" fmla="*/ 3 h 146"/>
                <a:gd name="T16" fmla="*/ 2 w 257"/>
                <a:gd name="T17" fmla="*/ 4 h 146"/>
                <a:gd name="T18" fmla="*/ 0 w 257"/>
                <a:gd name="T19" fmla="*/ 5 h 146"/>
                <a:gd name="T20" fmla="*/ 9 w 257"/>
                <a:gd name="T21" fmla="*/ 8 h 146"/>
                <a:gd name="T22" fmla="*/ 8 w 257"/>
                <a:gd name="T23" fmla="*/ 19 h 146"/>
                <a:gd name="T24" fmla="*/ 12 w 257"/>
                <a:gd name="T25" fmla="*/ 15 h 146"/>
                <a:gd name="T26" fmla="*/ 18 w 257"/>
                <a:gd name="T27" fmla="*/ 15 h 146"/>
                <a:gd name="T28" fmla="*/ 20 w 257"/>
                <a:gd name="T29" fmla="*/ 15 h 146"/>
                <a:gd name="T30" fmla="*/ 18 w 257"/>
                <a:gd name="T31" fmla="*/ 13 h 146"/>
                <a:gd name="T32" fmla="*/ 18 w 257"/>
                <a:gd name="T33" fmla="*/ 11 h 146"/>
                <a:gd name="T34" fmla="*/ 18 w 257"/>
                <a:gd name="T35" fmla="*/ 10 h 146"/>
                <a:gd name="T36" fmla="*/ 21 w 257"/>
                <a:gd name="T37" fmla="*/ 9 h 146"/>
                <a:gd name="T38" fmla="*/ 22 w 257"/>
                <a:gd name="T39" fmla="*/ 8 h 146"/>
                <a:gd name="T40" fmla="*/ 22 w 257"/>
                <a:gd name="T41" fmla="*/ 8 h 146"/>
                <a:gd name="T42" fmla="*/ 24 w 257"/>
                <a:gd name="T43" fmla="*/ 9 h 146"/>
                <a:gd name="T44" fmla="*/ 27 w 257"/>
                <a:gd name="T45" fmla="*/ 11 h 146"/>
                <a:gd name="T46" fmla="*/ 30 w 257"/>
                <a:gd name="T47" fmla="*/ 13 h 146"/>
                <a:gd name="T48" fmla="*/ 32 w 257"/>
                <a:gd name="T49" fmla="*/ 15 h 146"/>
                <a:gd name="T50" fmla="*/ 33 w 257"/>
                <a:gd name="T51" fmla="*/ 15 h 146"/>
                <a:gd name="T52" fmla="*/ 31 w 257"/>
                <a:gd name="T53" fmla="*/ 12 h 146"/>
                <a:gd name="T54" fmla="*/ 28 w 257"/>
                <a:gd name="T55" fmla="*/ 8 h 146"/>
                <a:gd name="T56" fmla="*/ 26 w 257"/>
                <a:gd name="T57" fmla="*/ 7 h 146"/>
                <a:gd name="T58" fmla="*/ 26 w 257"/>
                <a:gd name="T59" fmla="*/ 7 h 14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57" h="146">
                  <a:moveTo>
                    <a:pt x="201" y="49"/>
                  </a:moveTo>
                  <a:lnTo>
                    <a:pt x="207" y="21"/>
                  </a:lnTo>
                  <a:lnTo>
                    <a:pt x="188" y="9"/>
                  </a:lnTo>
                  <a:lnTo>
                    <a:pt x="158" y="4"/>
                  </a:lnTo>
                  <a:lnTo>
                    <a:pt x="120" y="0"/>
                  </a:lnTo>
                  <a:lnTo>
                    <a:pt x="78" y="4"/>
                  </a:lnTo>
                  <a:lnTo>
                    <a:pt x="97" y="11"/>
                  </a:lnTo>
                  <a:lnTo>
                    <a:pt x="57" y="17"/>
                  </a:lnTo>
                  <a:lnTo>
                    <a:pt x="15" y="25"/>
                  </a:lnTo>
                  <a:lnTo>
                    <a:pt x="0" y="40"/>
                  </a:lnTo>
                  <a:lnTo>
                    <a:pt x="70" y="63"/>
                  </a:lnTo>
                  <a:lnTo>
                    <a:pt x="63" y="146"/>
                  </a:lnTo>
                  <a:lnTo>
                    <a:pt x="91" y="116"/>
                  </a:lnTo>
                  <a:lnTo>
                    <a:pt x="139" y="114"/>
                  </a:lnTo>
                  <a:lnTo>
                    <a:pt x="156" y="116"/>
                  </a:lnTo>
                  <a:lnTo>
                    <a:pt x="142" y="102"/>
                  </a:lnTo>
                  <a:lnTo>
                    <a:pt x="141" y="82"/>
                  </a:lnTo>
                  <a:lnTo>
                    <a:pt x="144" y="76"/>
                  </a:lnTo>
                  <a:lnTo>
                    <a:pt x="163" y="68"/>
                  </a:lnTo>
                  <a:lnTo>
                    <a:pt x="173" y="64"/>
                  </a:lnTo>
                  <a:lnTo>
                    <a:pt x="171" y="59"/>
                  </a:lnTo>
                  <a:lnTo>
                    <a:pt x="188" y="66"/>
                  </a:lnTo>
                  <a:lnTo>
                    <a:pt x="215" y="83"/>
                  </a:lnTo>
                  <a:lnTo>
                    <a:pt x="236" y="99"/>
                  </a:lnTo>
                  <a:lnTo>
                    <a:pt x="251" y="112"/>
                  </a:lnTo>
                  <a:lnTo>
                    <a:pt x="257" y="116"/>
                  </a:lnTo>
                  <a:lnTo>
                    <a:pt x="247" y="95"/>
                  </a:lnTo>
                  <a:lnTo>
                    <a:pt x="222" y="63"/>
                  </a:lnTo>
                  <a:lnTo>
                    <a:pt x="201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2" name="Freeform 98"/>
            <p:cNvSpPr>
              <a:spLocks/>
            </p:cNvSpPr>
            <p:nvPr/>
          </p:nvSpPr>
          <p:spPr bwMode="auto">
            <a:xfrm>
              <a:off x="4716" y="984"/>
              <a:ext cx="166" cy="361"/>
            </a:xfrm>
            <a:custGeom>
              <a:avLst/>
              <a:gdLst>
                <a:gd name="T0" fmla="*/ 3 w 333"/>
                <a:gd name="T1" fmla="*/ 7 h 722"/>
                <a:gd name="T2" fmla="*/ 3 w 333"/>
                <a:gd name="T3" fmla="*/ 17 h 722"/>
                <a:gd name="T4" fmla="*/ 2 w 333"/>
                <a:gd name="T5" fmla="*/ 21 h 722"/>
                <a:gd name="T6" fmla="*/ 3 w 333"/>
                <a:gd name="T7" fmla="*/ 25 h 722"/>
                <a:gd name="T8" fmla="*/ 4 w 333"/>
                <a:gd name="T9" fmla="*/ 32 h 722"/>
                <a:gd name="T10" fmla="*/ 5 w 333"/>
                <a:gd name="T11" fmla="*/ 44 h 722"/>
                <a:gd name="T12" fmla="*/ 7 w 333"/>
                <a:gd name="T13" fmla="*/ 49 h 722"/>
                <a:gd name="T14" fmla="*/ 11 w 333"/>
                <a:gd name="T15" fmla="*/ 64 h 722"/>
                <a:gd name="T16" fmla="*/ 13 w 333"/>
                <a:gd name="T17" fmla="*/ 68 h 722"/>
                <a:gd name="T18" fmla="*/ 15 w 333"/>
                <a:gd name="T19" fmla="*/ 74 h 722"/>
                <a:gd name="T20" fmla="*/ 17 w 333"/>
                <a:gd name="T21" fmla="*/ 76 h 722"/>
                <a:gd name="T22" fmla="*/ 18 w 333"/>
                <a:gd name="T23" fmla="*/ 79 h 722"/>
                <a:gd name="T24" fmla="*/ 20 w 333"/>
                <a:gd name="T25" fmla="*/ 83 h 722"/>
                <a:gd name="T26" fmla="*/ 22 w 333"/>
                <a:gd name="T27" fmla="*/ 84 h 722"/>
                <a:gd name="T28" fmla="*/ 29 w 333"/>
                <a:gd name="T29" fmla="*/ 86 h 722"/>
                <a:gd name="T30" fmla="*/ 40 w 333"/>
                <a:gd name="T31" fmla="*/ 89 h 722"/>
                <a:gd name="T32" fmla="*/ 40 w 333"/>
                <a:gd name="T33" fmla="*/ 90 h 722"/>
                <a:gd name="T34" fmla="*/ 34 w 333"/>
                <a:gd name="T35" fmla="*/ 88 h 722"/>
                <a:gd name="T36" fmla="*/ 27 w 333"/>
                <a:gd name="T37" fmla="*/ 87 h 722"/>
                <a:gd name="T38" fmla="*/ 20 w 333"/>
                <a:gd name="T39" fmla="*/ 84 h 722"/>
                <a:gd name="T40" fmla="*/ 16 w 333"/>
                <a:gd name="T41" fmla="*/ 77 h 722"/>
                <a:gd name="T42" fmla="*/ 15 w 333"/>
                <a:gd name="T43" fmla="*/ 75 h 722"/>
                <a:gd name="T44" fmla="*/ 12 w 333"/>
                <a:gd name="T45" fmla="*/ 70 h 722"/>
                <a:gd name="T46" fmla="*/ 9 w 333"/>
                <a:gd name="T47" fmla="*/ 65 h 722"/>
                <a:gd name="T48" fmla="*/ 8 w 333"/>
                <a:gd name="T49" fmla="*/ 61 h 722"/>
                <a:gd name="T50" fmla="*/ 6 w 333"/>
                <a:gd name="T51" fmla="*/ 53 h 722"/>
                <a:gd name="T52" fmla="*/ 4 w 333"/>
                <a:gd name="T53" fmla="*/ 45 h 722"/>
                <a:gd name="T54" fmla="*/ 3 w 333"/>
                <a:gd name="T55" fmla="*/ 32 h 722"/>
                <a:gd name="T56" fmla="*/ 1 w 333"/>
                <a:gd name="T57" fmla="*/ 25 h 722"/>
                <a:gd name="T58" fmla="*/ 0 w 333"/>
                <a:gd name="T59" fmla="*/ 21 h 722"/>
                <a:gd name="T60" fmla="*/ 2 w 333"/>
                <a:gd name="T61" fmla="*/ 18 h 722"/>
                <a:gd name="T62" fmla="*/ 2 w 333"/>
                <a:gd name="T63" fmla="*/ 1 h 722"/>
                <a:gd name="T64" fmla="*/ 3 w 333"/>
                <a:gd name="T65" fmla="*/ 2 h 72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3" h="722">
                  <a:moveTo>
                    <a:pt x="31" y="9"/>
                  </a:moveTo>
                  <a:lnTo>
                    <a:pt x="31" y="53"/>
                  </a:lnTo>
                  <a:lnTo>
                    <a:pt x="31" y="108"/>
                  </a:lnTo>
                  <a:lnTo>
                    <a:pt x="31" y="134"/>
                  </a:lnTo>
                  <a:lnTo>
                    <a:pt x="31" y="150"/>
                  </a:lnTo>
                  <a:lnTo>
                    <a:pt x="19" y="165"/>
                  </a:lnTo>
                  <a:lnTo>
                    <a:pt x="15" y="174"/>
                  </a:lnTo>
                  <a:lnTo>
                    <a:pt x="29" y="197"/>
                  </a:lnTo>
                  <a:lnTo>
                    <a:pt x="27" y="212"/>
                  </a:lnTo>
                  <a:lnTo>
                    <a:pt x="38" y="250"/>
                  </a:lnTo>
                  <a:lnTo>
                    <a:pt x="38" y="294"/>
                  </a:lnTo>
                  <a:lnTo>
                    <a:pt x="42" y="346"/>
                  </a:lnTo>
                  <a:lnTo>
                    <a:pt x="55" y="376"/>
                  </a:lnTo>
                  <a:lnTo>
                    <a:pt x="61" y="389"/>
                  </a:lnTo>
                  <a:lnTo>
                    <a:pt x="69" y="456"/>
                  </a:lnTo>
                  <a:lnTo>
                    <a:pt x="88" y="505"/>
                  </a:lnTo>
                  <a:lnTo>
                    <a:pt x="95" y="520"/>
                  </a:lnTo>
                  <a:lnTo>
                    <a:pt x="105" y="543"/>
                  </a:lnTo>
                  <a:lnTo>
                    <a:pt x="116" y="572"/>
                  </a:lnTo>
                  <a:lnTo>
                    <a:pt x="124" y="587"/>
                  </a:lnTo>
                  <a:lnTo>
                    <a:pt x="129" y="595"/>
                  </a:lnTo>
                  <a:lnTo>
                    <a:pt x="139" y="608"/>
                  </a:lnTo>
                  <a:lnTo>
                    <a:pt x="145" y="617"/>
                  </a:lnTo>
                  <a:lnTo>
                    <a:pt x="148" y="625"/>
                  </a:lnTo>
                  <a:lnTo>
                    <a:pt x="156" y="642"/>
                  </a:lnTo>
                  <a:lnTo>
                    <a:pt x="167" y="661"/>
                  </a:lnTo>
                  <a:lnTo>
                    <a:pt x="173" y="669"/>
                  </a:lnTo>
                  <a:lnTo>
                    <a:pt x="181" y="672"/>
                  </a:lnTo>
                  <a:lnTo>
                    <a:pt x="215" y="684"/>
                  </a:lnTo>
                  <a:lnTo>
                    <a:pt x="234" y="688"/>
                  </a:lnTo>
                  <a:lnTo>
                    <a:pt x="301" y="697"/>
                  </a:lnTo>
                  <a:lnTo>
                    <a:pt x="327" y="707"/>
                  </a:lnTo>
                  <a:lnTo>
                    <a:pt x="333" y="722"/>
                  </a:lnTo>
                  <a:lnTo>
                    <a:pt x="323" y="716"/>
                  </a:lnTo>
                  <a:lnTo>
                    <a:pt x="308" y="709"/>
                  </a:lnTo>
                  <a:lnTo>
                    <a:pt x="276" y="703"/>
                  </a:lnTo>
                  <a:lnTo>
                    <a:pt x="247" y="701"/>
                  </a:lnTo>
                  <a:lnTo>
                    <a:pt x="217" y="695"/>
                  </a:lnTo>
                  <a:lnTo>
                    <a:pt x="173" y="682"/>
                  </a:lnTo>
                  <a:lnTo>
                    <a:pt x="160" y="665"/>
                  </a:lnTo>
                  <a:lnTo>
                    <a:pt x="145" y="640"/>
                  </a:lnTo>
                  <a:lnTo>
                    <a:pt x="131" y="615"/>
                  </a:lnTo>
                  <a:lnTo>
                    <a:pt x="126" y="606"/>
                  </a:lnTo>
                  <a:lnTo>
                    <a:pt x="124" y="598"/>
                  </a:lnTo>
                  <a:lnTo>
                    <a:pt x="114" y="581"/>
                  </a:lnTo>
                  <a:lnTo>
                    <a:pt x="103" y="560"/>
                  </a:lnTo>
                  <a:lnTo>
                    <a:pt x="91" y="543"/>
                  </a:lnTo>
                  <a:lnTo>
                    <a:pt x="78" y="513"/>
                  </a:lnTo>
                  <a:lnTo>
                    <a:pt x="72" y="496"/>
                  </a:lnTo>
                  <a:lnTo>
                    <a:pt x="69" y="486"/>
                  </a:lnTo>
                  <a:lnTo>
                    <a:pt x="63" y="463"/>
                  </a:lnTo>
                  <a:lnTo>
                    <a:pt x="51" y="420"/>
                  </a:lnTo>
                  <a:lnTo>
                    <a:pt x="48" y="384"/>
                  </a:lnTo>
                  <a:lnTo>
                    <a:pt x="36" y="355"/>
                  </a:lnTo>
                  <a:lnTo>
                    <a:pt x="25" y="309"/>
                  </a:lnTo>
                  <a:lnTo>
                    <a:pt x="25" y="256"/>
                  </a:lnTo>
                  <a:lnTo>
                    <a:pt x="23" y="233"/>
                  </a:lnTo>
                  <a:lnTo>
                    <a:pt x="13" y="197"/>
                  </a:lnTo>
                  <a:lnTo>
                    <a:pt x="4" y="182"/>
                  </a:lnTo>
                  <a:lnTo>
                    <a:pt x="0" y="167"/>
                  </a:lnTo>
                  <a:lnTo>
                    <a:pt x="8" y="157"/>
                  </a:lnTo>
                  <a:lnTo>
                    <a:pt x="17" y="140"/>
                  </a:lnTo>
                  <a:lnTo>
                    <a:pt x="17" y="22"/>
                  </a:lnTo>
                  <a:lnTo>
                    <a:pt x="17" y="1"/>
                  </a:lnTo>
                  <a:lnTo>
                    <a:pt x="29" y="0"/>
                  </a:lnTo>
                  <a:lnTo>
                    <a:pt x="3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3" name="Freeform 99"/>
            <p:cNvSpPr>
              <a:spLocks/>
            </p:cNvSpPr>
            <p:nvPr/>
          </p:nvSpPr>
          <p:spPr bwMode="auto">
            <a:xfrm>
              <a:off x="4721" y="1067"/>
              <a:ext cx="71" cy="135"/>
            </a:xfrm>
            <a:custGeom>
              <a:avLst/>
              <a:gdLst>
                <a:gd name="T0" fmla="*/ 1 w 142"/>
                <a:gd name="T1" fmla="*/ 1 h 270"/>
                <a:gd name="T2" fmla="*/ 4 w 142"/>
                <a:gd name="T3" fmla="*/ 0 h 270"/>
                <a:gd name="T4" fmla="*/ 6 w 142"/>
                <a:gd name="T5" fmla="*/ 1 h 270"/>
                <a:gd name="T6" fmla="*/ 8 w 142"/>
                <a:gd name="T7" fmla="*/ 2 h 270"/>
                <a:gd name="T8" fmla="*/ 16 w 142"/>
                <a:gd name="T9" fmla="*/ 5 h 270"/>
                <a:gd name="T10" fmla="*/ 17 w 142"/>
                <a:gd name="T11" fmla="*/ 6 h 270"/>
                <a:gd name="T12" fmla="*/ 18 w 142"/>
                <a:gd name="T13" fmla="*/ 7 h 270"/>
                <a:gd name="T14" fmla="*/ 18 w 142"/>
                <a:gd name="T15" fmla="*/ 13 h 270"/>
                <a:gd name="T16" fmla="*/ 18 w 142"/>
                <a:gd name="T17" fmla="*/ 18 h 270"/>
                <a:gd name="T18" fmla="*/ 17 w 142"/>
                <a:gd name="T19" fmla="*/ 23 h 270"/>
                <a:gd name="T20" fmla="*/ 16 w 142"/>
                <a:gd name="T21" fmla="*/ 24 h 270"/>
                <a:gd name="T22" fmla="*/ 15 w 142"/>
                <a:gd name="T23" fmla="*/ 26 h 270"/>
                <a:gd name="T24" fmla="*/ 15 w 142"/>
                <a:gd name="T25" fmla="*/ 28 h 270"/>
                <a:gd name="T26" fmla="*/ 14 w 142"/>
                <a:gd name="T27" fmla="*/ 32 h 270"/>
                <a:gd name="T28" fmla="*/ 15 w 142"/>
                <a:gd name="T29" fmla="*/ 33 h 270"/>
                <a:gd name="T30" fmla="*/ 15 w 142"/>
                <a:gd name="T31" fmla="*/ 33 h 270"/>
                <a:gd name="T32" fmla="*/ 14 w 142"/>
                <a:gd name="T33" fmla="*/ 34 h 270"/>
                <a:gd name="T34" fmla="*/ 13 w 142"/>
                <a:gd name="T35" fmla="*/ 33 h 270"/>
                <a:gd name="T36" fmla="*/ 13 w 142"/>
                <a:gd name="T37" fmla="*/ 31 h 270"/>
                <a:gd name="T38" fmla="*/ 13 w 142"/>
                <a:gd name="T39" fmla="*/ 29 h 270"/>
                <a:gd name="T40" fmla="*/ 16 w 142"/>
                <a:gd name="T41" fmla="*/ 22 h 270"/>
                <a:gd name="T42" fmla="*/ 16 w 142"/>
                <a:gd name="T43" fmla="*/ 14 h 270"/>
                <a:gd name="T44" fmla="*/ 16 w 142"/>
                <a:gd name="T45" fmla="*/ 11 h 270"/>
                <a:gd name="T46" fmla="*/ 15 w 142"/>
                <a:gd name="T47" fmla="*/ 9 h 270"/>
                <a:gd name="T48" fmla="*/ 14 w 142"/>
                <a:gd name="T49" fmla="*/ 9 h 270"/>
                <a:gd name="T50" fmla="*/ 13 w 142"/>
                <a:gd name="T51" fmla="*/ 9 h 270"/>
                <a:gd name="T52" fmla="*/ 12 w 142"/>
                <a:gd name="T53" fmla="*/ 7 h 270"/>
                <a:gd name="T54" fmla="*/ 13 w 142"/>
                <a:gd name="T55" fmla="*/ 5 h 270"/>
                <a:gd name="T56" fmla="*/ 8 w 142"/>
                <a:gd name="T57" fmla="*/ 4 h 270"/>
                <a:gd name="T58" fmla="*/ 5 w 142"/>
                <a:gd name="T59" fmla="*/ 4 h 270"/>
                <a:gd name="T60" fmla="*/ 3 w 142"/>
                <a:gd name="T61" fmla="*/ 3 h 270"/>
                <a:gd name="T62" fmla="*/ 1 w 142"/>
                <a:gd name="T63" fmla="*/ 3 h 270"/>
                <a:gd name="T64" fmla="*/ 0 w 142"/>
                <a:gd name="T65" fmla="*/ 1 h 270"/>
                <a:gd name="T66" fmla="*/ 1 w 142"/>
                <a:gd name="T67" fmla="*/ 1 h 270"/>
                <a:gd name="T68" fmla="*/ 1 w 142"/>
                <a:gd name="T69" fmla="*/ 1 h 2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2" h="270">
                  <a:moveTo>
                    <a:pt x="7" y="4"/>
                  </a:moveTo>
                  <a:lnTo>
                    <a:pt x="32" y="0"/>
                  </a:lnTo>
                  <a:lnTo>
                    <a:pt x="47" y="6"/>
                  </a:lnTo>
                  <a:lnTo>
                    <a:pt x="59" y="9"/>
                  </a:lnTo>
                  <a:lnTo>
                    <a:pt x="123" y="34"/>
                  </a:lnTo>
                  <a:lnTo>
                    <a:pt x="131" y="42"/>
                  </a:lnTo>
                  <a:lnTo>
                    <a:pt x="138" y="55"/>
                  </a:lnTo>
                  <a:lnTo>
                    <a:pt x="142" y="101"/>
                  </a:lnTo>
                  <a:lnTo>
                    <a:pt x="137" y="141"/>
                  </a:lnTo>
                  <a:lnTo>
                    <a:pt x="129" y="181"/>
                  </a:lnTo>
                  <a:lnTo>
                    <a:pt x="125" y="190"/>
                  </a:lnTo>
                  <a:lnTo>
                    <a:pt x="119" y="205"/>
                  </a:lnTo>
                  <a:lnTo>
                    <a:pt x="114" y="224"/>
                  </a:lnTo>
                  <a:lnTo>
                    <a:pt x="112" y="249"/>
                  </a:lnTo>
                  <a:lnTo>
                    <a:pt x="116" y="260"/>
                  </a:lnTo>
                  <a:lnTo>
                    <a:pt x="119" y="264"/>
                  </a:lnTo>
                  <a:lnTo>
                    <a:pt x="110" y="270"/>
                  </a:lnTo>
                  <a:lnTo>
                    <a:pt x="104" y="258"/>
                  </a:lnTo>
                  <a:lnTo>
                    <a:pt x="98" y="243"/>
                  </a:lnTo>
                  <a:lnTo>
                    <a:pt x="102" y="232"/>
                  </a:lnTo>
                  <a:lnTo>
                    <a:pt x="121" y="171"/>
                  </a:lnTo>
                  <a:lnTo>
                    <a:pt x="127" y="110"/>
                  </a:lnTo>
                  <a:lnTo>
                    <a:pt x="125" y="82"/>
                  </a:lnTo>
                  <a:lnTo>
                    <a:pt x="119" y="72"/>
                  </a:lnTo>
                  <a:lnTo>
                    <a:pt x="110" y="68"/>
                  </a:lnTo>
                  <a:lnTo>
                    <a:pt x="100" y="65"/>
                  </a:lnTo>
                  <a:lnTo>
                    <a:pt x="91" y="51"/>
                  </a:lnTo>
                  <a:lnTo>
                    <a:pt x="97" y="38"/>
                  </a:lnTo>
                  <a:lnTo>
                    <a:pt x="64" y="32"/>
                  </a:lnTo>
                  <a:lnTo>
                    <a:pt x="36" y="25"/>
                  </a:lnTo>
                  <a:lnTo>
                    <a:pt x="24" y="23"/>
                  </a:lnTo>
                  <a:lnTo>
                    <a:pt x="5" y="23"/>
                  </a:lnTo>
                  <a:lnTo>
                    <a:pt x="0" y="8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4" name="Freeform 100"/>
            <p:cNvSpPr>
              <a:spLocks/>
            </p:cNvSpPr>
            <p:nvPr/>
          </p:nvSpPr>
          <p:spPr bwMode="auto">
            <a:xfrm>
              <a:off x="4741" y="1106"/>
              <a:ext cx="45" cy="13"/>
            </a:xfrm>
            <a:custGeom>
              <a:avLst/>
              <a:gdLst>
                <a:gd name="T0" fmla="*/ 10 w 91"/>
                <a:gd name="T1" fmla="*/ 1 h 26"/>
                <a:gd name="T2" fmla="*/ 6 w 91"/>
                <a:gd name="T3" fmla="*/ 0 h 26"/>
                <a:gd name="T4" fmla="*/ 2 w 91"/>
                <a:gd name="T5" fmla="*/ 0 h 26"/>
                <a:gd name="T6" fmla="*/ 0 w 91"/>
                <a:gd name="T7" fmla="*/ 0 h 26"/>
                <a:gd name="T8" fmla="*/ 0 w 91"/>
                <a:gd name="T9" fmla="*/ 1 h 26"/>
                <a:gd name="T10" fmla="*/ 0 w 91"/>
                <a:gd name="T11" fmla="*/ 2 h 26"/>
                <a:gd name="T12" fmla="*/ 1 w 91"/>
                <a:gd name="T13" fmla="*/ 2 h 26"/>
                <a:gd name="T14" fmla="*/ 2 w 91"/>
                <a:gd name="T15" fmla="*/ 2 h 26"/>
                <a:gd name="T16" fmla="*/ 3 w 91"/>
                <a:gd name="T17" fmla="*/ 3 h 26"/>
                <a:gd name="T18" fmla="*/ 5 w 91"/>
                <a:gd name="T19" fmla="*/ 4 h 26"/>
                <a:gd name="T20" fmla="*/ 7 w 91"/>
                <a:gd name="T21" fmla="*/ 4 h 26"/>
                <a:gd name="T22" fmla="*/ 8 w 91"/>
                <a:gd name="T23" fmla="*/ 3 h 26"/>
                <a:gd name="T24" fmla="*/ 8 w 91"/>
                <a:gd name="T25" fmla="*/ 2 h 26"/>
                <a:gd name="T26" fmla="*/ 11 w 91"/>
                <a:gd name="T27" fmla="*/ 2 h 26"/>
                <a:gd name="T28" fmla="*/ 10 w 91"/>
                <a:gd name="T29" fmla="*/ 1 h 26"/>
                <a:gd name="T30" fmla="*/ 10 w 91"/>
                <a:gd name="T31" fmla="*/ 1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1" h="26">
                  <a:moveTo>
                    <a:pt x="85" y="4"/>
                  </a:moveTo>
                  <a:lnTo>
                    <a:pt x="53" y="0"/>
                  </a:lnTo>
                  <a:lnTo>
                    <a:pt x="22" y="0"/>
                  </a:lnTo>
                  <a:lnTo>
                    <a:pt x="7" y="0"/>
                  </a:lnTo>
                  <a:lnTo>
                    <a:pt x="1" y="4"/>
                  </a:lnTo>
                  <a:lnTo>
                    <a:pt x="0" y="15"/>
                  </a:lnTo>
                  <a:lnTo>
                    <a:pt x="15" y="15"/>
                  </a:lnTo>
                  <a:lnTo>
                    <a:pt x="20" y="11"/>
                  </a:lnTo>
                  <a:lnTo>
                    <a:pt x="30" y="21"/>
                  </a:lnTo>
                  <a:lnTo>
                    <a:pt x="45" y="26"/>
                  </a:lnTo>
                  <a:lnTo>
                    <a:pt x="58" y="25"/>
                  </a:lnTo>
                  <a:lnTo>
                    <a:pt x="68" y="21"/>
                  </a:lnTo>
                  <a:lnTo>
                    <a:pt x="68" y="13"/>
                  </a:lnTo>
                  <a:lnTo>
                    <a:pt x="91" y="11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5" name="Freeform 101"/>
            <p:cNvSpPr>
              <a:spLocks/>
            </p:cNvSpPr>
            <p:nvPr/>
          </p:nvSpPr>
          <p:spPr bwMode="auto">
            <a:xfrm>
              <a:off x="4690" y="1093"/>
              <a:ext cx="99" cy="83"/>
            </a:xfrm>
            <a:custGeom>
              <a:avLst/>
              <a:gdLst>
                <a:gd name="T0" fmla="*/ 24 w 198"/>
                <a:gd name="T1" fmla="*/ 4 h 168"/>
                <a:gd name="T2" fmla="*/ 22 w 198"/>
                <a:gd name="T3" fmla="*/ 3 h 168"/>
                <a:gd name="T4" fmla="*/ 20 w 198"/>
                <a:gd name="T5" fmla="*/ 2 h 168"/>
                <a:gd name="T6" fmla="*/ 19 w 198"/>
                <a:gd name="T7" fmla="*/ 2 h 168"/>
                <a:gd name="T8" fmla="*/ 10 w 198"/>
                <a:gd name="T9" fmla="*/ 1 h 168"/>
                <a:gd name="T10" fmla="*/ 6 w 198"/>
                <a:gd name="T11" fmla="*/ 2 h 168"/>
                <a:gd name="T12" fmla="*/ 4 w 198"/>
                <a:gd name="T13" fmla="*/ 4 h 168"/>
                <a:gd name="T14" fmla="*/ 2 w 198"/>
                <a:gd name="T15" fmla="*/ 5 h 168"/>
                <a:gd name="T16" fmla="*/ 2 w 198"/>
                <a:gd name="T17" fmla="*/ 8 h 168"/>
                <a:gd name="T18" fmla="*/ 3 w 198"/>
                <a:gd name="T19" fmla="*/ 10 h 168"/>
                <a:gd name="T20" fmla="*/ 4 w 198"/>
                <a:gd name="T21" fmla="*/ 13 h 168"/>
                <a:gd name="T22" fmla="*/ 5 w 198"/>
                <a:gd name="T23" fmla="*/ 14 h 168"/>
                <a:gd name="T24" fmla="*/ 6 w 198"/>
                <a:gd name="T25" fmla="*/ 16 h 168"/>
                <a:gd name="T26" fmla="*/ 8 w 198"/>
                <a:gd name="T27" fmla="*/ 17 h 168"/>
                <a:gd name="T28" fmla="*/ 9 w 198"/>
                <a:gd name="T29" fmla="*/ 18 h 168"/>
                <a:gd name="T30" fmla="*/ 10 w 198"/>
                <a:gd name="T31" fmla="*/ 18 h 168"/>
                <a:gd name="T32" fmla="*/ 12 w 198"/>
                <a:gd name="T33" fmla="*/ 19 h 168"/>
                <a:gd name="T34" fmla="*/ 16 w 198"/>
                <a:gd name="T35" fmla="*/ 19 h 168"/>
                <a:gd name="T36" fmla="*/ 19 w 198"/>
                <a:gd name="T37" fmla="*/ 19 h 168"/>
                <a:gd name="T38" fmla="*/ 21 w 198"/>
                <a:gd name="T39" fmla="*/ 17 h 168"/>
                <a:gd name="T40" fmla="*/ 24 w 198"/>
                <a:gd name="T41" fmla="*/ 14 h 168"/>
                <a:gd name="T42" fmla="*/ 23 w 198"/>
                <a:gd name="T43" fmla="*/ 17 h 168"/>
                <a:gd name="T44" fmla="*/ 20 w 198"/>
                <a:gd name="T45" fmla="*/ 20 h 168"/>
                <a:gd name="T46" fmla="*/ 18 w 198"/>
                <a:gd name="T47" fmla="*/ 20 h 168"/>
                <a:gd name="T48" fmla="*/ 13 w 198"/>
                <a:gd name="T49" fmla="*/ 20 h 168"/>
                <a:gd name="T50" fmla="*/ 8 w 198"/>
                <a:gd name="T51" fmla="*/ 18 h 168"/>
                <a:gd name="T52" fmla="*/ 6 w 198"/>
                <a:gd name="T53" fmla="*/ 17 h 168"/>
                <a:gd name="T54" fmla="*/ 5 w 198"/>
                <a:gd name="T55" fmla="*/ 16 h 168"/>
                <a:gd name="T56" fmla="*/ 4 w 198"/>
                <a:gd name="T57" fmla="*/ 14 h 168"/>
                <a:gd name="T58" fmla="*/ 3 w 198"/>
                <a:gd name="T59" fmla="*/ 14 h 168"/>
                <a:gd name="T60" fmla="*/ 1 w 198"/>
                <a:gd name="T61" fmla="*/ 7 h 168"/>
                <a:gd name="T62" fmla="*/ 0 w 198"/>
                <a:gd name="T63" fmla="*/ 5 h 168"/>
                <a:gd name="T64" fmla="*/ 2 w 198"/>
                <a:gd name="T65" fmla="*/ 4 h 168"/>
                <a:gd name="T66" fmla="*/ 2 w 198"/>
                <a:gd name="T67" fmla="*/ 3 h 168"/>
                <a:gd name="T68" fmla="*/ 4 w 198"/>
                <a:gd name="T69" fmla="*/ 1 h 168"/>
                <a:gd name="T70" fmla="*/ 6 w 198"/>
                <a:gd name="T71" fmla="*/ 1 h 168"/>
                <a:gd name="T72" fmla="*/ 8 w 198"/>
                <a:gd name="T73" fmla="*/ 0 h 168"/>
                <a:gd name="T74" fmla="*/ 13 w 198"/>
                <a:gd name="T75" fmla="*/ 0 h 168"/>
                <a:gd name="T76" fmla="*/ 19 w 198"/>
                <a:gd name="T77" fmla="*/ 1 h 168"/>
                <a:gd name="T78" fmla="*/ 23 w 198"/>
                <a:gd name="T79" fmla="*/ 2 h 168"/>
                <a:gd name="T80" fmla="*/ 25 w 198"/>
                <a:gd name="T81" fmla="*/ 3 h 168"/>
                <a:gd name="T82" fmla="*/ 24 w 198"/>
                <a:gd name="T83" fmla="*/ 4 h 168"/>
                <a:gd name="T84" fmla="*/ 24 w 198"/>
                <a:gd name="T85" fmla="*/ 4 h 1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8" h="168">
                  <a:moveTo>
                    <a:pt x="188" y="38"/>
                  </a:moveTo>
                  <a:lnTo>
                    <a:pt x="173" y="29"/>
                  </a:lnTo>
                  <a:lnTo>
                    <a:pt x="159" y="23"/>
                  </a:lnTo>
                  <a:lnTo>
                    <a:pt x="148" y="19"/>
                  </a:lnTo>
                  <a:lnTo>
                    <a:pt x="76" y="14"/>
                  </a:lnTo>
                  <a:lnTo>
                    <a:pt x="42" y="23"/>
                  </a:lnTo>
                  <a:lnTo>
                    <a:pt x="26" y="34"/>
                  </a:lnTo>
                  <a:lnTo>
                    <a:pt x="15" y="44"/>
                  </a:lnTo>
                  <a:lnTo>
                    <a:pt x="15" y="67"/>
                  </a:lnTo>
                  <a:lnTo>
                    <a:pt x="24" y="88"/>
                  </a:lnTo>
                  <a:lnTo>
                    <a:pt x="30" y="105"/>
                  </a:lnTo>
                  <a:lnTo>
                    <a:pt x="40" y="118"/>
                  </a:lnTo>
                  <a:lnTo>
                    <a:pt x="47" y="130"/>
                  </a:lnTo>
                  <a:lnTo>
                    <a:pt x="57" y="139"/>
                  </a:lnTo>
                  <a:lnTo>
                    <a:pt x="68" y="145"/>
                  </a:lnTo>
                  <a:lnTo>
                    <a:pt x="80" y="152"/>
                  </a:lnTo>
                  <a:lnTo>
                    <a:pt x="91" y="158"/>
                  </a:lnTo>
                  <a:lnTo>
                    <a:pt x="123" y="158"/>
                  </a:lnTo>
                  <a:lnTo>
                    <a:pt x="152" y="154"/>
                  </a:lnTo>
                  <a:lnTo>
                    <a:pt x="165" y="143"/>
                  </a:lnTo>
                  <a:lnTo>
                    <a:pt x="188" y="118"/>
                  </a:lnTo>
                  <a:lnTo>
                    <a:pt x="177" y="143"/>
                  </a:lnTo>
                  <a:lnTo>
                    <a:pt x="159" y="162"/>
                  </a:lnTo>
                  <a:lnTo>
                    <a:pt x="139" y="168"/>
                  </a:lnTo>
                  <a:lnTo>
                    <a:pt x="97" y="166"/>
                  </a:lnTo>
                  <a:lnTo>
                    <a:pt x="59" y="152"/>
                  </a:lnTo>
                  <a:lnTo>
                    <a:pt x="47" y="143"/>
                  </a:lnTo>
                  <a:lnTo>
                    <a:pt x="36" y="130"/>
                  </a:lnTo>
                  <a:lnTo>
                    <a:pt x="26" y="118"/>
                  </a:lnTo>
                  <a:lnTo>
                    <a:pt x="21" y="114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9" y="33"/>
                  </a:lnTo>
                  <a:lnTo>
                    <a:pt x="13" y="27"/>
                  </a:lnTo>
                  <a:lnTo>
                    <a:pt x="32" y="15"/>
                  </a:lnTo>
                  <a:lnTo>
                    <a:pt x="47" y="8"/>
                  </a:lnTo>
                  <a:lnTo>
                    <a:pt x="61" y="4"/>
                  </a:lnTo>
                  <a:lnTo>
                    <a:pt x="102" y="0"/>
                  </a:lnTo>
                  <a:lnTo>
                    <a:pt x="150" y="10"/>
                  </a:lnTo>
                  <a:lnTo>
                    <a:pt x="179" y="21"/>
                  </a:lnTo>
                  <a:lnTo>
                    <a:pt x="198" y="31"/>
                  </a:lnTo>
                  <a:lnTo>
                    <a:pt x="18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6" name="Freeform 102"/>
            <p:cNvSpPr>
              <a:spLocks/>
            </p:cNvSpPr>
            <p:nvPr/>
          </p:nvSpPr>
          <p:spPr bwMode="auto">
            <a:xfrm>
              <a:off x="4752" y="1112"/>
              <a:ext cx="35" cy="30"/>
            </a:xfrm>
            <a:custGeom>
              <a:avLst/>
              <a:gdLst>
                <a:gd name="T0" fmla="*/ 7 w 71"/>
                <a:gd name="T1" fmla="*/ 0 h 61"/>
                <a:gd name="T2" fmla="*/ 7 w 71"/>
                <a:gd name="T3" fmla="*/ 1 h 61"/>
                <a:gd name="T4" fmla="*/ 5 w 71"/>
                <a:gd name="T5" fmla="*/ 1 h 61"/>
                <a:gd name="T6" fmla="*/ 4 w 71"/>
                <a:gd name="T7" fmla="*/ 2 h 61"/>
                <a:gd name="T8" fmla="*/ 1 w 71"/>
                <a:gd name="T9" fmla="*/ 3 h 61"/>
                <a:gd name="T10" fmla="*/ 0 w 71"/>
                <a:gd name="T11" fmla="*/ 3 h 61"/>
                <a:gd name="T12" fmla="*/ 1 w 71"/>
                <a:gd name="T13" fmla="*/ 4 h 61"/>
                <a:gd name="T14" fmla="*/ 5 w 71"/>
                <a:gd name="T15" fmla="*/ 3 h 61"/>
                <a:gd name="T16" fmla="*/ 6 w 71"/>
                <a:gd name="T17" fmla="*/ 4 h 61"/>
                <a:gd name="T18" fmla="*/ 4 w 71"/>
                <a:gd name="T19" fmla="*/ 6 h 61"/>
                <a:gd name="T20" fmla="*/ 2 w 71"/>
                <a:gd name="T21" fmla="*/ 7 h 61"/>
                <a:gd name="T22" fmla="*/ 5 w 71"/>
                <a:gd name="T23" fmla="*/ 7 h 61"/>
                <a:gd name="T24" fmla="*/ 7 w 71"/>
                <a:gd name="T25" fmla="*/ 6 h 61"/>
                <a:gd name="T26" fmla="*/ 7 w 71"/>
                <a:gd name="T27" fmla="*/ 5 h 61"/>
                <a:gd name="T28" fmla="*/ 8 w 71"/>
                <a:gd name="T29" fmla="*/ 2 h 61"/>
                <a:gd name="T30" fmla="*/ 8 w 71"/>
                <a:gd name="T31" fmla="*/ 0 h 61"/>
                <a:gd name="T32" fmla="*/ 7 w 71"/>
                <a:gd name="T33" fmla="*/ 0 h 61"/>
                <a:gd name="T34" fmla="*/ 7 w 71"/>
                <a:gd name="T35" fmla="*/ 0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1" h="61">
                  <a:moveTo>
                    <a:pt x="61" y="0"/>
                  </a:moveTo>
                  <a:lnTo>
                    <a:pt x="57" y="10"/>
                  </a:lnTo>
                  <a:lnTo>
                    <a:pt x="46" y="15"/>
                  </a:lnTo>
                  <a:lnTo>
                    <a:pt x="36" y="23"/>
                  </a:lnTo>
                  <a:lnTo>
                    <a:pt x="14" y="27"/>
                  </a:lnTo>
                  <a:lnTo>
                    <a:pt x="0" y="27"/>
                  </a:lnTo>
                  <a:lnTo>
                    <a:pt x="12" y="34"/>
                  </a:lnTo>
                  <a:lnTo>
                    <a:pt x="44" y="29"/>
                  </a:lnTo>
                  <a:lnTo>
                    <a:pt x="52" y="38"/>
                  </a:lnTo>
                  <a:lnTo>
                    <a:pt x="38" y="48"/>
                  </a:lnTo>
                  <a:lnTo>
                    <a:pt x="19" y="61"/>
                  </a:lnTo>
                  <a:lnTo>
                    <a:pt x="44" y="59"/>
                  </a:lnTo>
                  <a:lnTo>
                    <a:pt x="56" y="52"/>
                  </a:lnTo>
                  <a:lnTo>
                    <a:pt x="61" y="46"/>
                  </a:lnTo>
                  <a:lnTo>
                    <a:pt x="69" y="19"/>
                  </a:lnTo>
                  <a:lnTo>
                    <a:pt x="71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7" name="Freeform 103"/>
            <p:cNvSpPr>
              <a:spLocks/>
            </p:cNvSpPr>
            <p:nvPr/>
          </p:nvSpPr>
          <p:spPr bwMode="auto">
            <a:xfrm>
              <a:off x="4779" y="1198"/>
              <a:ext cx="34" cy="11"/>
            </a:xfrm>
            <a:custGeom>
              <a:avLst/>
              <a:gdLst>
                <a:gd name="T0" fmla="*/ 0 w 68"/>
                <a:gd name="T1" fmla="*/ 0 h 21"/>
                <a:gd name="T2" fmla="*/ 2 w 68"/>
                <a:gd name="T3" fmla="*/ 1 h 21"/>
                <a:gd name="T4" fmla="*/ 4 w 68"/>
                <a:gd name="T5" fmla="*/ 2 h 21"/>
                <a:gd name="T6" fmla="*/ 9 w 68"/>
                <a:gd name="T7" fmla="*/ 2 h 21"/>
                <a:gd name="T8" fmla="*/ 8 w 68"/>
                <a:gd name="T9" fmla="*/ 3 h 21"/>
                <a:gd name="T10" fmla="*/ 4 w 68"/>
                <a:gd name="T11" fmla="*/ 3 h 21"/>
                <a:gd name="T12" fmla="*/ 0 w 68"/>
                <a:gd name="T13" fmla="*/ 0 h 21"/>
                <a:gd name="T14" fmla="*/ 0 w 68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" h="21">
                  <a:moveTo>
                    <a:pt x="0" y="0"/>
                  </a:moveTo>
                  <a:lnTo>
                    <a:pt x="13" y="6"/>
                  </a:lnTo>
                  <a:lnTo>
                    <a:pt x="30" y="14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28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8" name="Freeform 104"/>
            <p:cNvSpPr>
              <a:spLocks/>
            </p:cNvSpPr>
            <p:nvPr/>
          </p:nvSpPr>
          <p:spPr bwMode="auto">
            <a:xfrm>
              <a:off x="4812" y="1197"/>
              <a:ext cx="25" cy="6"/>
            </a:xfrm>
            <a:custGeom>
              <a:avLst/>
              <a:gdLst>
                <a:gd name="T0" fmla="*/ 1 w 50"/>
                <a:gd name="T1" fmla="*/ 2 h 12"/>
                <a:gd name="T2" fmla="*/ 0 w 50"/>
                <a:gd name="T3" fmla="*/ 2 h 12"/>
                <a:gd name="T4" fmla="*/ 1 w 50"/>
                <a:gd name="T5" fmla="*/ 1 h 12"/>
                <a:gd name="T6" fmla="*/ 3 w 50"/>
                <a:gd name="T7" fmla="*/ 0 h 12"/>
                <a:gd name="T8" fmla="*/ 6 w 50"/>
                <a:gd name="T9" fmla="*/ 0 h 12"/>
                <a:gd name="T10" fmla="*/ 7 w 50"/>
                <a:gd name="T11" fmla="*/ 2 h 12"/>
                <a:gd name="T12" fmla="*/ 5 w 50"/>
                <a:gd name="T13" fmla="*/ 1 h 12"/>
                <a:gd name="T14" fmla="*/ 3 w 50"/>
                <a:gd name="T15" fmla="*/ 1 h 12"/>
                <a:gd name="T16" fmla="*/ 1 w 50"/>
                <a:gd name="T17" fmla="*/ 2 h 12"/>
                <a:gd name="T18" fmla="*/ 1 w 50"/>
                <a:gd name="T19" fmla="*/ 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12">
                  <a:moveTo>
                    <a:pt x="6" y="12"/>
                  </a:moveTo>
                  <a:lnTo>
                    <a:pt x="0" y="10"/>
                  </a:lnTo>
                  <a:lnTo>
                    <a:pt x="6" y="6"/>
                  </a:lnTo>
                  <a:lnTo>
                    <a:pt x="17" y="0"/>
                  </a:lnTo>
                  <a:lnTo>
                    <a:pt x="48" y="0"/>
                  </a:lnTo>
                  <a:lnTo>
                    <a:pt x="50" y="10"/>
                  </a:lnTo>
                  <a:lnTo>
                    <a:pt x="34" y="8"/>
                  </a:lnTo>
                  <a:lnTo>
                    <a:pt x="21" y="6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9" name="Freeform 105"/>
            <p:cNvSpPr>
              <a:spLocks/>
            </p:cNvSpPr>
            <p:nvPr/>
          </p:nvSpPr>
          <p:spPr bwMode="auto">
            <a:xfrm>
              <a:off x="4805" y="1168"/>
              <a:ext cx="47" cy="47"/>
            </a:xfrm>
            <a:custGeom>
              <a:avLst/>
              <a:gdLst>
                <a:gd name="T0" fmla="*/ 9 w 93"/>
                <a:gd name="T1" fmla="*/ 8 h 95"/>
                <a:gd name="T2" fmla="*/ 11 w 93"/>
                <a:gd name="T3" fmla="*/ 6 h 95"/>
                <a:gd name="T4" fmla="*/ 10 w 93"/>
                <a:gd name="T5" fmla="*/ 4 h 95"/>
                <a:gd name="T6" fmla="*/ 10 w 93"/>
                <a:gd name="T7" fmla="*/ 3 h 95"/>
                <a:gd name="T8" fmla="*/ 9 w 93"/>
                <a:gd name="T9" fmla="*/ 2 h 95"/>
                <a:gd name="T10" fmla="*/ 7 w 93"/>
                <a:gd name="T11" fmla="*/ 1 h 95"/>
                <a:gd name="T12" fmla="*/ 5 w 93"/>
                <a:gd name="T13" fmla="*/ 2 h 95"/>
                <a:gd name="T14" fmla="*/ 8 w 93"/>
                <a:gd name="T15" fmla="*/ 0 h 95"/>
                <a:gd name="T16" fmla="*/ 9 w 93"/>
                <a:gd name="T17" fmla="*/ 0 h 95"/>
                <a:gd name="T18" fmla="*/ 11 w 93"/>
                <a:gd name="T19" fmla="*/ 2 h 95"/>
                <a:gd name="T20" fmla="*/ 12 w 93"/>
                <a:gd name="T21" fmla="*/ 6 h 95"/>
                <a:gd name="T22" fmla="*/ 12 w 93"/>
                <a:gd name="T23" fmla="*/ 8 h 95"/>
                <a:gd name="T24" fmla="*/ 12 w 93"/>
                <a:gd name="T25" fmla="*/ 9 h 95"/>
                <a:gd name="T26" fmla="*/ 11 w 93"/>
                <a:gd name="T27" fmla="*/ 11 h 95"/>
                <a:gd name="T28" fmla="*/ 7 w 93"/>
                <a:gd name="T29" fmla="*/ 11 h 95"/>
                <a:gd name="T30" fmla="*/ 4 w 93"/>
                <a:gd name="T31" fmla="*/ 11 h 95"/>
                <a:gd name="T32" fmla="*/ 2 w 93"/>
                <a:gd name="T33" fmla="*/ 11 h 95"/>
                <a:gd name="T34" fmla="*/ 0 w 93"/>
                <a:gd name="T35" fmla="*/ 10 h 95"/>
                <a:gd name="T36" fmla="*/ 3 w 93"/>
                <a:gd name="T37" fmla="*/ 8 h 95"/>
                <a:gd name="T38" fmla="*/ 5 w 93"/>
                <a:gd name="T39" fmla="*/ 7 h 95"/>
                <a:gd name="T40" fmla="*/ 8 w 93"/>
                <a:gd name="T41" fmla="*/ 8 h 95"/>
                <a:gd name="T42" fmla="*/ 9 w 93"/>
                <a:gd name="T43" fmla="*/ 8 h 95"/>
                <a:gd name="T44" fmla="*/ 9 w 93"/>
                <a:gd name="T45" fmla="*/ 8 h 9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3" h="95">
                  <a:moveTo>
                    <a:pt x="72" y="69"/>
                  </a:moveTo>
                  <a:lnTo>
                    <a:pt x="82" y="54"/>
                  </a:lnTo>
                  <a:lnTo>
                    <a:pt x="80" y="37"/>
                  </a:lnTo>
                  <a:lnTo>
                    <a:pt x="74" y="27"/>
                  </a:lnTo>
                  <a:lnTo>
                    <a:pt x="68" y="16"/>
                  </a:lnTo>
                  <a:lnTo>
                    <a:pt x="53" y="12"/>
                  </a:lnTo>
                  <a:lnTo>
                    <a:pt x="40" y="16"/>
                  </a:lnTo>
                  <a:lnTo>
                    <a:pt x="57" y="0"/>
                  </a:lnTo>
                  <a:lnTo>
                    <a:pt x="68" y="6"/>
                  </a:lnTo>
                  <a:lnTo>
                    <a:pt x="84" y="18"/>
                  </a:lnTo>
                  <a:lnTo>
                    <a:pt x="89" y="48"/>
                  </a:lnTo>
                  <a:lnTo>
                    <a:pt x="93" y="65"/>
                  </a:lnTo>
                  <a:lnTo>
                    <a:pt x="93" y="78"/>
                  </a:lnTo>
                  <a:lnTo>
                    <a:pt x="87" y="90"/>
                  </a:lnTo>
                  <a:lnTo>
                    <a:pt x="53" y="95"/>
                  </a:lnTo>
                  <a:lnTo>
                    <a:pt x="32" y="95"/>
                  </a:lnTo>
                  <a:lnTo>
                    <a:pt x="11" y="88"/>
                  </a:lnTo>
                  <a:lnTo>
                    <a:pt x="0" y="80"/>
                  </a:lnTo>
                  <a:lnTo>
                    <a:pt x="19" y="71"/>
                  </a:lnTo>
                  <a:lnTo>
                    <a:pt x="40" y="63"/>
                  </a:lnTo>
                  <a:lnTo>
                    <a:pt x="61" y="69"/>
                  </a:lnTo>
                  <a:lnTo>
                    <a:pt x="72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0" name="Freeform 106"/>
            <p:cNvSpPr>
              <a:spLocks/>
            </p:cNvSpPr>
            <p:nvPr/>
          </p:nvSpPr>
          <p:spPr bwMode="auto">
            <a:xfrm>
              <a:off x="4808" y="1070"/>
              <a:ext cx="107" cy="74"/>
            </a:xfrm>
            <a:custGeom>
              <a:avLst/>
              <a:gdLst>
                <a:gd name="T0" fmla="*/ 1 w 213"/>
                <a:gd name="T1" fmla="*/ 8 h 148"/>
                <a:gd name="T2" fmla="*/ 0 w 213"/>
                <a:gd name="T3" fmla="*/ 6 h 148"/>
                <a:gd name="T4" fmla="*/ 1 w 213"/>
                <a:gd name="T5" fmla="*/ 5 h 148"/>
                <a:gd name="T6" fmla="*/ 2 w 213"/>
                <a:gd name="T7" fmla="*/ 4 h 148"/>
                <a:gd name="T8" fmla="*/ 4 w 213"/>
                <a:gd name="T9" fmla="*/ 3 h 148"/>
                <a:gd name="T10" fmla="*/ 8 w 213"/>
                <a:gd name="T11" fmla="*/ 2 h 148"/>
                <a:gd name="T12" fmla="*/ 10 w 213"/>
                <a:gd name="T13" fmla="*/ 1 h 148"/>
                <a:gd name="T14" fmla="*/ 15 w 213"/>
                <a:gd name="T15" fmla="*/ 1 h 148"/>
                <a:gd name="T16" fmla="*/ 21 w 213"/>
                <a:gd name="T17" fmla="*/ 0 h 148"/>
                <a:gd name="T18" fmla="*/ 23 w 213"/>
                <a:gd name="T19" fmla="*/ 2 h 148"/>
                <a:gd name="T20" fmla="*/ 25 w 213"/>
                <a:gd name="T21" fmla="*/ 3 h 148"/>
                <a:gd name="T22" fmla="*/ 27 w 213"/>
                <a:gd name="T23" fmla="*/ 5 h 148"/>
                <a:gd name="T24" fmla="*/ 27 w 213"/>
                <a:gd name="T25" fmla="*/ 5 h 148"/>
                <a:gd name="T26" fmla="*/ 25 w 213"/>
                <a:gd name="T27" fmla="*/ 5 h 148"/>
                <a:gd name="T28" fmla="*/ 22 w 213"/>
                <a:gd name="T29" fmla="*/ 4 h 148"/>
                <a:gd name="T30" fmla="*/ 20 w 213"/>
                <a:gd name="T31" fmla="*/ 3 h 148"/>
                <a:gd name="T32" fmla="*/ 12 w 213"/>
                <a:gd name="T33" fmla="*/ 6 h 148"/>
                <a:gd name="T34" fmla="*/ 11 w 213"/>
                <a:gd name="T35" fmla="*/ 8 h 148"/>
                <a:gd name="T36" fmla="*/ 12 w 213"/>
                <a:gd name="T37" fmla="*/ 9 h 148"/>
                <a:gd name="T38" fmla="*/ 13 w 213"/>
                <a:gd name="T39" fmla="*/ 10 h 148"/>
                <a:gd name="T40" fmla="*/ 16 w 213"/>
                <a:gd name="T41" fmla="*/ 10 h 148"/>
                <a:gd name="T42" fmla="*/ 19 w 213"/>
                <a:gd name="T43" fmla="*/ 10 h 148"/>
                <a:gd name="T44" fmla="*/ 21 w 213"/>
                <a:gd name="T45" fmla="*/ 11 h 148"/>
                <a:gd name="T46" fmla="*/ 22 w 213"/>
                <a:gd name="T47" fmla="*/ 11 h 148"/>
                <a:gd name="T48" fmla="*/ 22 w 213"/>
                <a:gd name="T49" fmla="*/ 9 h 148"/>
                <a:gd name="T50" fmla="*/ 21 w 213"/>
                <a:gd name="T51" fmla="*/ 8 h 148"/>
                <a:gd name="T52" fmla="*/ 22 w 213"/>
                <a:gd name="T53" fmla="*/ 8 h 148"/>
                <a:gd name="T54" fmla="*/ 24 w 213"/>
                <a:gd name="T55" fmla="*/ 10 h 148"/>
                <a:gd name="T56" fmla="*/ 24 w 213"/>
                <a:gd name="T57" fmla="*/ 13 h 148"/>
                <a:gd name="T58" fmla="*/ 24 w 213"/>
                <a:gd name="T59" fmla="*/ 15 h 148"/>
                <a:gd name="T60" fmla="*/ 22 w 213"/>
                <a:gd name="T61" fmla="*/ 16 h 148"/>
                <a:gd name="T62" fmla="*/ 19 w 213"/>
                <a:gd name="T63" fmla="*/ 16 h 148"/>
                <a:gd name="T64" fmla="*/ 17 w 213"/>
                <a:gd name="T65" fmla="*/ 14 h 148"/>
                <a:gd name="T66" fmla="*/ 20 w 213"/>
                <a:gd name="T67" fmla="*/ 13 h 148"/>
                <a:gd name="T68" fmla="*/ 20 w 213"/>
                <a:gd name="T69" fmla="*/ 12 h 148"/>
                <a:gd name="T70" fmla="*/ 13 w 213"/>
                <a:gd name="T71" fmla="*/ 12 h 148"/>
                <a:gd name="T72" fmla="*/ 13 w 213"/>
                <a:gd name="T73" fmla="*/ 15 h 148"/>
                <a:gd name="T74" fmla="*/ 14 w 213"/>
                <a:gd name="T75" fmla="*/ 16 h 148"/>
                <a:gd name="T76" fmla="*/ 15 w 213"/>
                <a:gd name="T77" fmla="*/ 17 h 148"/>
                <a:gd name="T78" fmla="*/ 15 w 213"/>
                <a:gd name="T79" fmla="*/ 18 h 148"/>
                <a:gd name="T80" fmla="*/ 18 w 213"/>
                <a:gd name="T81" fmla="*/ 18 h 148"/>
                <a:gd name="T82" fmla="*/ 20 w 213"/>
                <a:gd name="T83" fmla="*/ 19 h 148"/>
                <a:gd name="T84" fmla="*/ 16 w 213"/>
                <a:gd name="T85" fmla="*/ 19 h 148"/>
                <a:gd name="T86" fmla="*/ 11 w 213"/>
                <a:gd name="T87" fmla="*/ 17 h 148"/>
                <a:gd name="T88" fmla="*/ 10 w 213"/>
                <a:gd name="T89" fmla="*/ 15 h 148"/>
                <a:gd name="T90" fmla="*/ 9 w 213"/>
                <a:gd name="T91" fmla="*/ 13 h 148"/>
                <a:gd name="T92" fmla="*/ 5 w 213"/>
                <a:gd name="T93" fmla="*/ 13 h 148"/>
                <a:gd name="T94" fmla="*/ 4 w 213"/>
                <a:gd name="T95" fmla="*/ 12 h 148"/>
                <a:gd name="T96" fmla="*/ 2 w 213"/>
                <a:gd name="T97" fmla="*/ 11 h 148"/>
                <a:gd name="T98" fmla="*/ 1 w 213"/>
                <a:gd name="T99" fmla="*/ 9 h 148"/>
                <a:gd name="T100" fmla="*/ 1 w 213"/>
                <a:gd name="T101" fmla="*/ 8 h 148"/>
                <a:gd name="T102" fmla="*/ 1 w 213"/>
                <a:gd name="T103" fmla="*/ 8 h 1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3" h="148">
                  <a:moveTo>
                    <a:pt x="1" y="59"/>
                  </a:moveTo>
                  <a:lnTo>
                    <a:pt x="0" y="43"/>
                  </a:lnTo>
                  <a:lnTo>
                    <a:pt x="7" y="36"/>
                  </a:lnTo>
                  <a:lnTo>
                    <a:pt x="15" y="28"/>
                  </a:lnTo>
                  <a:lnTo>
                    <a:pt x="32" y="17"/>
                  </a:lnTo>
                  <a:lnTo>
                    <a:pt x="59" y="9"/>
                  </a:lnTo>
                  <a:lnTo>
                    <a:pt x="78" y="7"/>
                  </a:lnTo>
                  <a:lnTo>
                    <a:pt x="119" y="3"/>
                  </a:lnTo>
                  <a:lnTo>
                    <a:pt x="165" y="0"/>
                  </a:lnTo>
                  <a:lnTo>
                    <a:pt x="182" y="9"/>
                  </a:lnTo>
                  <a:lnTo>
                    <a:pt x="195" y="17"/>
                  </a:lnTo>
                  <a:lnTo>
                    <a:pt x="213" y="34"/>
                  </a:lnTo>
                  <a:lnTo>
                    <a:pt x="211" y="38"/>
                  </a:lnTo>
                  <a:lnTo>
                    <a:pt x="197" y="40"/>
                  </a:lnTo>
                  <a:lnTo>
                    <a:pt x="175" y="28"/>
                  </a:lnTo>
                  <a:lnTo>
                    <a:pt x="157" y="19"/>
                  </a:lnTo>
                  <a:lnTo>
                    <a:pt x="95" y="47"/>
                  </a:lnTo>
                  <a:lnTo>
                    <a:pt x="87" y="62"/>
                  </a:lnTo>
                  <a:lnTo>
                    <a:pt x="93" y="70"/>
                  </a:lnTo>
                  <a:lnTo>
                    <a:pt x="98" y="74"/>
                  </a:lnTo>
                  <a:lnTo>
                    <a:pt x="123" y="74"/>
                  </a:lnTo>
                  <a:lnTo>
                    <a:pt x="146" y="76"/>
                  </a:lnTo>
                  <a:lnTo>
                    <a:pt x="161" y="83"/>
                  </a:lnTo>
                  <a:lnTo>
                    <a:pt x="173" y="83"/>
                  </a:lnTo>
                  <a:lnTo>
                    <a:pt x="173" y="72"/>
                  </a:lnTo>
                  <a:lnTo>
                    <a:pt x="161" y="57"/>
                  </a:lnTo>
                  <a:lnTo>
                    <a:pt x="171" y="60"/>
                  </a:lnTo>
                  <a:lnTo>
                    <a:pt x="188" y="74"/>
                  </a:lnTo>
                  <a:lnTo>
                    <a:pt x="192" y="98"/>
                  </a:lnTo>
                  <a:lnTo>
                    <a:pt x="188" y="114"/>
                  </a:lnTo>
                  <a:lnTo>
                    <a:pt x="176" y="121"/>
                  </a:lnTo>
                  <a:lnTo>
                    <a:pt x="148" y="121"/>
                  </a:lnTo>
                  <a:lnTo>
                    <a:pt x="129" y="112"/>
                  </a:lnTo>
                  <a:lnTo>
                    <a:pt x="155" y="104"/>
                  </a:lnTo>
                  <a:lnTo>
                    <a:pt x="154" y="95"/>
                  </a:lnTo>
                  <a:lnTo>
                    <a:pt x="97" y="93"/>
                  </a:lnTo>
                  <a:lnTo>
                    <a:pt x="100" y="114"/>
                  </a:lnTo>
                  <a:lnTo>
                    <a:pt x="108" y="125"/>
                  </a:lnTo>
                  <a:lnTo>
                    <a:pt x="114" y="133"/>
                  </a:lnTo>
                  <a:lnTo>
                    <a:pt x="119" y="138"/>
                  </a:lnTo>
                  <a:lnTo>
                    <a:pt x="138" y="142"/>
                  </a:lnTo>
                  <a:lnTo>
                    <a:pt x="155" y="146"/>
                  </a:lnTo>
                  <a:lnTo>
                    <a:pt x="125" y="148"/>
                  </a:lnTo>
                  <a:lnTo>
                    <a:pt x="87" y="136"/>
                  </a:lnTo>
                  <a:lnTo>
                    <a:pt x="74" y="117"/>
                  </a:lnTo>
                  <a:lnTo>
                    <a:pt x="66" y="104"/>
                  </a:lnTo>
                  <a:lnTo>
                    <a:pt x="34" y="100"/>
                  </a:lnTo>
                  <a:lnTo>
                    <a:pt x="28" y="95"/>
                  </a:lnTo>
                  <a:lnTo>
                    <a:pt x="13" y="81"/>
                  </a:lnTo>
                  <a:lnTo>
                    <a:pt x="3" y="66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1" name="Freeform 107"/>
            <p:cNvSpPr>
              <a:spLocks/>
            </p:cNvSpPr>
            <p:nvPr/>
          </p:nvSpPr>
          <p:spPr bwMode="auto">
            <a:xfrm>
              <a:off x="4815" y="1076"/>
              <a:ext cx="170" cy="102"/>
            </a:xfrm>
            <a:custGeom>
              <a:avLst/>
              <a:gdLst>
                <a:gd name="T0" fmla="*/ 43 w 340"/>
                <a:gd name="T1" fmla="*/ 2 h 203"/>
                <a:gd name="T2" fmla="*/ 25 w 340"/>
                <a:gd name="T3" fmla="*/ 11 h 203"/>
                <a:gd name="T4" fmla="*/ 25 w 340"/>
                <a:gd name="T5" fmla="*/ 17 h 203"/>
                <a:gd name="T6" fmla="*/ 24 w 340"/>
                <a:gd name="T7" fmla="*/ 23 h 203"/>
                <a:gd name="T8" fmla="*/ 23 w 340"/>
                <a:gd name="T9" fmla="*/ 24 h 203"/>
                <a:gd name="T10" fmla="*/ 22 w 340"/>
                <a:gd name="T11" fmla="*/ 25 h 203"/>
                <a:gd name="T12" fmla="*/ 19 w 340"/>
                <a:gd name="T13" fmla="*/ 26 h 203"/>
                <a:gd name="T14" fmla="*/ 9 w 340"/>
                <a:gd name="T15" fmla="*/ 26 h 203"/>
                <a:gd name="T16" fmla="*/ 4 w 340"/>
                <a:gd name="T17" fmla="*/ 23 h 203"/>
                <a:gd name="T18" fmla="*/ 2 w 340"/>
                <a:gd name="T19" fmla="*/ 18 h 203"/>
                <a:gd name="T20" fmla="*/ 1 w 340"/>
                <a:gd name="T21" fmla="*/ 14 h 203"/>
                <a:gd name="T22" fmla="*/ 0 w 340"/>
                <a:gd name="T23" fmla="*/ 10 h 203"/>
                <a:gd name="T24" fmla="*/ 1 w 340"/>
                <a:gd name="T25" fmla="*/ 8 h 203"/>
                <a:gd name="T26" fmla="*/ 1 w 340"/>
                <a:gd name="T27" fmla="*/ 7 h 203"/>
                <a:gd name="T28" fmla="*/ 3 w 340"/>
                <a:gd name="T29" fmla="*/ 7 h 203"/>
                <a:gd name="T30" fmla="*/ 2 w 340"/>
                <a:gd name="T31" fmla="*/ 11 h 203"/>
                <a:gd name="T32" fmla="*/ 3 w 340"/>
                <a:gd name="T33" fmla="*/ 15 h 203"/>
                <a:gd name="T34" fmla="*/ 4 w 340"/>
                <a:gd name="T35" fmla="*/ 18 h 203"/>
                <a:gd name="T36" fmla="*/ 4 w 340"/>
                <a:gd name="T37" fmla="*/ 20 h 203"/>
                <a:gd name="T38" fmla="*/ 6 w 340"/>
                <a:gd name="T39" fmla="*/ 22 h 203"/>
                <a:gd name="T40" fmla="*/ 7 w 340"/>
                <a:gd name="T41" fmla="*/ 23 h 203"/>
                <a:gd name="T42" fmla="*/ 8 w 340"/>
                <a:gd name="T43" fmla="*/ 24 h 203"/>
                <a:gd name="T44" fmla="*/ 13 w 340"/>
                <a:gd name="T45" fmla="*/ 25 h 203"/>
                <a:gd name="T46" fmla="*/ 16 w 340"/>
                <a:gd name="T47" fmla="*/ 25 h 203"/>
                <a:gd name="T48" fmla="*/ 18 w 340"/>
                <a:gd name="T49" fmla="*/ 24 h 203"/>
                <a:gd name="T50" fmla="*/ 21 w 340"/>
                <a:gd name="T51" fmla="*/ 23 h 203"/>
                <a:gd name="T52" fmla="*/ 22 w 340"/>
                <a:gd name="T53" fmla="*/ 21 h 203"/>
                <a:gd name="T54" fmla="*/ 23 w 340"/>
                <a:gd name="T55" fmla="*/ 19 h 203"/>
                <a:gd name="T56" fmla="*/ 23 w 340"/>
                <a:gd name="T57" fmla="*/ 12 h 203"/>
                <a:gd name="T58" fmla="*/ 23 w 340"/>
                <a:gd name="T59" fmla="*/ 9 h 203"/>
                <a:gd name="T60" fmla="*/ 21 w 340"/>
                <a:gd name="T61" fmla="*/ 8 h 203"/>
                <a:gd name="T62" fmla="*/ 19 w 340"/>
                <a:gd name="T63" fmla="*/ 7 h 203"/>
                <a:gd name="T64" fmla="*/ 15 w 340"/>
                <a:gd name="T65" fmla="*/ 7 h 203"/>
                <a:gd name="T66" fmla="*/ 7 w 340"/>
                <a:gd name="T67" fmla="*/ 6 h 203"/>
                <a:gd name="T68" fmla="*/ 9 w 340"/>
                <a:gd name="T69" fmla="*/ 5 h 203"/>
                <a:gd name="T70" fmla="*/ 11 w 340"/>
                <a:gd name="T71" fmla="*/ 4 h 203"/>
                <a:gd name="T72" fmla="*/ 18 w 340"/>
                <a:gd name="T73" fmla="*/ 6 h 203"/>
                <a:gd name="T74" fmla="*/ 21 w 340"/>
                <a:gd name="T75" fmla="*/ 6 h 203"/>
                <a:gd name="T76" fmla="*/ 23 w 340"/>
                <a:gd name="T77" fmla="*/ 7 h 203"/>
                <a:gd name="T78" fmla="*/ 25 w 340"/>
                <a:gd name="T79" fmla="*/ 8 h 203"/>
                <a:gd name="T80" fmla="*/ 25 w 340"/>
                <a:gd name="T81" fmla="*/ 9 h 203"/>
                <a:gd name="T82" fmla="*/ 42 w 340"/>
                <a:gd name="T83" fmla="*/ 0 h 203"/>
                <a:gd name="T84" fmla="*/ 43 w 340"/>
                <a:gd name="T85" fmla="*/ 2 h 203"/>
                <a:gd name="T86" fmla="*/ 43 w 340"/>
                <a:gd name="T87" fmla="*/ 2 h 20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40" h="203">
                  <a:moveTo>
                    <a:pt x="340" y="13"/>
                  </a:moveTo>
                  <a:lnTo>
                    <a:pt x="196" y="84"/>
                  </a:lnTo>
                  <a:lnTo>
                    <a:pt x="194" y="129"/>
                  </a:lnTo>
                  <a:lnTo>
                    <a:pt x="188" y="182"/>
                  </a:lnTo>
                  <a:lnTo>
                    <a:pt x="181" y="190"/>
                  </a:lnTo>
                  <a:lnTo>
                    <a:pt x="171" y="196"/>
                  </a:lnTo>
                  <a:lnTo>
                    <a:pt x="148" y="203"/>
                  </a:lnTo>
                  <a:lnTo>
                    <a:pt x="72" y="201"/>
                  </a:lnTo>
                  <a:lnTo>
                    <a:pt x="30" y="179"/>
                  </a:lnTo>
                  <a:lnTo>
                    <a:pt x="11" y="142"/>
                  </a:lnTo>
                  <a:lnTo>
                    <a:pt x="4" y="110"/>
                  </a:lnTo>
                  <a:lnTo>
                    <a:pt x="0" y="76"/>
                  </a:lnTo>
                  <a:lnTo>
                    <a:pt x="2" y="61"/>
                  </a:lnTo>
                  <a:lnTo>
                    <a:pt x="6" y="53"/>
                  </a:lnTo>
                  <a:lnTo>
                    <a:pt x="19" y="51"/>
                  </a:lnTo>
                  <a:lnTo>
                    <a:pt x="13" y="87"/>
                  </a:lnTo>
                  <a:lnTo>
                    <a:pt x="19" y="114"/>
                  </a:lnTo>
                  <a:lnTo>
                    <a:pt x="25" y="142"/>
                  </a:lnTo>
                  <a:lnTo>
                    <a:pt x="32" y="158"/>
                  </a:lnTo>
                  <a:lnTo>
                    <a:pt x="42" y="171"/>
                  </a:lnTo>
                  <a:lnTo>
                    <a:pt x="53" y="182"/>
                  </a:lnTo>
                  <a:lnTo>
                    <a:pt x="63" y="188"/>
                  </a:lnTo>
                  <a:lnTo>
                    <a:pt x="99" y="194"/>
                  </a:lnTo>
                  <a:lnTo>
                    <a:pt x="123" y="196"/>
                  </a:lnTo>
                  <a:lnTo>
                    <a:pt x="144" y="192"/>
                  </a:lnTo>
                  <a:lnTo>
                    <a:pt x="167" y="184"/>
                  </a:lnTo>
                  <a:lnTo>
                    <a:pt x="175" y="165"/>
                  </a:lnTo>
                  <a:lnTo>
                    <a:pt x="179" y="148"/>
                  </a:lnTo>
                  <a:lnTo>
                    <a:pt x="184" y="95"/>
                  </a:lnTo>
                  <a:lnTo>
                    <a:pt x="182" y="66"/>
                  </a:lnTo>
                  <a:lnTo>
                    <a:pt x="165" y="59"/>
                  </a:lnTo>
                  <a:lnTo>
                    <a:pt x="150" y="55"/>
                  </a:lnTo>
                  <a:lnTo>
                    <a:pt x="116" y="49"/>
                  </a:lnTo>
                  <a:lnTo>
                    <a:pt x="53" y="47"/>
                  </a:lnTo>
                  <a:lnTo>
                    <a:pt x="68" y="38"/>
                  </a:lnTo>
                  <a:lnTo>
                    <a:pt x="82" y="32"/>
                  </a:lnTo>
                  <a:lnTo>
                    <a:pt x="144" y="42"/>
                  </a:lnTo>
                  <a:lnTo>
                    <a:pt x="162" y="46"/>
                  </a:lnTo>
                  <a:lnTo>
                    <a:pt x="184" y="51"/>
                  </a:lnTo>
                  <a:lnTo>
                    <a:pt x="194" y="61"/>
                  </a:lnTo>
                  <a:lnTo>
                    <a:pt x="198" y="68"/>
                  </a:lnTo>
                  <a:lnTo>
                    <a:pt x="336" y="0"/>
                  </a:lnTo>
                  <a:lnTo>
                    <a:pt x="34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2" name="Freeform 108"/>
            <p:cNvSpPr>
              <a:spLocks/>
            </p:cNvSpPr>
            <p:nvPr/>
          </p:nvSpPr>
          <p:spPr bwMode="auto">
            <a:xfrm>
              <a:off x="4857" y="1111"/>
              <a:ext cx="21" cy="9"/>
            </a:xfrm>
            <a:custGeom>
              <a:avLst/>
              <a:gdLst>
                <a:gd name="T0" fmla="*/ 0 w 41"/>
                <a:gd name="T1" fmla="*/ 1 h 19"/>
                <a:gd name="T2" fmla="*/ 2 w 41"/>
                <a:gd name="T3" fmla="*/ 2 h 19"/>
                <a:gd name="T4" fmla="*/ 3 w 41"/>
                <a:gd name="T5" fmla="*/ 2 h 19"/>
                <a:gd name="T6" fmla="*/ 4 w 41"/>
                <a:gd name="T7" fmla="*/ 2 h 19"/>
                <a:gd name="T8" fmla="*/ 6 w 41"/>
                <a:gd name="T9" fmla="*/ 1 h 19"/>
                <a:gd name="T10" fmla="*/ 3 w 41"/>
                <a:gd name="T11" fmla="*/ 0 h 19"/>
                <a:gd name="T12" fmla="*/ 1 w 41"/>
                <a:gd name="T13" fmla="*/ 0 h 19"/>
                <a:gd name="T14" fmla="*/ 0 w 41"/>
                <a:gd name="T15" fmla="*/ 1 h 19"/>
                <a:gd name="T16" fmla="*/ 0 w 41"/>
                <a:gd name="T17" fmla="*/ 1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19">
                  <a:moveTo>
                    <a:pt x="0" y="8"/>
                  </a:moveTo>
                  <a:lnTo>
                    <a:pt x="9" y="16"/>
                  </a:lnTo>
                  <a:lnTo>
                    <a:pt x="22" y="19"/>
                  </a:lnTo>
                  <a:lnTo>
                    <a:pt x="32" y="16"/>
                  </a:lnTo>
                  <a:lnTo>
                    <a:pt x="41" y="8"/>
                  </a:lnTo>
                  <a:lnTo>
                    <a:pt x="22" y="0"/>
                  </a:lnTo>
                  <a:lnTo>
                    <a:pt x="7" y="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3" name="Freeform 109"/>
            <p:cNvSpPr>
              <a:spLocks/>
            </p:cNvSpPr>
            <p:nvPr/>
          </p:nvSpPr>
          <p:spPr bwMode="auto">
            <a:xfrm>
              <a:off x="4774" y="1237"/>
              <a:ext cx="107" cy="20"/>
            </a:xfrm>
            <a:custGeom>
              <a:avLst/>
              <a:gdLst>
                <a:gd name="T0" fmla="*/ 26 w 215"/>
                <a:gd name="T1" fmla="*/ 4 h 40"/>
                <a:gd name="T2" fmla="*/ 26 w 215"/>
                <a:gd name="T3" fmla="*/ 5 h 40"/>
                <a:gd name="T4" fmla="*/ 24 w 215"/>
                <a:gd name="T5" fmla="*/ 5 h 40"/>
                <a:gd name="T6" fmla="*/ 22 w 215"/>
                <a:gd name="T7" fmla="*/ 4 h 40"/>
                <a:gd name="T8" fmla="*/ 20 w 215"/>
                <a:gd name="T9" fmla="*/ 3 h 40"/>
                <a:gd name="T10" fmla="*/ 15 w 215"/>
                <a:gd name="T11" fmla="*/ 3 h 40"/>
                <a:gd name="T12" fmla="*/ 9 w 215"/>
                <a:gd name="T13" fmla="*/ 4 h 40"/>
                <a:gd name="T14" fmla="*/ 5 w 215"/>
                <a:gd name="T15" fmla="*/ 4 h 40"/>
                <a:gd name="T16" fmla="*/ 1 w 215"/>
                <a:gd name="T17" fmla="*/ 4 h 40"/>
                <a:gd name="T18" fmla="*/ 1 w 215"/>
                <a:gd name="T19" fmla="*/ 5 h 40"/>
                <a:gd name="T20" fmla="*/ 0 w 215"/>
                <a:gd name="T21" fmla="*/ 4 h 40"/>
                <a:gd name="T22" fmla="*/ 2 w 215"/>
                <a:gd name="T23" fmla="*/ 3 h 40"/>
                <a:gd name="T24" fmla="*/ 6 w 215"/>
                <a:gd name="T25" fmla="*/ 2 h 40"/>
                <a:gd name="T26" fmla="*/ 7 w 215"/>
                <a:gd name="T27" fmla="*/ 0 h 40"/>
                <a:gd name="T28" fmla="*/ 10 w 215"/>
                <a:gd name="T29" fmla="*/ 2 h 40"/>
                <a:gd name="T30" fmla="*/ 10 w 215"/>
                <a:gd name="T31" fmla="*/ 1 h 40"/>
                <a:gd name="T32" fmla="*/ 13 w 215"/>
                <a:gd name="T33" fmla="*/ 0 h 40"/>
                <a:gd name="T34" fmla="*/ 17 w 215"/>
                <a:gd name="T35" fmla="*/ 2 h 40"/>
                <a:gd name="T36" fmla="*/ 23 w 215"/>
                <a:gd name="T37" fmla="*/ 3 h 40"/>
                <a:gd name="T38" fmla="*/ 26 w 215"/>
                <a:gd name="T39" fmla="*/ 4 h 40"/>
                <a:gd name="T40" fmla="*/ 26 w 215"/>
                <a:gd name="T41" fmla="*/ 4 h 4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5" h="40">
                  <a:moveTo>
                    <a:pt x="213" y="27"/>
                  </a:moveTo>
                  <a:lnTo>
                    <a:pt x="215" y="40"/>
                  </a:lnTo>
                  <a:lnTo>
                    <a:pt x="198" y="34"/>
                  </a:lnTo>
                  <a:lnTo>
                    <a:pt x="183" y="29"/>
                  </a:lnTo>
                  <a:lnTo>
                    <a:pt x="164" y="21"/>
                  </a:lnTo>
                  <a:lnTo>
                    <a:pt x="124" y="21"/>
                  </a:lnTo>
                  <a:lnTo>
                    <a:pt x="78" y="27"/>
                  </a:lnTo>
                  <a:lnTo>
                    <a:pt x="44" y="25"/>
                  </a:lnTo>
                  <a:lnTo>
                    <a:pt x="15" y="27"/>
                  </a:lnTo>
                  <a:lnTo>
                    <a:pt x="8" y="33"/>
                  </a:lnTo>
                  <a:lnTo>
                    <a:pt x="0" y="27"/>
                  </a:lnTo>
                  <a:lnTo>
                    <a:pt x="23" y="19"/>
                  </a:lnTo>
                  <a:lnTo>
                    <a:pt x="51" y="12"/>
                  </a:lnTo>
                  <a:lnTo>
                    <a:pt x="63" y="0"/>
                  </a:lnTo>
                  <a:lnTo>
                    <a:pt x="82" y="10"/>
                  </a:lnTo>
                  <a:lnTo>
                    <a:pt x="86" y="4"/>
                  </a:lnTo>
                  <a:lnTo>
                    <a:pt x="105" y="0"/>
                  </a:lnTo>
                  <a:lnTo>
                    <a:pt x="143" y="10"/>
                  </a:lnTo>
                  <a:lnTo>
                    <a:pt x="186" y="17"/>
                  </a:lnTo>
                  <a:lnTo>
                    <a:pt x="213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4" name="Freeform 110"/>
            <p:cNvSpPr>
              <a:spLocks/>
            </p:cNvSpPr>
            <p:nvPr/>
          </p:nvSpPr>
          <p:spPr bwMode="auto">
            <a:xfrm>
              <a:off x="4802" y="1268"/>
              <a:ext cx="55" cy="22"/>
            </a:xfrm>
            <a:custGeom>
              <a:avLst/>
              <a:gdLst>
                <a:gd name="T0" fmla="*/ 1 w 111"/>
                <a:gd name="T1" fmla="*/ 0 h 46"/>
                <a:gd name="T2" fmla="*/ 8 w 111"/>
                <a:gd name="T3" fmla="*/ 0 h 46"/>
                <a:gd name="T4" fmla="*/ 13 w 111"/>
                <a:gd name="T5" fmla="*/ 4 h 46"/>
                <a:gd name="T6" fmla="*/ 13 w 111"/>
                <a:gd name="T7" fmla="*/ 4 h 46"/>
                <a:gd name="T8" fmla="*/ 12 w 111"/>
                <a:gd name="T9" fmla="*/ 5 h 46"/>
                <a:gd name="T10" fmla="*/ 9 w 111"/>
                <a:gd name="T11" fmla="*/ 4 h 46"/>
                <a:gd name="T12" fmla="*/ 6 w 111"/>
                <a:gd name="T13" fmla="*/ 4 h 46"/>
                <a:gd name="T14" fmla="*/ 1 w 111"/>
                <a:gd name="T15" fmla="*/ 4 h 46"/>
                <a:gd name="T16" fmla="*/ 0 w 111"/>
                <a:gd name="T17" fmla="*/ 3 h 46"/>
                <a:gd name="T18" fmla="*/ 0 w 111"/>
                <a:gd name="T19" fmla="*/ 2 h 46"/>
                <a:gd name="T20" fmla="*/ 1 w 111"/>
                <a:gd name="T21" fmla="*/ 0 h 46"/>
                <a:gd name="T22" fmla="*/ 1 w 111"/>
                <a:gd name="T23" fmla="*/ 0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1" h="46">
                  <a:moveTo>
                    <a:pt x="8" y="0"/>
                  </a:moveTo>
                  <a:lnTo>
                    <a:pt x="65" y="2"/>
                  </a:lnTo>
                  <a:lnTo>
                    <a:pt x="111" y="36"/>
                  </a:lnTo>
                  <a:lnTo>
                    <a:pt x="109" y="40"/>
                  </a:lnTo>
                  <a:lnTo>
                    <a:pt x="103" y="46"/>
                  </a:lnTo>
                  <a:lnTo>
                    <a:pt x="76" y="40"/>
                  </a:lnTo>
                  <a:lnTo>
                    <a:pt x="55" y="34"/>
                  </a:lnTo>
                  <a:lnTo>
                    <a:pt x="8" y="38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5" name="Freeform 111"/>
            <p:cNvSpPr>
              <a:spLocks/>
            </p:cNvSpPr>
            <p:nvPr/>
          </p:nvSpPr>
          <p:spPr bwMode="auto">
            <a:xfrm>
              <a:off x="4831" y="1245"/>
              <a:ext cx="33" cy="26"/>
            </a:xfrm>
            <a:custGeom>
              <a:avLst/>
              <a:gdLst>
                <a:gd name="T0" fmla="*/ 8 w 67"/>
                <a:gd name="T1" fmla="*/ 1 h 54"/>
                <a:gd name="T2" fmla="*/ 7 w 67"/>
                <a:gd name="T3" fmla="*/ 2 h 54"/>
                <a:gd name="T4" fmla="*/ 6 w 67"/>
                <a:gd name="T5" fmla="*/ 3 h 54"/>
                <a:gd name="T6" fmla="*/ 5 w 67"/>
                <a:gd name="T7" fmla="*/ 4 h 54"/>
                <a:gd name="T8" fmla="*/ 4 w 67"/>
                <a:gd name="T9" fmla="*/ 5 h 54"/>
                <a:gd name="T10" fmla="*/ 1 w 67"/>
                <a:gd name="T11" fmla="*/ 6 h 54"/>
                <a:gd name="T12" fmla="*/ 0 w 67"/>
                <a:gd name="T13" fmla="*/ 6 h 54"/>
                <a:gd name="T14" fmla="*/ 1 w 67"/>
                <a:gd name="T15" fmla="*/ 5 h 54"/>
                <a:gd name="T16" fmla="*/ 2 w 67"/>
                <a:gd name="T17" fmla="*/ 4 h 54"/>
                <a:gd name="T18" fmla="*/ 3 w 67"/>
                <a:gd name="T19" fmla="*/ 2 h 54"/>
                <a:gd name="T20" fmla="*/ 2 w 67"/>
                <a:gd name="T21" fmla="*/ 1 h 54"/>
                <a:gd name="T22" fmla="*/ 2 w 67"/>
                <a:gd name="T23" fmla="*/ 0 h 54"/>
                <a:gd name="T24" fmla="*/ 6 w 67"/>
                <a:gd name="T25" fmla="*/ 0 h 54"/>
                <a:gd name="T26" fmla="*/ 8 w 67"/>
                <a:gd name="T27" fmla="*/ 1 h 54"/>
                <a:gd name="T28" fmla="*/ 8 w 67"/>
                <a:gd name="T29" fmla="*/ 1 h 54"/>
                <a:gd name="T30" fmla="*/ 8 w 67"/>
                <a:gd name="T31" fmla="*/ 1 h 5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7" h="54">
                  <a:moveTo>
                    <a:pt x="65" y="14"/>
                  </a:moveTo>
                  <a:lnTo>
                    <a:pt x="61" y="18"/>
                  </a:lnTo>
                  <a:lnTo>
                    <a:pt x="55" y="27"/>
                  </a:lnTo>
                  <a:lnTo>
                    <a:pt x="46" y="37"/>
                  </a:lnTo>
                  <a:lnTo>
                    <a:pt x="38" y="44"/>
                  </a:lnTo>
                  <a:lnTo>
                    <a:pt x="15" y="52"/>
                  </a:lnTo>
                  <a:lnTo>
                    <a:pt x="0" y="54"/>
                  </a:lnTo>
                  <a:lnTo>
                    <a:pt x="12" y="42"/>
                  </a:lnTo>
                  <a:lnTo>
                    <a:pt x="19" y="35"/>
                  </a:lnTo>
                  <a:lnTo>
                    <a:pt x="27" y="21"/>
                  </a:lnTo>
                  <a:lnTo>
                    <a:pt x="23" y="8"/>
                  </a:lnTo>
                  <a:lnTo>
                    <a:pt x="19" y="0"/>
                  </a:lnTo>
                  <a:lnTo>
                    <a:pt x="50" y="2"/>
                  </a:lnTo>
                  <a:lnTo>
                    <a:pt x="67" y="8"/>
                  </a:lnTo>
                  <a:lnTo>
                    <a:pt x="65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6" name="Freeform 112"/>
            <p:cNvSpPr>
              <a:spLocks/>
            </p:cNvSpPr>
            <p:nvPr/>
          </p:nvSpPr>
          <p:spPr bwMode="auto">
            <a:xfrm>
              <a:off x="5018" y="1093"/>
              <a:ext cx="26" cy="50"/>
            </a:xfrm>
            <a:custGeom>
              <a:avLst/>
              <a:gdLst>
                <a:gd name="T0" fmla="*/ 1 w 51"/>
                <a:gd name="T1" fmla="*/ 5 h 101"/>
                <a:gd name="T2" fmla="*/ 2 w 51"/>
                <a:gd name="T3" fmla="*/ 7 h 101"/>
                <a:gd name="T4" fmla="*/ 1 w 51"/>
                <a:gd name="T5" fmla="*/ 10 h 101"/>
                <a:gd name="T6" fmla="*/ 0 w 51"/>
                <a:gd name="T7" fmla="*/ 11 h 101"/>
                <a:gd name="T8" fmla="*/ 1 w 51"/>
                <a:gd name="T9" fmla="*/ 12 h 101"/>
                <a:gd name="T10" fmla="*/ 2 w 51"/>
                <a:gd name="T11" fmla="*/ 12 h 101"/>
                <a:gd name="T12" fmla="*/ 3 w 51"/>
                <a:gd name="T13" fmla="*/ 10 h 101"/>
                <a:gd name="T14" fmla="*/ 4 w 51"/>
                <a:gd name="T15" fmla="*/ 10 h 101"/>
                <a:gd name="T16" fmla="*/ 6 w 51"/>
                <a:gd name="T17" fmla="*/ 8 h 101"/>
                <a:gd name="T18" fmla="*/ 7 w 51"/>
                <a:gd name="T19" fmla="*/ 6 h 101"/>
                <a:gd name="T20" fmla="*/ 6 w 51"/>
                <a:gd name="T21" fmla="*/ 3 h 101"/>
                <a:gd name="T22" fmla="*/ 6 w 51"/>
                <a:gd name="T23" fmla="*/ 2 h 101"/>
                <a:gd name="T24" fmla="*/ 4 w 51"/>
                <a:gd name="T25" fmla="*/ 1 h 101"/>
                <a:gd name="T26" fmla="*/ 1 w 51"/>
                <a:gd name="T27" fmla="*/ 0 h 101"/>
                <a:gd name="T28" fmla="*/ 1 w 51"/>
                <a:gd name="T29" fmla="*/ 3 h 101"/>
                <a:gd name="T30" fmla="*/ 4 w 51"/>
                <a:gd name="T31" fmla="*/ 3 h 101"/>
                <a:gd name="T32" fmla="*/ 5 w 51"/>
                <a:gd name="T33" fmla="*/ 5 h 101"/>
                <a:gd name="T34" fmla="*/ 5 w 51"/>
                <a:gd name="T35" fmla="*/ 7 h 101"/>
                <a:gd name="T36" fmla="*/ 4 w 51"/>
                <a:gd name="T37" fmla="*/ 8 h 101"/>
                <a:gd name="T38" fmla="*/ 3 w 51"/>
                <a:gd name="T39" fmla="*/ 7 h 101"/>
                <a:gd name="T40" fmla="*/ 2 w 51"/>
                <a:gd name="T41" fmla="*/ 5 h 101"/>
                <a:gd name="T42" fmla="*/ 1 w 51"/>
                <a:gd name="T43" fmla="*/ 5 h 101"/>
                <a:gd name="T44" fmla="*/ 1 w 51"/>
                <a:gd name="T45" fmla="*/ 5 h 10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1" h="101">
                  <a:moveTo>
                    <a:pt x="2" y="44"/>
                  </a:moveTo>
                  <a:lnTo>
                    <a:pt x="11" y="59"/>
                  </a:lnTo>
                  <a:lnTo>
                    <a:pt x="7" y="80"/>
                  </a:lnTo>
                  <a:lnTo>
                    <a:pt x="0" y="91"/>
                  </a:lnTo>
                  <a:lnTo>
                    <a:pt x="7" y="101"/>
                  </a:lnTo>
                  <a:lnTo>
                    <a:pt x="15" y="101"/>
                  </a:lnTo>
                  <a:lnTo>
                    <a:pt x="19" y="84"/>
                  </a:lnTo>
                  <a:lnTo>
                    <a:pt x="30" y="80"/>
                  </a:lnTo>
                  <a:lnTo>
                    <a:pt x="44" y="71"/>
                  </a:lnTo>
                  <a:lnTo>
                    <a:pt x="51" y="48"/>
                  </a:lnTo>
                  <a:lnTo>
                    <a:pt x="45" y="29"/>
                  </a:lnTo>
                  <a:lnTo>
                    <a:pt x="44" y="23"/>
                  </a:lnTo>
                  <a:lnTo>
                    <a:pt x="32" y="14"/>
                  </a:lnTo>
                  <a:lnTo>
                    <a:pt x="2" y="0"/>
                  </a:lnTo>
                  <a:lnTo>
                    <a:pt x="7" y="25"/>
                  </a:lnTo>
                  <a:lnTo>
                    <a:pt x="25" y="31"/>
                  </a:lnTo>
                  <a:lnTo>
                    <a:pt x="40" y="46"/>
                  </a:lnTo>
                  <a:lnTo>
                    <a:pt x="34" y="59"/>
                  </a:lnTo>
                  <a:lnTo>
                    <a:pt x="28" y="65"/>
                  </a:lnTo>
                  <a:lnTo>
                    <a:pt x="19" y="61"/>
                  </a:lnTo>
                  <a:lnTo>
                    <a:pt x="15" y="46"/>
                  </a:lnTo>
                  <a:lnTo>
                    <a:pt x="2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7" name="Freeform 113"/>
            <p:cNvSpPr>
              <a:spLocks/>
            </p:cNvSpPr>
            <p:nvPr/>
          </p:nvSpPr>
          <p:spPr bwMode="auto">
            <a:xfrm>
              <a:off x="5035" y="1069"/>
              <a:ext cx="35" cy="84"/>
            </a:xfrm>
            <a:custGeom>
              <a:avLst/>
              <a:gdLst>
                <a:gd name="T0" fmla="*/ 5 w 70"/>
                <a:gd name="T1" fmla="*/ 1 h 169"/>
                <a:gd name="T2" fmla="*/ 8 w 70"/>
                <a:gd name="T3" fmla="*/ 4 h 169"/>
                <a:gd name="T4" fmla="*/ 8 w 70"/>
                <a:gd name="T5" fmla="*/ 8 h 169"/>
                <a:gd name="T6" fmla="*/ 7 w 70"/>
                <a:gd name="T7" fmla="*/ 11 h 169"/>
                <a:gd name="T8" fmla="*/ 6 w 70"/>
                <a:gd name="T9" fmla="*/ 12 h 169"/>
                <a:gd name="T10" fmla="*/ 5 w 70"/>
                <a:gd name="T11" fmla="*/ 14 h 169"/>
                <a:gd name="T12" fmla="*/ 4 w 70"/>
                <a:gd name="T13" fmla="*/ 16 h 169"/>
                <a:gd name="T14" fmla="*/ 0 w 70"/>
                <a:gd name="T15" fmla="*/ 21 h 169"/>
                <a:gd name="T16" fmla="*/ 4 w 70"/>
                <a:gd name="T17" fmla="*/ 18 h 169"/>
                <a:gd name="T18" fmla="*/ 5 w 70"/>
                <a:gd name="T19" fmla="*/ 17 h 169"/>
                <a:gd name="T20" fmla="*/ 6 w 70"/>
                <a:gd name="T21" fmla="*/ 15 h 169"/>
                <a:gd name="T22" fmla="*/ 8 w 70"/>
                <a:gd name="T23" fmla="*/ 12 h 169"/>
                <a:gd name="T24" fmla="*/ 9 w 70"/>
                <a:gd name="T25" fmla="*/ 10 h 169"/>
                <a:gd name="T26" fmla="*/ 9 w 70"/>
                <a:gd name="T27" fmla="*/ 4 h 169"/>
                <a:gd name="T28" fmla="*/ 9 w 70"/>
                <a:gd name="T29" fmla="*/ 0 h 169"/>
                <a:gd name="T30" fmla="*/ 6 w 70"/>
                <a:gd name="T31" fmla="*/ 0 h 169"/>
                <a:gd name="T32" fmla="*/ 2 w 70"/>
                <a:gd name="T33" fmla="*/ 0 h 169"/>
                <a:gd name="T34" fmla="*/ 5 w 70"/>
                <a:gd name="T35" fmla="*/ 1 h 169"/>
                <a:gd name="T36" fmla="*/ 5 w 70"/>
                <a:gd name="T37" fmla="*/ 1 h 16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0" h="169">
                  <a:moveTo>
                    <a:pt x="34" y="11"/>
                  </a:moveTo>
                  <a:lnTo>
                    <a:pt x="57" y="32"/>
                  </a:lnTo>
                  <a:lnTo>
                    <a:pt x="57" y="64"/>
                  </a:lnTo>
                  <a:lnTo>
                    <a:pt x="51" y="91"/>
                  </a:lnTo>
                  <a:lnTo>
                    <a:pt x="46" y="102"/>
                  </a:lnTo>
                  <a:lnTo>
                    <a:pt x="38" y="118"/>
                  </a:lnTo>
                  <a:lnTo>
                    <a:pt x="27" y="133"/>
                  </a:lnTo>
                  <a:lnTo>
                    <a:pt x="0" y="169"/>
                  </a:lnTo>
                  <a:lnTo>
                    <a:pt x="31" y="146"/>
                  </a:lnTo>
                  <a:lnTo>
                    <a:pt x="36" y="138"/>
                  </a:lnTo>
                  <a:lnTo>
                    <a:pt x="48" y="123"/>
                  </a:lnTo>
                  <a:lnTo>
                    <a:pt x="59" y="102"/>
                  </a:lnTo>
                  <a:lnTo>
                    <a:pt x="65" y="87"/>
                  </a:lnTo>
                  <a:lnTo>
                    <a:pt x="70" y="38"/>
                  </a:lnTo>
                  <a:lnTo>
                    <a:pt x="65" y="7"/>
                  </a:lnTo>
                  <a:lnTo>
                    <a:pt x="42" y="0"/>
                  </a:lnTo>
                  <a:lnTo>
                    <a:pt x="12" y="2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8" name="Freeform 114"/>
            <p:cNvSpPr>
              <a:spLocks/>
            </p:cNvSpPr>
            <p:nvPr/>
          </p:nvSpPr>
          <p:spPr bwMode="auto">
            <a:xfrm>
              <a:off x="4729" y="1177"/>
              <a:ext cx="619" cy="737"/>
            </a:xfrm>
            <a:custGeom>
              <a:avLst/>
              <a:gdLst>
                <a:gd name="T0" fmla="*/ 95 w 1238"/>
                <a:gd name="T1" fmla="*/ 23 h 1474"/>
                <a:gd name="T2" fmla="*/ 105 w 1238"/>
                <a:gd name="T3" fmla="*/ 18 h 1474"/>
                <a:gd name="T4" fmla="*/ 114 w 1238"/>
                <a:gd name="T5" fmla="*/ 20 h 1474"/>
                <a:gd name="T6" fmla="*/ 102 w 1238"/>
                <a:gd name="T7" fmla="*/ 28 h 1474"/>
                <a:gd name="T8" fmla="*/ 97 w 1238"/>
                <a:gd name="T9" fmla="*/ 35 h 1474"/>
                <a:gd name="T10" fmla="*/ 99 w 1238"/>
                <a:gd name="T11" fmla="*/ 35 h 1474"/>
                <a:gd name="T12" fmla="*/ 105 w 1238"/>
                <a:gd name="T13" fmla="*/ 29 h 1474"/>
                <a:gd name="T14" fmla="*/ 119 w 1238"/>
                <a:gd name="T15" fmla="*/ 24 h 1474"/>
                <a:gd name="T16" fmla="*/ 126 w 1238"/>
                <a:gd name="T17" fmla="*/ 36 h 1474"/>
                <a:gd name="T18" fmla="*/ 131 w 1238"/>
                <a:gd name="T19" fmla="*/ 43 h 1474"/>
                <a:gd name="T20" fmla="*/ 131 w 1238"/>
                <a:gd name="T21" fmla="*/ 46 h 1474"/>
                <a:gd name="T22" fmla="*/ 124 w 1238"/>
                <a:gd name="T23" fmla="*/ 53 h 1474"/>
                <a:gd name="T24" fmla="*/ 116 w 1238"/>
                <a:gd name="T25" fmla="*/ 62 h 1474"/>
                <a:gd name="T26" fmla="*/ 111 w 1238"/>
                <a:gd name="T27" fmla="*/ 72 h 1474"/>
                <a:gd name="T28" fmla="*/ 135 w 1238"/>
                <a:gd name="T29" fmla="*/ 49 h 1474"/>
                <a:gd name="T30" fmla="*/ 136 w 1238"/>
                <a:gd name="T31" fmla="*/ 54 h 1474"/>
                <a:gd name="T32" fmla="*/ 137 w 1238"/>
                <a:gd name="T33" fmla="*/ 59 h 1474"/>
                <a:gd name="T34" fmla="*/ 137 w 1238"/>
                <a:gd name="T35" fmla="*/ 64 h 1474"/>
                <a:gd name="T36" fmla="*/ 120 w 1238"/>
                <a:gd name="T37" fmla="*/ 72 h 1474"/>
                <a:gd name="T38" fmla="*/ 110 w 1238"/>
                <a:gd name="T39" fmla="*/ 79 h 1474"/>
                <a:gd name="T40" fmla="*/ 124 w 1238"/>
                <a:gd name="T41" fmla="*/ 73 h 1474"/>
                <a:gd name="T42" fmla="*/ 138 w 1238"/>
                <a:gd name="T43" fmla="*/ 69 h 1474"/>
                <a:gd name="T44" fmla="*/ 131 w 1238"/>
                <a:gd name="T45" fmla="*/ 75 h 1474"/>
                <a:gd name="T46" fmla="*/ 143 w 1238"/>
                <a:gd name="T47" fmla="*/ 80 h 1474"/>
                <a:gd name="T48" fmla="*/ 128 w 1238"/>
                <a:gd name="T49" fmla="*/ 91 h 1474"/>
                <a:gd name="T50" fmla="*/ 134 w 1238"/>
                <a:gd name="T51" fmla="*/ 91 h 1474"/>
                <a:gd name="T52" fmla="*/ 137 w 1238"/>
                <a:gd name="T53" fmla="*/ 94 h 1474"/>
                <a:gd name="T54" fmla="*/ 142 w 1238"/>
                <a:gd name="T55" fmla="*/ 119 h 1474"/>
                <a:gd name="T56" fmla="*/ 123 w 1238"/>
                <a:gd name="T57" fmla="*/ 125 h 1474"/>
                <a:gd name="T58" fmla="*/ 130 w 1238"/>
                <a:gd name="T59" fmla="*/ 144 h 1474"/>
                <a:gd name="T60" fmla="*/ 124 w 1238"/>
                <a:gd name="T61" fmla="*/ 149 h 1474"/>
                <a:gd name="T62" fmla="*/ 124 w 1238"/>
                <a:gd name="T63" fmla="*/ 157 h 1474"/>
                <a:gd name="T64" fmla="*/ 114 w 1238"/>
                <a:gd name="T65" fmla="*/ 153 h 1474"/>
                <a:gd name="T66" fmla="*/ 97 w 1238"/>
                <a:gd name="T67" fmla="*/ 137 h 1474"/>
                <a:gd name="T68" fmla="*/ 96 w 1238"/>
                <a:gd name="T69" fmla="*/ 140 h 1474"/>
                <a:gd name="T70" fmla="*/ 103 w 1238"/>
                <a:gd name="T71" fmla="*/ 149 h 1474"/>
                <a:gd name="T72" fmla="*/ 111 w 1238"/>
                <a:gd name="T73" fmla="*/ 156 h 1474"/>
                <a:gd name="T74" fmla="*/ 120 w 1238"/>
                <a:gd name="T75" fmla="*/ 169 h 1474"/>
                <a:gd name="T76" fmla="*/ 100 w 1238"/>
                <a:gd name="T77" fmla="*/ 163 h 1474"/>
                <a:gd name="T78" fmla="*/ 92 w 1238"/>
                <a:gd name="T79" fmla="*/ 159 h 1474"/>
                <a:gd name="T80" fmla="*/ 77 w 1238"/>
                <a:gd name="T81" fmla="*/ 143 h 1474"/>
                <a:gd name="T82" fmla="*/ 74 w 1238"/>
                <a:gd name="T83" fmla="*/ 143 h 1474"/>
                <a:gd name="T84" fmla="*/ 79 w 1238"/>
                <a:gd name="T85" fmla="*/ 150 h 1474"/>
                <a:gd name="T86" fmla="*/ 86 w 1238"/>
                <a:gd name="T87" fmla="*/ 157 h 1474"/>
                <a:gd name="T88" fmla="*/ 105 w 1238"/>
                <a:gd name="T89" fmla="*/ 174 h 1474"/>
                <a:gd name="T90" fmla="*/ 89 w 1238"/>
                <a:gd name="T91" fmla="*/ 182 h 1474"/>
                <a:gd name="T92" fmla="*/ 20 w 1238"/>
                <a:gd name="T93" fmla="*/ 150 h 1474"/>
                <a:gd name="T94" fmla="*/ 2 w 1238"/>
                <a:gd name="T95" fmla="*/ 160 h 1474"/>
                <a:gd name="T96" fmla="*/ 3 w 1238"/>
                <a:gd name="T97" fmla="*/ 178 h 1474"/>
                <a:gd name="T98" fmla="*/ 129 w 1238"/>
                <a:gd name="T99" fmla="*/ 184 h 1474"/>
                <a:gd name="T100" fmla="*/ 136 w 1238"/>
                <a:gd name="T101" fmla="*/ 173 h 1474"/>
                <a:gd name="T102" fmla="*/ 142 w 1238"/>
                <a:gd name="T103" fmla="*/ 158 h 1474"/>
                <a:gd name="T104" fmla="*/ 149 w 1238"/>
                <a:gd name="T105" fmla="*/ 118 h 1474"/>
                <a:gd name="T106" fmla="*/ 149 w 1238"/>
                <a:gd name="T107" fmla="*/ 93 h 1474"/>
                <a:gd name="T108" fmla="*/ 155 w 1238"/>
                <a:gd name="T109" fmla="*/ 79 h 1474"/>
                <a:gd name="T110" fmla="*/ 151 w 1238"/>
                <a:gd name="T111" fmla="*/ 62 h 1474"/>
                <a:gd name="T112" fmla="*/ 146 w 1238"/>
                <a:gd name="T113" fmla="*/ 41 h 1474"/>
                <a:gd name="T114" fmla="*/ 139 w 1238"/>
                <a:gd name="T115" fmla="*/ 34 h 1474"/>
                <a:gd name="T116" fmla="*/ 117 w 1238"/>
                <a:gd name="T117" fmla="*/ 19 h 1474"/>
                <a:gd name="T118" fmla="*/ 92 w 1238"/>
                <a:gd name="T119" fmla="*/ 7 h 147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38" h="1474">
                  <a:moveTo>
                    <a:pt x="673" y="16"/>
                  </a:moveTo>
                  <a:lnTo>
                    <a:pt x="696" y="21"/>
                  </a:lnTo>
                  <a:lnTo>
                    <a:pt x="730" y="95"/>
                  </a:lnTo>
                  <a:lnTo>
                    <a:pt x="745" y="208"/>
                  </a:lnTo>
                  <a:lnTo>
                    <a:pt x="753" y="179"/>
                  </a:lnTo>
                  <a:lnTo>
                    <a:pt x="766" y="135"/>
                  </a:lnTo>
                  <a:lnTo>
                    <a:pt x="764" y="101"/>
                  </a:lnTo>
                  <a:lnTo>
                    <a:pt x="758" y="80"/>
                  </a:lnTo>
                  <a:lnTo>
                    <a:pt x="814" y="118"/>
                  </a:lnTo>
                  <a:lnTo>
                    <a:pt x="833" y="139"/>
                  </a:lnTo>
                  <a:lnTo>
                    <a:pt x="806" y="162"/>
                  </a:lnTo>
                  <a:lnTo>
                    <a:pt x="842" y="153"/>
                  </a:lnTo>
                  <a:lnTo>
                    <a:pt x="888" y="143"/>
                  </a:lnTo>
                  <a:lnTo>
                    <a:pt x="905" y="151"/>
                  </a:lnTo>
                  <a:lnTo>
                    <a:pt x="909" y="158"/>
                  </a:lnTo>
                  <a:lnTo>
                    <a:pt x="844" y="183"/>
                  </a:lnTo>
                  <a:lnTo>
                    <a:pt x="838" y="192"/>
                  </a:lnTo>
                  <a:lnTo>
                    <a:pt x="827" y="206"/>
                  </a:lnTo>
                  <a:lnTo>
                    <a:pt x="821" y="215"/>
                  </a:lnTo>
                  <a:lnTo>
                    <a:pt x="814" y="223"/>
                  </a:lnTo>
                  <a:lnTo>
                    <a:pt x="806" y="232"/>
                  </a:lnTo>
                  <a:lnTo>
                    <a:pt x="798" y="242"/>
                  </a:lnTo>
                  <a:lnTo>
                    <a:pt x="791" y="251"/>
                  </a:lnTo>
                  <a:lnTo>
                    <a:pt x="785" y="261"/>
                  </a:lnTo>
                  <a:lnTo>
                    <a:pt x="772" y="274"/>
                  </a:lnTo>
                  <a:lnTo>
                    <a:pt x="760" y="289"/>
                  </a:lnTo>
                  <a:lnTo>
                    <a:pt x="762" y="312"/>
                  </a:lnTo>
                  <a:lnTo>
                    <a:pt x="776" y="295"/>
                  </a:lnTo>
                  <a:lnTo>
                    <a:pt x="781" y="287"/>
                  </a:lnTo>
                  <a:lnTo>
                    <a:pt x="789" y="278"/>
                  </a:lnTo>
                  <a:lnTo>
                    <a:pt x="796" y="267"/>
                  </a:lnTo>
                  <a:lnTo>
                    <a:pt x="806" y="257"/>
                  </a:lnTo>
                  <a:lnTo>
                    <a:pt x="814" y="246"/>
                  </a:lnTo>
                  <a:lnTo>
                    <a:pt x="823" y="236"/>
                  </a:lnTo>
                  <a:lnTo>
                    <a:pt x="833" y="225"/>
                  </a:lnTo>
                  <a:lnTo>
                    <a:pt x="842" y="217"/>
                  </a:lnTo>
                  <a:lnTo>
                    <a:pt x="859" y="202"/>
                  </a:lnTo>
                  <a:lnTo>
                    <a:pt x="874" y="194"/>
                  </a:lnTo>
                  <a:lnTo>
                    <a:pt x="924" y="191"/>
                  </a:lnTo>
                  <a:lnTo>
                    <a:pt x="945" y="192"/>
                  </a:lnTo>
                  <a:lnTo>
                    <a:pt x="1011" y="232"/>
                  </a:lnTo>
                  <a:lnTo>
                    <a:pt x="1027" y="248"/>
                  </a:lnTo>
                  <a:lnTo>
                    <a:pt x="937" y="312"/>
                  </a:lnTo>
                  <a:lnTo>
                    <a:pt x="867" y="388"/>
                  </a:lnTo>
                  <a:lnTo>
                    <a:pt x="1004" y="282"/>
                  </a:lnTo>
                  <a:lnTo>
                    <a:pt x="1087" y="268"/>
                  </a:lnTo>
                  <a:lnTo>
                    <a:pt x="1093" y="305"/>
                  </a:lnTo>
                  <a:lnTo>
                    <a:pt x="1080" y="314"/>
                  </a:lnTo>
                  <a:lnTo>
                    <a:pt x="1063" y="327"/>
                  </a:lnTo>
                  <a:lnTo>
                    <a:pt x="1048" y="341"/>
                  </a:lnTo>
                  <a:lnTo>
                    <a:pt x="1042" y="346"/>
                  </a:lnTo>
                  <a:lnTo>
                    <a:pt x="1120" y="312"/>
                  </a:lnTo>
                  <a:lnTo>
                    <a:pt x="1118" y="339"/>
                  </a:lnTo>
                  <a:lnTo>
                    <a:pt x="1074" y="350"/>
                  </a:lnTo>
                  <a:lnTo>
                    <a:pt x="1042" y="364"/>
                  </a:lnTo>
                  <a:lnTo>
                    <a:pt x="1021" y="379"/>
                  </a:lnTo>
                  <a:lnTo>
                    <a:pt x="1015" y="388"/>
                  </a:lnTo>
                  <a:lnTo>
                    <a:pt x="1006" y="398"/>
                  </a:lnTo>
                  <a:lnTo>
                    <a:pt x="996" y="409"/>
                  </a:lnTo>
                  <a:lnTo>
                    <a:pt x="985" y="421"/>
                  </a:lnTo>
                  <a:lnTo>
                    <a:pt x="973" y="432"/>
                  </a:lnTo>
                  <a:lnTo>
                    <a:pt x="964" y="443"/>
                  </a:lnTo>
                  <a:lnTo>
                    <a:pt x="952" y="453"/>
                  </a:lnTo>
                  <a:lnTo>
                    <a:pt x="945" y="462"/>
                  </a:lnTo>
                  <a:lnTo>
                    <a:pt x="926" y="489"/>
                  </a:lnTo>
                  <a:lnTo>
                    <a:pt x="916" y="506"/>
                  </a:lnTo>
                  <a:lnTo>
                    <a:pt x="907" y="525"/>
                  </a:lnTo>
                  <a:lnTo>
                    <a:pt x="899" y="540"/>
                  </a:lnTo>
                  <a:lnTo>
                    <a:pt x="892" y="556"/>
                  </a:lnTo>
                  <a:lnTo>
                    <a:pt x="886" y="569"/>
                  </a:lnTo>
                  <a:lnTo>
                    <a:pt x="989" y="459"/>
                  </a:lnTo>
                  <a:lnTo>
                    <a:pt x="1049" y="417"/>
                  </a:lnTo>
                  <a:lnTo>
                    <a:pt x="1053" y="413"/>
                  </a:lnTo>
                  <a:lnTo>
                    <a:pt x="1063" y="402"/>
                  </a:lnTo>
                  <a:lnTo>
                    <a:pt x="1074" y="390"/>
                  </a:lnTo>
                  <a:lnTo>
                    <a:pt x="1086" y="386"/>
                  </a:lnTo>
                  <a:lnTo>
                    <a:pt x="1105" y="398"/>
                  </a:lnTo>
                  <a:lnTo>
                    <a:pt x="1108" y="405"/>
                  </a:lnTo>
                  <a:lnTo>
                    <a:pt x="1103" y="417"/>
                  </a:lnTo>
                  <a:lnTo>
                    <a:pt x="1086" y="432"/>
                  </a:lnTo>
                  <a:lnTo>
                    <a:pt x="1078" y="443"/>
                  </a:lnTo>
                  <a:lnTo>
                    <a:pt x="1068" y="453"/>
                  </a:lnTo>
                  <a:lnTo>
                    <a:pt x="1053" y="470"/>
                  </a:lnTo>
                  <a:lnTo>
                    <a:pt x="1046" y="476"/>
                  </a:lnTo>
                  <a:lnTo>
                    <a:pt x="1091" y="470"/>
                  </a:lnTo>
                  <a:lnTo>
                    <a:pt x="1144" y="468"/>
                  </a:lnTo>
                  <a:lnTo>
                    <a:pt x="1146" y="476"/>
                  </a:lnTo>
                  <a:lnTo>
                    <a:pt x="1143" y="485"/>
                  </a:lnTo>
                  <a:lnTo>
                    <a:pt x="1133" y="499"/>
                  </a:lnTo>
                  <a:lnTo>
                    <a:pt x="1095" y="512"/>
                  </a:lnTo>
                  <a:lnTo>
                    <a:pt x="1063" y="523"/>
                  </a:lnTo>
                  <a:lnTo>
                    <a:pt x="1036" y="533"/>
                  </a:lnTo>
                  <a:lnTo>
                    <a:pt x="1013" y="544"/>
                  </a:lnTo>
                  <a:lnTo>
                    <a:pt x="987" y="561"/>
                  </a:lnTo>
                  <a:lnTo>
                    <a:pt x="960" y="576"/>
                  </a:lnTo>
                  <a:lnTo>
                    <a:pt x="941" y="588"/>
                  </a:lnTo>
                  <a:lnTo>
                    <a:pt x="924" y="599"/>
                  </a:lnTo>
                  <a:lnTo>
                    <a:pt x="901" y="613"/>
                  </a:lnTo>
                  <a:lnTo>
                    <a:pt x="884" y="622"/>
                  </a:lnTo>
                  <a:lnTo>
                    <a:pt x="874" y="628"/>
                  </a:lnTo>
                  <a:lnTo>
                    <a:pt x="829" y="696"/>
                  </a:lnTo>
                  <a:lnTo>
                    <a:pt x="914" y="620"/>
                  </a:lnTo>
                  <a:lnTo>
                    <a:pt x="937" y="609"/>
                  </a:lnTo>
                  <a:lnTo>
                    <a:pt x="962" y="595"/>
                  </a:lnTo>
                  <a:lnTo>
                    <a:pt x="992" y="582"/>
                  </a:lnTo>
                  <a:lnTo>
                    <a:pt x="1023" y="569"/>
                  </a:lnTo>
                  <a:lnTo>
                    <a:pt x="1051" y="557"/>
                  </a:lnTo>
                  <a:lnTo>
                    <a:pt x="1074" y="548"/>
                  </a:lnTo>
                  <a:lnTo>
                    <a:pt x="1089" y="542"/>
                  </a:lnTo>
                  <a:lnTo>
                    <a:pt x="1101" y="546"/>
                  </a:lnTo>
                  <a:lnTo>
                    <a:pt x="1099" y="559"/>
                  </a:lnTo>
                  <a:lnTo>
                    <a:pt x="1093" y="573"/>
                  </a:lnTo>
                  <a:lnTo>
                    <a:pt x="1089" y="578"/>
                  </a:lnTo>
                  <a:lnTo>
                    <a:pt x="1076" y="584"/>
                  </a:lnTo>
                  <a:lnTo>
                    <a:pt x="1048" y="595"/>
                  </a:lnTo>
                  <a:lnTo>
                    <a:pt x="1021" y="614"/>
                  </a:lnTo>
                  <a:lnTo>
                    <a:pt x="1093" y="613"/>
                  </a:lnTo>
                  <a:lnTo>
                    <a:pt x="1154" y="620"/>
                  </a:lnTo>
                  <a:lnTo>
                    <a:pt x="1150" y="630"/>
                  </a:lnTo>
                  <a:lnTo>
                    <a:pt x="1139" y="639"/>
                  </a:lnTo>
                  <a:lnTo>
                    <a:pt x="1120" y="651"/>
                  </a:lnTo>
                  <a:lnTo>
                    <a:pt x="1051" y="660"/>
                  </a:lnTo>
                  <a:lnTo>
                    <a:pt x="1053" y="702"/>
                  </a:lnTo>
                  <a:lnTo>
                    <a:pt x="1042" y="711"/>
                  </a:lnTo>
                  <a:lnTo>
                    <a:pt x="1023" y="727"/>
                  </a:lnTo>
                  <a:lnTo>
                    <a:pt x="1004" y="740"/>
                  </a:lnTo>
                  <a:lnTo>
                    <a:pt x="996" y="744"/>
                  </a:lnTo>
                  <a:lnTo>
                    <a:pt x="1008" y="740"/>
                  </a:lnTo>
                  <a:lnTo>
                    <a:pt x="1034" y="732"/>
                  </a:lnTo>
                  <a:lnTo>
                    <a:pt x="1065" y="725"/>
                  </a:lnTo>
                  <a:lnTo>
                    <a:pt x="1087" y="721"/>
                  </a:lnTo>
                  <a:lnTo>
                    <a:pt x="1137" y="727"/>
                  </a:lnTo>
                  <a:lnTo>
                    <a:pt x="1135" y="736"/>
                  </a:lnTo>
                  <a:lnTo>
                    <a:pt x="1125" y="749"/>
                  </a:lnTo>
                  <a:lnTo>
                    <a:pt x="1095" y="751"/>
                  </a:lnTo>
                  <a:lnTo>
                    <a:pt x="1080" y="755"/>
                  </a:lnTo>
                  <a:lnTo>
                    <a:pt x="1072" y="772"/>
                  </a:lnTo>
                  <a:lnTo>
                    <a:pt x="1067" y="940"/>
                  </a:lnTo>
                  <a:lnTo>
                    <a:pt x="1125" y="940"/>
                  </a:lnTo>
                  <a:lnTo>
                    <a:pt x="1135" y="951"/>
                  </a:lnTo>
                  <a:lnTo>
                    <a:pt x="1137" y="968"/>
                  </a:lnTo>
                  <a:lnTo>
                    <a:pt x="1087" y="974"/>
                  </a:lnTo>
                  <a:lnTo>
                    <a:pt x="1042" y="974"/>
                  </a:lnTo>
                  <a:lnTo>
                    <a:pt x="1008" y="987"/>
                  </a:lnTo>
                  <a:lnTo>
                    <a:pt x="983" y="998"/>
                  </a:lnTo>
                  <a:lnTo>
                    <a:pt x="1038" y="995"/>
                  </a:lnTo>
                  <a:lnTo>
                    <a:pt x="1046" y="1046"/>
                  </a:lnTo>
                  <a:lnTo>
                    <a:pt x="1049" y="1118"/>
                  </a:lnTo>
                  <a:lnTo>
                    <a:pt x="964" y="1069"/>
                  </a:lnTo>
                  <a:lnTo>
                    <a:pt x="1034" y="1147"/>
                  </a:lnTo>
                  <a:lnTo>
                    <a:pt x="1023" y="1183"/>
                  </a:lnTo>
                  <a:lnTo>
                    <a:pt x="947" y="1139"/>
                  </a:lnTo>
                  <a:lnTo>
                    <a:pt x="960" y="1152"/>
                  </a:lnTo>
                  <a:lnTo>
                    <a:pt x="973" y="1168"/>
                  </a:lnTo>
                  <a:lnTo>
                    <a:pt x="989" y="1185"/>
                  </a:lnTo>
                  <a:lnTo>
                    <a:pt x="1004" y="1202"/>
                  </a:lnTo>
                  <a:lnTo>
                    <a:pt x="1015" y="1217"/>
                  </a:lnTo>
                  <a:lnTo>
                    <a:pt x="1021" y="1236"/>
                  </a:lnTo>
                  <a:lnTo>
                    <a:pt x="1008" y="1244"/>
                  </a:lnTo>
                  <a:lnTo>
                    <a:pt x="990" y="1253"/>
                  </a:lnTo>
                  <a:lnTo>
                    <a:pt x="971" y="1259"/>
                  </a:lnTo>
                  <a:lnTo>
                    <a:pt x="949" y="1253"/>
                  </a:lnTo>
                  <a:lnTo>
                    <a:pt x="937" y="1246"/>
                  </a:lnTo>
                  <a:lnTo>
                    <a:pt x="922" y="1234"/>
                  </a:lnTo>
                  <a:lnTo>
                    <a:pt x="905" y="1219"/>
                  </a:lnTo>
                  <a:lnTo>
                    <a:pt x="890" y="1206"/>
                  </a:lnTo>
                  <a:lnTo>
                    <a:pt x="874" y="1192"/>
                  </a:lnTo>
                  <a:lnTo>
                    <a:pt x="861" y="1183"/>
                  </a:lnTo>
                  <a:lnTo>
                    <a:pt x="850" y="1171"/>
                  </a:lnTo>
                  <a:lnTo>
                    <a:pt x="776" y="1095"/>
                  </a:lnTo>
                  <a:lnTo>
                    <a:pt x="762" y="1080"/>
                  </a:lnTo>
                  <a:lnTo>
                    <a:pt x="732" y="1061"/>
                  </a:lnTo>
                  <a:lnTo>
                    <a:pt x="741" y="1078"/>
                  </a:lnTo>
                  <a:lnTo>
                    <a:pt x="753" y="1097"/>
                  </a:lnTo>
                  <a:lnTo>
                    <a:pt x="766" y="1120"/>
                  </a:lnTo>
                  <a:lnTo>
                    <a:pt x="783" y="1143"/>
                  </a:lnTo>
                  <a:lnTo>
                    <a:pt x="791" y="1154"/>
                  </a:lnTo>
                  <a:lnTo>
                    <a:pt x="800" y="1166"/>
                  </a:lnTo>
                  <a:lnTo>
                    <a:pt x="808" y="1175"/>
                  </a:lnTo>
                  <a:lnTo>
                    <a:pt x="817" y="1185"/>
                  </a:lnTo>
                  <a:lnTo>
                    <a:pt x="827" y="1194"/>
                  </a:lnTo>
                  <a:lnTo>
                    <a:pt x="835" y="1200"/>
                  </a:lnTo>
                  <a:lnTo>
                    <a:pt x="852" y="1213"/>
                  </a:lnTo>
                  <a:lnTo>
                    <a:pt x="869" y="1227"/>
                  </a:lnTo>
                  <a:lnTo>
                    <a:pt x="888" y="1244"/>
                  </a:lnTo>
                  <a:lnTo>
                    <a:pt x="905" y="1259"/>
                  </a:lnTo>
                  <a:lnTo>
                    <a:pt x="918" y="1272"/>
                  </a:lnTo>
                  <a:lnTo>
                    <a:pt x="932" y="1284"/>
                  </a:lnTo>
                  <a:lnTo>
                    <a:pt x="941" y="1295"/>
                  </a:lnTo>
                  <a:lnTo>
                    <a:pt x="960" y="1346"/>
                  </a:lnTo>
                  <a:lnTo>
                    <a:pt x="865" y="1346"/>
                  </a:lnTo>
                  <a:lnTo>
                    <a:pt x="838" y="1333"/>
                  </a:lnTo>
                  <a:lnTo>
                    <a:pt x="825" y="1322"/>
                  </a:lnTo>
                  <a:lnTo>
                    <a:pt x="812" y="1310"/>
                  </a:lnTo>
                  <a:lnTo>
                    <a:pt x="800" y="1299"/>
                  </a:lnTo>
                  <a:lnTo>
                    <a:pt x="791" y="1289"/>
                  </a:lnTo>
                  <a:lnTo>
                    <a:pt x="783" y="1280"/>
                  </a:lnTo>
                  <a:lnTo>
                    <a:pt x="739" y="1210"/>
                  </a:lnTo>
                  <a:lnTo>
                    <a:pt x="709" y="1183"/>
                  </a:lnTo>
                  <a:lnTo>
                    <a:pt x="730" y="1267"/>
                  </a:lnTo>
                  <a:lnTo>
                    <a:pt x="650" y="1194"/>
                  </a:lnTo>
                  <a:lnTo>
                    <a:pt x="644" y="1189"/>
                  </a:lnTo>
                  <a:lnTo>
                    <a:pt x="631" y="1173"/>
                  </a:lnTo>
                  <a:lnTo>
                    <a:pt x="618" y="1156"/>
                  </a:lnTo>
                  <a:lnTo>
                    <a:pt x="610" y="1143"/>
                  </a:lnTo>
                  <a:lnTo>
                    <a:pt x="608" y="1120"/>
                  </a:lnTo>
                  <a:lnTo>
                    <a:pt x="610" y="1109"/>
                  </a:lnTo>
                  <a:lnTo>
                    <a:pt x="625" y="1080"/>
                  </a:lnTo>
                  <a:lnTo>
                    <a:pt x="589" y="1109"/>
                  </a:lnTo>
                  <a:lnTo>
                    <a:pt x="585" y="1139"/>
                  </a:lnTo>
                  <a:lnTo>
                    <a:pt x="587" y="1152"/>
                  </a:lnTo>
                  <a:lnTo>
                    <a:pt x="599" y="1170"/>
                  </a:lnTo>
                  <a:lnTo>
                    <a:pt x="612" y="1181"/>
                  </a:lnTo>
                  <a:lnTo>
                    <a:pt x="620" y="1190"/>
                  </a:lnTo>
                  <a:lnTo>
                    <a:pt x="631" y="1198"/>
                  </a:lnTo>
                  <a:lnTo>
                    <a:pt x="641" y="1208"/>
                  </a:lnTo>
                  <a:lnTo>
                    <a:pt x="652" y="1219"/>
                  </a:lnTo>
                  <a:lnTo>
                    <a:pt x="663" y="1229"/>
                  </a:lnTo>
                  <a:lnTo>
                    <a:pt x="675" y="1238"/>
                  </a:lnTo>
                  <a:lnTo>
                    <a:pt x="686" y="1249"/>
                  </a:lnTo>
                  <a:lnTo>
                    <a:pt x="698" y="1259"/>
                  </a:lnTo>
                  <a:lnTo>
                    <a:pt x="717" y="1274"/>
                  </a:lnTo>
                  <a:lnTo>
                    <a:pt x="730" y="1286"/>
                  </a:lnTo>
                  <a:lnTo>
                    <a:pt x="736" y="1289"/>
                  </a:lnTo>
                  <a:lnTo>
                    <a:pt x="840" y="1388"/>
                  </a:lnTo>
                  <a:lnTo>
                    <a:pt x="909" y="1428"/>
                  </a:lnTo>
                  <a:lnTo>
                    <a:pt x="836" y="1422"/>
                  </a:lnTo>
                  <a:lnTo>
                    <a:pt x="700" y="1371"/>
                  </a:lnTo>
                  <a:lnTo>
                    <a:pt x="791" y="1445"/>
                  </a:lnTo>
                  <a:lnTo>
                    <a:pt x="709" y="1455"/>
                  </a:lnTo>
                  <a:lnTo>
                    <a:pt x="329" y="1459"/>
                  </a:lnTo>
                  <a:lnTo>
                    <a:pt x="203" y="1451"/>
                  </a:lnTo>
                  <a:lnTo>
                    <a:pt x="180" y="1396"/>
                  </a:lnTo>
                  <a:lnTo>
                    <a:pt x="173" y="1198"/>
                  </a:lnTo>
                  <a:lnTo>
                    <a:pt x="158" y="1200"/>
                  </a:lnTo>
                  <a:lnTo>
                    <a:pt x="163" y="1394"/>
                  </a:lnTo>
                  <a:lnTo>
                    <a:pt x="178" y="1445"/>
                  </a:lnTo>
                  <a:lnTo>
                    <a:pt x="45" y="1438"/>
                  </a:lnTo>
                  <a:lnTo>
                    <a:pt x="26" y="1384"/>
                  </a:lnTo>
                  <a:lnTo>
                    <a:pt x="11" y="1276"/>
                  </a:lnTo>
                  <a:lnTo>
                    <a:pt x="17" y="1206"/>
                  </a:lnTo>
                  <a:lnTo>
                    <a:pt x="2" y="1213"/>
                  </a:lnTo>
                  <a:lnTo>
                    <a:pt x="0" y="1289"/>
                  </a:lnTo>
                  <a:lnTo>
                    <a:pt x="9" y="1343"/>
                  </a:lnTo>
                  <a:lnTo>
                    <a:pt x="23" y="1417"/>
                  </a:lnTo>
                  <a:lnTo>
                    <a:pt x="34" y="1464"/>
                  </a:lnTo>
                  <a:lnTo>
                    <a:pt x="346" y="1472"/>
                  </a:lnTo>
                  <a:lnTo>
                    <a:pt x="732" y="1474"/>
                  </a:lnTo>
                  <a:lnTo>
                    <a:pt x="1027" y="1474"/>
                  </a:lnTo>
                  <a:lnTo>
                    <a:pt x="1030" y="1466"/>
                  </a:lnTo>
                  <a:lnTo>
                    <a:pt x="1044" y="1445"/>
                  </a:lnTo>
                  <a:lnTo>
                    <a:pt x="1051" y="1430"/>
                  </a:lnTo>
                  <a:lnTo>
                    <a:pt x="1061" y="1415"/>
                  </a:lnTo>
                  <a:lnTo>
                    <a:pt x="1070" y="1396"/>
                  </a:lnTo>
                  <a:lnTo>
                    <a:pt x="1082" y="1377"/>
                  </a:lnTo>
                  <a:lnTo>
                    <a:pt x="1091" y="1356"/>
                  </a:lnTo>
                  <a:lnTo>
                    <a:pt x="1103" y="1337"/>
                  </a:lnTo>
                  <a:lnTo>
                    <a:pt x="1112" y="1316"/>
                  </a:lnTo>
                  <a:lnTo>
                    <a:pt x="1122" y="1295"/>
                  </a:lnTo>
                  <a:lnTo>
                    <a:pt x="1135" y="1259"/>
                  </a:lnTo>
                  <a:lnTo>
                    <a:pt x="1144" y="1229"/>
                  </a:lnTo>
                  <a:lnTo>
                    <a:pt x="1152" y="1156"/>
                  </a:lnTo>
                  <a:lnTo>
                    <a:pt x="1160" y="1069"/>
                  </a:lnTo>
                  <a:lnTo>
                    <a:pt x="1169" y="959"/>
                  </a:lnTo>
                  <a:lnTo>
                    <a:pt x="1186" y="941"/>
                  </a:lnTo>
                  <a:lnTo>
                    <a:pt x="1184" y="902"/>
                  </a:lnTo>
                  <a:lnTo>
                    <a:pt x="1207" y="873"/>
                  </a:lnTo>
                  <a:lnTo>
                    <a:pt x="1209" y="846"/>
                  </a:lnTo>
                  <a:lnTo>
                    <a:pt x="1175" y="831"/>
                  </a:lnTo>
                  <a:lnTo>
                    <a:pt x="1186" y="744"/>
                  </a:lnTo>
                  <a:lnTo>
                    <a:pt x="1222" y="725"/>
                  </a:lnTo>
                  <a:lnTo>
                    <a:pt x="1224" y="711"/>
                  </a:lnTo>
                  <a:lnTo>
                    <a:pt x="1203" y="698"/>
                  </a:lnTo>
                  <a:lnTo>
                    <a:pt x="1203" y="654"/>
                  </a:lnTo>
                  <a:lnTo>
                    <a:pt x="1238" y="630"/>
                  </a:lnTo>
                  <a:lnTo>
                    <a:pt x="1230" y="613"/>
                  </a:lnTo>
                  <a:lnTo>
                    <a:pt x="1203" y="607"/>
                  </a:lnTo>
                  <a:lnTo>
                    <a:pt x="1203" y="573"/>
                  </a:lnTo>
                  <a:lnTo>
                    <a:pt x="1203" y="537"/>
                  </a:lnTo>
                  <a:lnTo>
                    <a:pt x="1203" y="495"/>
                  </a:lnTo>
                  <a:lnTo>
                    <a:pt x="1198" y="409"/>
                  </a:lnTo>
                  <a:lnTo>
                    <a:pt x="1190" y="375"/>
                  </a:lnTo>
                  <a:lnTo>
                    <a:pt x="1183" y="350"/>
                  </a:lnTo>
                  <a:lnTo>
                    <a:pt x="1169" y="333"/>
                  </a:lnTo>
                  <a:lnTo>
                    <a:pt x="1164" y="326"/>
                  </a:lnTo>
                  <a:lnTo>
                    <a:pt x="1156" y="316"/>
                  </a:lnTo>
                  <a:lnTo>
                    <a:pt x="1148" y="308"/>
                  </a:lnTo>
                  <a:lnTo>
                    <a:pt x="1139" y="301"/>
                  </a:lnTo>
                  <a:lnTo>
                    <a:pt x="1124" y="284"/>
                  </a:lnTo>
                  <a:lnTo>
                    <a:pt x="1110" y="270"/>
                  </a:lnTo>
                  <a:lnTo>
                    <a:pt x="1099" y="261"/>
                  </a:lnTo>
                  <a:lnTo>
                    <a:pt x="1087" y="251"/>
                  </a:lnTo>
                  <a:lnTo>
                    <a:pt x="1023" y="215"/>
                  </a:lnTo>
                  <a:lnTo>
                    <a:pt x="930" y="162"/>
                  </a:lnTo>
                  <a:lnTo>
                    <a:pt x="933" y="151"/>
                  </a:lnTo>
                  <a:lnTo>
                    <a:pt x="930" y="141"/>
                  </a:lnTo>
                  <a:lnTo>
                    <a:pt x="914" y="134"/>
                  </a:lnTo>
                  <a:lnTo>
                    <a:pt x="848" y="124"/>
                  </a:lnTo>
                  <a:lnTo>
                    <a:pt x="783" y="73"/>
                  </a:lnTo>
                  <a:lnTo>
                    <a:pt x="736" y="52"/>
                  </a:lnTo>
                  <a:lnTo>
                    <a:pt x="707" y="2"/>
                  </a:lnTo>
                  <a:lnTo>
                    <a:pt x="661" y="0"/>
                  </a:lnTo>
                  <a:lnTo>
                    <a:pt x="673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9" name="Freeform 115"/>
            <p:cNvSpPr>
              <a:spLocks/>
            </p:cNvSpPr>
            <p:nvPr/>
          </p:nvSpPr>
          <p:spPr bwMode="auto">
            <a:xfrm>
              <a:off x="4785" y="1213"/>
              <a:ext cx="469" cy="569"/>
            </a:xfrm>
            <a:custGeom>
              <a:avLst/>
              <a:gdLst>
                <a:gd name="T0" fmla="*/ 81 w 937"/>
                <a:gd name="T1" fmla="*/ 42 h 1137"/>
                <a:gd name="T2" fmla="*/ 77 w 937"/>
                <a:gd name="T3" fmla="*/ 46 h 1137"/>
                <a:gd name="T4" fmla="*/ 70 w 937"/>
                <a:gd name="T5" fmla="*/ 51 h 1137"/>
                <a:gd name="T6" fmla="*/ 49 w 937"/>
                <a:gd name="T7" fmla="*/ 84 h 1137"/>
                <a:gd name="T8" fmla="*/ 44 w 937"/>
                <a:gd name="T9" fmla="*/ 87 h 1137"/>
                <a:gd name="T10" fmla="*/ 37 w 937"/>
                <a:gd name="T11" fmla="*/ 94 h 1137"/>
                <a:gd name="T12" fmla="*/ 32 w 937"/>
                <a:gd name="T13" fmla="*/ 97 h 1137"/>
                <a:gd name="T14" fmla="*/ 28 w 937"/>
                <a:gd name="T15" fmla="*/ 100 h 1137"/>
                <a:gd name="T16" fmla="*/ 20 w 937"/>
                <a:gd name="T17" fmla="*/ 106 h 1137"/>
                <a:gd name="T18" fmla="*/ 13 w 937"/>
                <a:gd name="T19" fmla="*/ 111 h 1137"/>
                <a:gd name="T20" fmla="*/ 8 w 937"/>
                <a:gd name="T21" fmla="*/ 114 h 1137"/>
                <a:gd name="T22" fmla="*/ 3 w 937"/>
                <a:gd name="T23" fmla="*/ 128 h 1137"/>
                <a:gd name="T24" fmla="*/ 25 w 937"/>
                <a:gd name="T25" fmla="*/ 139 h 1137"/>
                <a:gd name="T26" fmla="*/ 54 w 937"/>
                <a:gd name="T27" fmla="*/ 131 h 1137"/>
                <a:gd name="T28" fmla="*/ 60 w 937"/>
                <a:gd name="T29" fmla="*/ 127 h 1137"/>
                <a:gd name="T30" fmla="*/ 74 w 937"/>
                <a:gd name="T31" fmla="*/ 128 h 1137"/>
                <a:gd name="T32" fmla="*/ 78 w 937"/>
                <a:gd name="T33" fmla="*/ 117 h 1137"/>
                <a:gd name="T34" fmla="*/ 81 w 937"/>
                <a:gd name="T35" fmla="*/ 105 h 1137"/>
                <a:gd name="T36" fmla="*/ 101 w 937"/>
                <a:gd name="T37" fmla="*/ 79 h 1137"/>
                <a:gd name="T38" fmla="*/ 94 w 937"/>
                <a:gd name="T39" fmla="*/ 83 h 1137"/>
                <a:gd name="T40" fmla="*/ 88 w 937"/>
                <a:gd name="T41" fmla="*/ 88 h 1137"/>
                <a:gd name="T42" fmla="*/ 85 w 937"/>
                <a:gd name="T43" fmla="*/ 92 h 1137"/>
                <a:gd name="T44" fmla="*/ 85 w 937"/>
                <a:gd name="T45" fmla="*/ 79 h 1137"/>
                <a:gd name="T46" fmla="*/ 66 w 937"/>
                <a:gd name="T47" fmla="*/ 119 h 1137"/>
                <a:gd name="T48" fmla="*/ 48 w 937"/>
                <a:gd name="T49" fmla="*/ 131 h 1137"/>
                <a:gd name="T50" fmla="*/ 18 w 937"/>
                <a:gd name="T51" fmla="*/ 135 h 1137"/>
                <a:gd name="T52" fmla="*/ 22 w 937"/>
                <a:gd name="T53" fmla="*/ 128 h 1137"/>
                <a:gd name="T54" fmla="*/ 26 w 937"/>
                <a:gd name="T55" fmla="*/ 121 h 1137"/>
                <a:gd name="T56" fmla="*/ 30 w 937"/>
                <a:gd name="T57" fmla="*/ 115 h 1137"/>
                <a:gd name="T58" fmla="*/ 34 w 937"/>
                <a:gd name="T59" fmla="*/ 108 h 1137"/>
                <a:gd name="T60" fmla="*/ 37 w 937"/>
                <a:gd name="T61" fmla="*/ 103 h 1137"/>
                <a:gd name="T62" fmla="*/ 40 w 937"/>
                <a:gd name="T63" fmla="*/ 99 h 1137"/>
                <a:gd name="T64" fmla="*/ 43 w 937"/>
                <a:gd name="T65" fmla="*/ 95 h 1137"/>
                <a:gd name="T66" fmla="*/ 47 w 937"/>
                <a:gd name="T67" fmla="*/ 92 h 1137"/>
                <a:gd name="T68" fmla="*/ 50 w 937"/>
                <a:gd name="T69" fmla="*/ 89 h 1137"/>
                <a:gd name="T70" fmla="*/ 54 w 937"/>
                <a:gd name="T71" fmla="*/ 83 h 1137"/>
                <a:gd name="T72" fmla="*/ 66 w 937"/>
                <a:gd name="T73" fmla="*/ 74 h 1137"/>
                <a:gd name="T74" fmla="*/ 77 w 937"/>
                <a:gd name="T75" fmla="*/ 65 h 1137"/>
                <a:gd name="T76" fmla="*/ 84 w 937"/>
                <a:gd name="T77" fmla="*/ 50 h 1137"/>
                <a:gd name="T78" fmla="*/ 118 w 937"/>
                <a:gd name="T79" fmla="*/ 20 h 1137"/>
                <a:gd name="T80" fmla="*/ 98 w 937"/>
                <a:gd name="T81" fmla="*/ 8 h 1137"/>
                <a:gd name="T82" fmla="*/ 81 w 937"/>
                <a:gd name="T83" fmla="*/ 0 h 11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937" h="1137">
                  <a:moveTo>
                    <a:pt x="631" y="112"/>
                  </a:moveTo>
                  <a:lnTo>
                    <a:pt x="658" y="327"/>
                  </a:lnTo>
                  <a:lnTo>
                    <a:pt x="648" y="332"/>
                  </a:lnTo>
                  <a:lnTo>
                    <a:pt x="631" y="351"/>
                  </a:lnTo>
                  <a:lnTo>
                    <a:pt x="624" y="359"/>
                  </a:lnTo>
                  <a:lnTo>
                    <a:pt x="612" y="367"/>
                  </a:lnTo>
                  <a:lnTo>
                    <a:pt x="599" y="376"/>
                  </a:lnTo>
                  <a:lnTo>
                    <a:pt x="584" y="386"/>
                  </a:lnTo>
                  <a:lnTo>
                    <a:pt x="555" y="401"/>
                  </a:lnTo>
                  <a:lnTo>
                    <a:pt x="544" y="408"/>
                  </a:lnTo>
                  <a:lnTo>
                    <a:pt x="595" y="519"/>
                  </a:lnTo>
                  <a:lnTo>
                    <a:pt x="390" y="667"/>
                  </a:lnTo>
                  <a:lnTo>
                    <a:pt x="380" y="675"/>
                  </a:lnTo>
                  <a:lnTo>
                    <a:pt x="367" y="684"/>
                  </a:lnTo>
                  <a:lnTo>
                    <a:pt x="352" y="695"/>
                  </a:lnTo>
                  <a:lnTo>
                    <a:pt x="333" y="711"/>
                  </a:lnTo>
                  <a:lnTo>
                    <a:pt x="312" y="728"/>
                  </a:lnTo>
                  <a:lnTo>
                    <a:pt x="289" y="745"/>
                  </a:lnTo>
                  <a:lnTo>
                    <a:pt x="278" y="752"/>
                  </a:lnTo>
                  <a:lnTo>
                    <a:pt x="264" y="762"/>
                  </a:lnTo>
                  <a:lnTo>
                    <a:pt x="253" y="771"/>
                  </a:lnTo>
                  <a:lnTo>
                    <a:pt x="241" y="781"/>
                  </a:lnTo>
                  <a:lnTo>
                    <a:pt x="230" y="791"/>
                  </a:lnTo>
                  <a:lnTo>
                    <a:pt x="217" y="800"/>
                  </a:lnTo>
                  <a:lnTo>
                    <a:pt x="196" y="815"/>
                  </a:lnTo>
                  <a:lnTo>
                    <a:pt x="175" y="832"/>
                  </a:lnTo>
                  <a:lnTo>
                    <a:pt x="156" y="846"/>
                  </a:lnTo>
                  <a:lnTo>
                    <a:pt x="143" y="857"/>
                  </a:lnTo>
                  <a:lnTo>
                    <a:pt x="124" y="868"/>
                  </a:lnTo>
                  <a:lnTo>
                    <a:pt x="103" y="884"/>
                  </a:lnTo>
                  <a:lnTo>
                    <a:pt x="89" y="893"/>
                  </a:lnTo>
                  <a:lnTo>
                    <a:pt x="76" y="903"/>
                  </a:lnTo>
                  <a:lnTo>
                    <a:pt x="63" y="912"/>
                  </a:lnTo>
                  <a:lnTo>
                    <a:pt x="53" y="920"/>
                  </a:lnTo>
                  <a:lnTo>
                    <a:pt x="44" y="927"/>
                  </a:lnTo>
                  <a:lnTo>
                    <a:pt x="17" y="1022"/>
                  </a:lnTo>
                  <a:lnTo>
                    <a:pt x="0" y="1137"/>
                  </a:lnTo>
                  <a:lnTo>
                    <a:pt x="76" y="1129"/>
                  </a:lnTo>
                  <a:lnTo>
                    <a:pt x="194" y="1110"/>
                  </a:lnTo>
                  <a:lnTo>
                    <a:pt x="329" y="1060"/>
                  </a:lnTo>
                  <a:lnTo>
                    <a:pt x="420" y="1047"/>
                  </a:lnTo>
                  <a:lnTo>
                    <a:pt x="426" y="1043"/>
                  </a:lnTo>
                  <a:lnTo>
                    <a:pt x="439" y="1034"/>
                  </a:lnTo>
                  <a:lnTo>
                    <a:pt x="458" y="1022"/>
                  </a:lnTo>
                  <a:lnTo>
                    <a:pt x="479" y="1011"/>
                  </a:lnTo>
                  <a:lnTo>
                    <a:pt x="534" y="1007"/>
                  </a:lnTo>
                  <a:lnTo>
                    <a:pt x="567" y="1009"/>
                  </a:lnTo>
                  <a:lnTo>
                    <a:pt x="588" y="1017"/>
                  </a:lnTo>
                  <a:lnTo>
                    <a:pt x="610" y="1009"/>
                  </a:lnTo>
                  <a:lnTo>
                    <a:pt x="614" y="958"/>
                  </a:lnTo>
                  <a:lnTo>
                    <a:pt x="624" y="931"/>
                  </a:lnTo>
                  <a:lnTo>
                    <a:pt x="635" y="891"/>
                  </a:lnTo>
                  <a:lnTo>
                    <a:pt x="645" y="855"/>
                  </a:lnTo>
                  <a:lnTo>
                    <a:pt x="648" y="840"/>
                  </a:lnTo>
                  <a:lnTo>
                    <a:pt x="656" y="777"/>
                  </a:lnTo>
                  <a:lnTo>
                    <a:pt x="759" y="676"/>
                  </a:lnTo>
                  <a:lnTo>
                    <a:pt x="802" y="631"/>
                  </a:lnTo>
                  <a:lnTo>
                    <a:pt x="793" y="637"/>
                  </a:lnTo>
                  <a:lnTo>
                    <a:pt x="772" y="648"/>
                  </a:lnTo>
                  <a:lnTo>
                    <a:pt x="747" y="663"/>
                  </a:lnTo>
                  <a:lnTo>
                    <a:pt x="730" y="675"/>
                  </a:lnTo>
                  <a:lnTo>
                    <a:pt x="713" y="688"/>
                  </a:lnTo>
                  <a:lnTo>
                    <a:pt x="704" y="699"/>
                  </a:lnTo>
                  <a:lnTo>
                    <a:pt x="692" y="711"/>
                  </a:lnTo>
                  <a:lnTo>
                    <a:pt x="683" y="720"/>
                  </a:lnTo>
                  <a:lnTo>
                    <a:pt x="673" y="730"/>
                  </a:lnTo>
                  <a:lnTo>
                    <a:pt x="665" y="739"/>
                  </a:lnTo>
                  <a:lnTo>
                    <a:pt x="677" y="669"/>
                  </a:lnTo>
                  <a:lnTo>
                    <a:pt x="679" y="631"/>
                  </a:lnTo>
                  <a:lnTo>
                    <a:pt x="584" y="874"/>
                  </a:lnTo>
                  <a:lnTo>
                    <a:pt x="576" y="979"/>
                  </a:lnTo>
                  <a:lnTo>
                    <a:pt x="521" y="952"/>
                  </a:lnTo>
                  <a:lnTo>
                    <a:pt x="494" y="958"/>
                  </a:lnTo>
                  <a:lnTo>
                    <a:pt x="435" y="1011"/>
                  </a:lnTo>
                  <a:lnTo>
                    <a:pt x="382" y="1041"/>
                  </a:lnTo>
                  <a:lnTo>
                    <a:pt x="306" y="1051"/>
                  </a:lnTo>
                  <a:lnTo>
                    <a:pt x="127" y="1098"/>
                  </a:lnTo>
                  <a:lnTo>
                    <a:pt x="141" y="1076"/>
                  </a:lnTo>
                  <a:lnTo>
                    <a:pt x="156" y="1049"/>
                  </a:lnTo>
                  <a:lnTo>
                    <a:pt x="165" y="1034"/>
                  </a:lnTo>
                  <a:lnTo>
                    <a:pt x="175" y="1017"/>
                  </a:lnTo>
                  <a:lnTo>
                    <a:pt x="184" y="1000"/>
                  </a:lnTo>
                  <a:lnTo>
                    <a:pt x="196" y="983"/>
                  </a:lnTo>
                  <a:lnTo>
                    <a:pt x="205" y="965"/>
                  </a:lnTo>
                  <a:lnTo>
                    <a:pt x="215" y="948"/>
                  </a:lnTo>
                  <a:lnTo>
                    <a:pt x="224" y="931"/>
                  </a:lnTo>
                  <a:lnTo>
                    <a:pt x="234" y="914"/>
                  </a:lnTo>
                  <a:lnTo>
                    <a:pt x="249" y="886"/>
                  </a:lnTo>
                  <a:lnTo>
                    <a:pt x="259" y="872"/>
                  </a:lnTo>
                  <a:lnTo>
                    <a:pt x="268" y="857"/>
                  </a:lnTo>
                  <a:lnTo>
                    <a:pt x="281" y="840"/>
                  </a:lnTo>
                  <a:lnTo>
                    <a:pt x="289" y="830"/>
                  </a:lnTo>
                  <a:lnTo>
                    <a:pt x="295" y="821"/>
                  </a:lnTo>
                  <a:lnTo>
                    <a:pt x="304" y="811"/>
                  </a:lnTo>
                  <a:lnTo>
                    <a:pt x="312" y="802"/>
                  </a:lnTo>
                  <a:lnTo>
                    <a:pt x="319" y="791"/>
                  </a:lnTo>
                  <a:lnTo>
                    <a:pt x="327" y="781"/>
                  </a:lnTo>
                  <a:lnTo>
                    <a:pt x="337" y="771"/>
                  </a:lnTo>
                  <a:lnTo>
                    <a:pt x="344" y="760"/>
                  </a:lnTo>
                  <a:lnTo>
                    <a:pt x="354" y="751"/>
                  </a:lnTo>
                  <a:lnTo>
                    <a:pt x="361" y="741"/>
                  </a:lnTo>
                  <a:lnTo>
                    <a:pt x="371" y="732"/>
                  </a:lnTo>
                  <a:lnTo>
                    <a:pt x="378" y="722"/>
                  </a:lnTo>
                  <a:lnTo>
                    <a:pt x="386" y="713"/>
                  </a:lnTo>
                  <a:lnTo>
                    <a:pt x="394" y="705"/>
                  </a:lnTo>
                  <a:lnTo>
                    <a:pt x="409" y="688"/>
                  </a:lnTo>
                  <a:lnTo>
                    <a:pt x="420" y="675"/>
                  </a:lnTo>
                  <a:lnTo>
                    <a:pt x="432" y="663"/>
                  </a:lnTo>
                  <a:lnTo>
                    <a:pt x="439" y="654"/>
                  </a:lnTo>
                  <a:lnTo>
                    <a:pt x="447" y="646"/>
                  </a:lnTo>
                  <a:lnTo>
                    <a:pt x="523" y="589"/>
                  </a:lnTo>
                  <a:lnTo>
                    <a:pt x="589" y="566"/>
                  </a:lnTo>
                  <a:lnTo>
                    <a:pt x="605" y="534"/>
                  </a:lnTo>
                  <a:lnTo>
                    <a:pt x="610" y="515"/>
                  </a:lnTo>
                  <a:lnTo>
                    <a:pt x="610" y="465"/>
                  </a:lnTo>
                  <a:lnTo>
                    <a:pt x="631" y="429"/>
                  </a:lnTo>
                  <a:lnTo>
                    <a:pt x="665" y="393"/>
                  </a:lnTo>
                  <a:lnTo>
                    <a:pt x="736" y="253"/>
                  </a:lnTo>
                  <a:lnTo>
                    <a:pt x="820" y="186"/>
                  </a:lnTo>
                  <a:lnTo>
                    <a:pt x="937" y="159"/>
                  </a:lnTo>
                  <a:lnTo>
                    <a:pt x="821" y="99"/>
                  </a:lnTo>
                  <a:lnTo>
                    <a:pt x="806" y="78"/>
                  </a:lnTo>
                  <a:lnTo>
                    <a:pt x="783" y="62"/>
                  </a:lnTo>
                  <a:lnTo>
                    <a:pt x="738" y="62"/>
                  </a:lnTo>
                  <a:lnTo>
                    <a:pt x="702" y="32"/>
                  </a:lnTo>
                  <a:lnTo>
                    <a:pt x="641" y="0"/>
                  </a:lnTo>
                  <a:lnTo>
                    <a:pt x="631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0" name="Freeform 116"/>
            <p:cNvSpPr>
              <a:spLocks/>
            </p:cNvSpPr>
            <p:nvPr/>
          </p:nvSpPr>
          <p:spPr bwMode="auto">
            <a:xfrm>
              <a:off x="4836" y="1362"/>
              <a:ext cx="107" cy="249"/>
            </a:xfrm>
            <a:custGeom>
              <a:avLst/>
              <a:gdLst>
                <a:gd name="T0" fmla="*/ 17 w 215"/>
                <a:gd name="T1" fmla="*/ 1 h 498"/>
                <a:gd name="T2" fmla="*/ 21 w 215"/>
                <a:gd name="T3" fmla="*/ 9 h 498"/>
                <a:gd name="T4" fmla="*/ 25 w 215"/>
                <a:gd name="T5" fmla="*/ 16 h 498"/>
                <a:gd name="T6" fmla="*/ 26 w 215"/>
                <a:gd name="T7" fmla="*/ 23 h 498"/>
                <a:gd name="T8" fmla="*/ 22 w 215"/>
                <a:gd name="T9" fmla="*/ 16 h 498"/>
                <a:gd name="T10" fmla="*/ 20 w 215"/>
                <a:gd name="T11" fmla="*/ 17 h 498"/>
                <a:gd name="T12" fmla="*/ 16 w 215"/>
                <a:gd name="T13" fmla="*/ 18 h 498"/>
                <a:gd name="T14" fmla="*/ 15 w 215"/>
                <a:gd name="T15" fmla="*/ 21 h 498"/>
                <a:gd name="T16" fmla="*/ 15 w 215"/>
                <a:gd name="T17" fmla="*/ 23 h 498"/>
                <a:gd name="T18" fmla="*/ 17 w 215"/>
                <a:gd name="T19" fmla="*/ 30 h 498"/>
                <a:gd name="T20" fmla="*/ 18 w 215"/>
                <a:gd name="T21" fmla="*/ 36 h 498"/>
                <a:gd name="T22" fmla="*/ 15 w 215"/>
                <a:gd name="T23" fmla="*/ 39 h 498"/>
                <a:gd name="T24" fmla="*/ 13 w 215"/>
                <a:gd name="T25" fmla="*/ 24 h 498"/>
                <a:gd name="T26" fmla="*/ 12 w 215"/>
                <a:gd name="T27" fmla="*/ 16 h 498"/>
                <a:gd name="T28" fmla="*/ 13 w 215"/>
                <a:gd name="T29" fmla="*/ 13 h 498"/>
                <a:gd name="T30" fmla="*/ 15 w 215"/>
                <a:gd name="T31" fmla="*/ 9 h 498"/>
                <a:gd name="T32" fmla="*/ 16 w 215"/>
                <a:gd name="T33" fmla="*/ 6 h 498"/>
                <a:gd name="T34" fmla="*/ 17 w 215"/>
                <a:gd name="T35" fmla="*/ 5 h 498"/>
                <a:gd name="T36" fmla="*/ 15 w 215"/>
                <a:gd name="T37" fmla="*/ 3 h 498"/>
                <a:gd name="T38" fmla="*/ 11 w 215"/>
                <a:gd name="T39" fmla="*/ 3 h 498"/>
                <a:gd name="T40" fmla="*/ 10 w 215"/>
                <a:gd name="T41" fmla="*/ 5 h 498"/>
                <a:gd name="T42" fmla="*/ 8 w 215"/>
                <a:gd name="T43" fmla="*/ 9 h 498"/>
                <a:gd name="T44" fmla="*/ 8 w 215"/>
                <a:gd name="T45" fmla="*/ 11 h 498"/>
                <a:gd name="T46" fmla="*/ 7 w 215"/>
                <a:gd name="T47" fmla="*/ 15 h 498"/>
                <a:gd name="T48" fmla="*/ 6 w 215"/>
                <a:gd name="T49" fmla="*/ 21 h 498"/>
                <a:gd name="T50" fmla="*/ 5 w 215"/>
                <a:gd name="T51" fmla="*/ 21 h 498"/>
                <a:gd name="T52" fmla="*/ 3 w 215"/>
                <a:gd name="T53" fmla="*/ 24 h 498"/>
                <a:gd name="T54" fmla="*/ 2 w 215"/>
                <a:gd name="T55" fmla="*/ 28 h 498"/>
                <a:gd name="T56" fmla="*/ 2 w 215"/>
                <a:gd name="T57" fmla="*/ 45 h 498"/>
                <a:gd name="T58" fmla="*/ 7 w 215"/>
                <a:gd name="T59" fmla="*/ 53 h 498"/>
                <a:gd name="T60" fmla="*/ 1 w 215"/>
                <a:gd name="T61" fmla="*/ 63 h 498"/>
                <a:gd name="T62" fmla="*/ 1 w 215"/>
                <a:gd name="T63" fmla="*/ 49 h 498"/>
                <a:gd name="T64" fmla="*/ 0 w 215"/>
                <a:gd name="T65" fmla="*/ 43 h 498"/>
                <a:gd name="T66" fmla="*/ 0 w 215"/>
                <a:gd name="T67" fmla="*/ 34 h 498"/>
                <a:gd name="T68" fmla="*/ 0 w 215"/>
                <a:gd name="T69" fmla="*/ 30 h 498"/>
                <a:gd name="T70" fmla="*/ 1 w 215"/>
                <a:gd name="T71" fmla="*/ 25 h 498"/>
                <a:gd name="T72" fmla="*/ 1 w 215"/>
                <a:gd name="T73" fmla="*/ 20 h 498"/>
                <a:gd name="T74" fmla="*/ 2 w 215"/>
                <a:gd name="T75" fmla="*/ 16 h 498"/>
                <a:gd name="T76" fmla="*/ 1 w 215"/>
                <a:gd name="T77" fmla="*/ 5 h 498"/>
                <a:gd name="T78" fmla="*/ 4 w 215"/>
                <a:gd name="T79" fmla="*/ 15 h 498"/>
                <a:gd name="T80" fmla="*/ 7 w 215"/>
                <a:gd name="T81" fmla="*/ 5 h 498"/>
                <a:gd name="T82" fmla="*/ 10 w 215"/>
                <a:gd name="T83" fmla="*/ 1 h 498"/>
                <a:gd name="T84" fmla="*/ 12 w 215"/>
                <a:gd name="T85" fmla="*/ 0 h 498"/>
                <a:gd name="T86" fmla="*/ 15 w 215"/>
                <a:gd name="T87" fmla="*/ 2 h 498"/>
                <a:gd name="T88" fmla="*/ 17 w 215"/>
                <a:gd name="T89" fmla="*/ 1 h 498"/>
                <a:gd name="T90" fmla="*/ 17 w 215"/>
                <a:gd name="T91" fmla="*/ 1 h 4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5" h="498">
                  <a:moveTo>
                    <a:pt x="139" y="4"/>
                  </a:moveTo>
                  <a:lnTo>
                    <a:pt x="171" y="67"/>
                  </a:lnTo>
                  <a:lnTo>
                    <a:pt x="205" y="128"/>
                  </a:lnTo>
                  <a:lnTo>
                    <a:pt x="215" y="179"/>
                  </a:lnTo>
                  <a:lnTo>
                    <a:pt x="182" y="128"/>
                  </a:lnTo>
                  <a:lnTo>
                    <a:pt x="161" y="131"/>
                  </a:lnTo>
                  <a:lnTo>
                    <a:pt x="133" y="141"/>
                  </a:lnTo>
                  <a:lnTo>
                    <a:pt x="123" y="162"/>
                  </a:lnTo>
                  <a:lnTo>
                    <a:pt x="121" y="179"/>
                  </a:lnTo>
                  <a:lnTo>
                    <a:pt x="139" y="238"/>
                  </a:lnTo>
                  <a:lnTo>
                    <a:pt x="144" y="283"/>
                  </a:lnTo>
                  <a:lnTo>
                    <a:pt x="125" y="308"/>
                  </a:lnTo>
                  <a:lnTo>
                    <a:pt x="110" y="192"/>
                  </a:lnTo>
                  <a:lnTo>
                    <a:pt x="102" y="128"/>
                  </a:lnTo>
                  <a:lnTo>
                    <a:pt x="108" y="101"/>
                  </a:lnTo>
                  <a:lnTo>
                    <a:pt x="120" y="71"/>
                  </a:lnTo>
                  <a:lnTo>
                    <a:pt x="131" y="46"/>
                  </a:lnTo>
                  <a:lnTo>
                    <a:pt x="137" y="34"/>
                  </a:lnTo>
                  <a:lnTo>
                    <a:pt x="125" y="17"/>
                  </a:lnTo>
                  <a:lnTo>
                    <a:pt x="93" y="23"/>
                  </a:lnTo>
                  <a:lnTo>
                    <a:pt x="81" y="40"/>
                  </a:lnTo>
                  <a:lnTo>
                    <a:pt x="70" y="67"/>
                  </a:lnTo>
                  <a:lnTo>
                    <a:pt x="64" y="86"/>
                  </a:lnTo>
                  <a:lnTo>
                    <a:pt x="59" y="118"/>
                  </a:lnTo>
                  <a:lnTo>
                    <a:pt x="49" y="162"/>
                  </a:lnTo>
                  <a:lnTo>
                    <a:pt x="40" y="168"/>
                  </a:lnTo>
                  <a:lnTo>
                    <a:pt x="26" y="185"/>
                  </a:lnTo>
                  <a:lnTo>
                    <a:pt x="19" y="217"/>
                  </a:lnTo>
                  <a:lnTo>
                    <a:pt x="21" y="358"/>
                  </a:lnTo>
                  <a:lnTo>
                    <a:pt x="57" y="424"/>
                  </a:lnTo>
                  <a:lnTo>
                    <a:pt x="15" y="498"/>
                  </a:lnTo>
                  <a:lnTo>
                    <a:pt x="13" y="392"/>
                  </a:lnTo>
                  <a:lnTo>
                    <a:pt x="7" y="344"/>
                  </a:lnTo>
                  <a:lnTo>
                    <a:pt x="0" y="268"/>
                  </a:lnTo>
                  <a:lnTo>
                    <a:pt x="4" y="234"/>
                  </a:lnTo>
                  <a:lnTo>
                    <a:pt x="9" y="198"/>
                  </a:lnTo>
                  <a:lnTo>
                    <a:pt x="15" y="158"/>
                  </a:lnTo>
                  <a:lnTo>
                    <a:pt x="21" y="122"/>
                  </a:lnTo>
                  <a:lnTo>
                    <a:pt x="9" y="34"/>
                  </a:lnTo>
                  <a:lnTo>
                    <a:pt x="34" y="118"/>
                  </a:lnTo>
                  <a:lnTo>
                    <a:pt x="57" y="38"/>
                  </a:lnTo>
                  <a:lnTo>
                    <a:pt x="80" y="4"/>
                  </a:lnTo>
                  <a:lnTo>
                    <a:pt x="100" y="0"/>
                  </a:lnTo>
                  <a:lnTo>
                    <a:pt x="121" y="10"/>
                  </a:lnTo>
                  <a:lnTo>
                    <a:pt x="13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1" name="Freeform 117"/>
            <p:cNvSpPr>
              <a:spLocks/>
            </p:cNvSpPr>
            <p:nvPr/>
          </p:nvSpPr>
          <p:spPr bwMode="auto">
            <a:xfrm>
              <a:off x="4734" y="1325"/>
              <a:ext cx="77" cy="299"/>
            </a:xfrm>
            <a:custGeom>
              <a:avLst/>
              <a:gdLst>
                <a:gd name="T0" fmla="*/ 20 w 154"/>
                <a:gd name="T1" fmla="*/ 2 h 597"/>
                <a:gd name="T2" fmla="*/ 13 w 154"/>
                <a:gd name="T3" fmla="*/ 10 h 597"/>
                <a:gd name="T4" fmla="*/ 9 w 154"/>
                <a:gd name="T5" fmla="*/ 12 h 597"/>
                <a:gd name="T6" fmla="*/ 9 w 154"/>
                <a:gd name="T7" fmla="*/ 21 h 597"/>
                <a:gd name="T8" fmla="*/ 3 w 154"/>
                <a:gd name="T9" fmla="*/ 26 h 597"/>
                <a:gd name="T10" fmla="*/ 4 w 154"/>
                <a:gd name="T11" fmla="*/ 44 h 597"/>
                <a:gd name="T12" fmla="*/ 12 w 154"/>
                <a:gd name="T13" fmla="*/ 61 h 597"/>
                <a:gd name="T14" fmla="*/ 17 w 154"/>
                <a:gd name="T15" fmla="*/ 75 h 597"/>
                <a:gd name="T16" fmla="*/ 4 w 154"/>
                <a:gd name="T17" fmla="*/ 47 h 597"/>
                <a:gd name="T18" fmla="*/ 1 w 154"/>
                <a:gd name="T19" fmla="*/ 37 h 597"/>
                <a:gd name="T20" fmla="*/ 0 w 154"/>
                <a:gd name="T21" fmla="*/ 24 h 597"/>
                <a:gd name="T22" fmla="*/ 1 w 154"/>
                <a:gd name="T23" fmla="*/ 23 h 597"/>
                <a:gd name="T24" fmla="*/ 3 w 154"/>
                <a:gd name="T25" fmla="*/ 22 h 597"/>
                <a:gd name="T26" fmla="*/ 5 w 154"/>
                <a:gd name="T27" fmla="*/ 20 h 597"/>
                <a:gd name="T28" fmla="*/ 5 w 154"/>
                <a:gd name="T29" fmla="*/ 19 h 597"/>
                <a:gd name="T30" fmla="*/ 6 w 154"/>
                <a:gd name="T31" fmla="*/ 10 h 597"/>
                <a:gd name="T32" fmla="*/ 12 w 154"/>
                <a:gd name="T33" fmla="*/ 9 h 597"/>
                <a:gd name="T34" fmla="*/ 18 w 154"/>
                <a:gd name="T35" fmla="*/ 0 h 597"/>
                <a:gd name="T36" fmla="*/ 20 w 154"/>
                <a:gd name="T37" fmla="*/ 2 h 597"/>
                <a:gd name="T38" fmla="*/ 20 w 154"/>
                <a:gd name="T39" fmla="*/ 2 h 5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4" h="597">
                  <a:moveTo>
                    <a:pt x="154" y="9"/>
                  </a:moveTo>
                  <a:lnTo>
                    <a:pt x="97" y="76"/>
                  </a:lnTo>
                  <a:lnTo>
                    <a:pt x="67" y="91"/>
                  </a:lnTo>
                  <a:lnTo>
                    <a:pt x="67" y="162"/>
                  </a:lnTo>
                  <a:lnTo>
                    <a:pt x="17" y="202"/>
                  </a:lnTo>
                  <a:lnTo>
                    <a:pt x="31" y="350"/>
                  </a:lnTo>
                  <a:lnTo>
                    <a:pt x="90" y="487"/>
                  </a:lnTo>
                  <a:lnTo>
                    <a:pt x="135" y="597"/>
                  </a:lnTo>
                  <a:lnTo>
                    <a:pt x="25" y="376"/>
                  </a:lnTo>
                  <a:lnTo>
                    <a:pt x="2" y="295"/>
                  </a:lnTo>
                  <a:lnTo>
                    <a:pt x="0" y="190"/>
                  </a:lnTo>
                  <a:lnTo>
                    <a:pt x="6" y="184"/>
                  </a:lnTo>
                  <a:lnTo>
                    <a:pt x="19" y="173"/>
                  </a:lnTo>
                  <a:lnTo>
                    <a:pt x="33" y="160"/>
                  </a:lnTo>
                  <a:lnTo>
                    <a:pt x="40" y="148"/>
                  </a:lnTo>
                  <a:lnTo>
                    <a:pt x="46" y="80"/>
                  </a:lnTo>
                  <a:lnTo>
                    <a:pt x="92" y="65"/>
                  </a:lnTo>
                  <a:lnTo>
                    <a:pt x="141" y="0"/>
                  </a:lnTo>
                  <a:lnTo>
                    <a:pt x="154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2" name="Freeform 118"/>
            <p:cNvSpPr>
              <a:spLocks/>
            </p:cNvSpPr>
            <p:nvPr/>
          </p:nvSpPr>
          <p:spPr bwMode="auto">
            <a:xfrm>
              <a:off x="4553" y="1252"/>
              <a:ext cx="212" cy="100"/>
            </a:xfrm>
            <a:custGeom>
              <a:avLst/>
              <a:gdLst>
                <a:gd name="T0" fmla="*/ 53 w 424"/>
                <a:gd name="T1" fmla="*/ 2 h 199"/>
                <a:gd name="T2" fmla="*/ 46 w 424"/>
                <a:gd name="T3" fmla="*/ 3 h 199"/>
                <a:gd name="T4" fmla="*/ 39 w 424"/>
                <a:gd name="T5" fmla="*/ 3 h 199"/>
                <a:gd name="T6" fmla="*/ 35 w 424"/>
                <a:gd name="T7" fmla="*/ 5 h 199"/>
                <a:gd name="T8" fmla="*/ 29 w 424"/>
                <a:gd name="T9" fmla="*/ 6 h 199"/>
                <a:gd name="T10" fmla="*/ 28 w 424"/>
                <a:gd name="T11" fmla="*/ 7 h 199"/>
                <a:gd name="T12" fmla="*/ 26 w 424"/>
                <a:gd name="T13" fmla="*/ 9 h 199"/>
                <a:gd name="T14" fmla="*/ 25 w 424"/>
                <a:gd name="T15" fmla="*/ 11 h 199"/>
                <a:gd name="T16" fmla="*/ 24 w 424"/>
                <a:gd name="T17" fmla="*/ 12 h 199"/>
                <a:gd name="T18" fmla="*/ 19 w 424"/>
                <a:gd name="T19" fmla="*/ 13 h 199"/>
                <a:gd name="T20" fmla="*/ 16 w 424"/>
                <a:gd name="T21" fmla="*/ 16 h 199"/>
                <a:gd name="T22" fmla="*/ 9 w 424"/>
                <a:gd name="T23" fmla="*/ 21 h 199"/>
                <a:gd name="T24" fmla="*/ 4 w 424"/>
                <a:gd name="T25" fmla="*/ 21 h 199"/>
                <a:gd name="T26" fmla="*/ 3 w 424"/>
                <a:gd name="T27" fmla="*/ 25 h 199"/>
                <a:gd name="T28" fmla="*/ 0 w 424"/>
                <a:gd name="T29" fmla="*/ 25 h 199"/>
                <a:gd name="T30" fmla="*/ 3 w 424"/>
                <a:gd name="T31" fmla="*/ 19 h 199"/>
                <a:gd name="T32" fmla="*/ 9 w 424"/>
                <a:gd name="T33" fmla="*/ 19 h 199"/>
                <a:gd name="T34" fmla="*/ 19 w 424"/>
                <a:gd name="T35" fmla="*/ 10 h 199"/>
                <a:gd name="T36" fmla="*/ 23 w 424"/>
                <a:gd name="T37" fmla="*/ 10 h 199"/>
                <a:gd name="T38" fmla="*/ 29 w 424"/>
                <a:gd name="T39" fmla="*/ 3 h 199"/>
                <a:gd name="T40" fmla="*/ 35 w 424"/>
                <a:gd name="T41" fmla="*/ 3 h 199"/>
                <a:gd name="T42" fmla="*/ 43 w 424"/>
                <a:gd name="T43" fmla="*/ 1 h 199"/>
                <a:gd name="T44" fmla="*/ 52 w 424"/>
                <a:gd name="T45" fmla="*/ 0 h 199"/>
                <a:gd name="T46" fmla="*/ 53 w 424"/>
                <a:gd name="T47" fmla="*/ 2 h 199"/>
                <a:gd name="T48" fmla="*/ 53 w 424"/>
                <a:gd name="T49" fmla="*/ 2 h 19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24" h="199">
                  <a:moveTo>
                    <a:pt x="424" y="13"/>
                  </a:moveTo>
                  <a:lnTo>
                    <a:pt x="361" y="21"/>
                  </a:lnTo>
                  <a:lnTo>
                    <a:pt x="310" y="22"/>
                  </a:lnTo>
                  <a:lnTo>
                    <a:pt x="278" y="34"/>
                  </a:lnTo>
                  <a:lnTo>
                    <a:pt x="230" y="43"/>
                  </a:lnTo>
                  <a:lnTo>
                    <a:pt x="221" y="53"/>
                  </a:lnTo>
                  <a:lnTo>
                    <a:pt x="207" y="72"/>
                  </a:lnTo>
                  <a:lnTo>
                    <a:pt x="198" y="87"/>
                  </a:lnTo>
                  <a:lnTo>
                    <a:pt x="192" y="95"/>
                  </a:lnTo>
                  <a:lnTo>
                    <a:pt x="152" y="100"/>
                  </a:lnTo>
                  <a:lnTo>
                    <a:pt x="125" y="125"/>
                  </a:lnTo>
                  <a:lnTo>
                    <a:pt x="66" y="163"/>
                  </a:lnTo>
                  <a:lnTo>
                    <a:pt x="28" y="163"/>
                  </a:lnTo>
                  <a:lnTo>
                    <a:pt x="17" y="197"/>
                  </a:lnTo>
                  <a:lnTo>
                    <a:pt x="0" y="199"/>
                  </a:lnTo>
                  <a:lnTo>
                    <a:pt x="19" y="152"/>
                  </a:lnTo>
                  <a:lnTo>
                    <a:pt x="65" y="146"/>
                  </a:lnTo>
                  <a:lnTo>
                    <a:pt x="152" y="79"/>
                  </a:lnTo>
                  <a:lnTo>
                    <a:pt x="182" y="78"/>
                  </a:lnTo>
                  <a:lnTo>
                    <a:pt x="226" y="22"/>
                  </a:lnTo>
                  <a:lnTo>
                    <a:pt x="279" y="21"/>
                  </a:lnTo>
                  <a:lnTo>
                    <a:pt x="340" y="7"/>
                  </a:lnTo>
                  <a:lnTo>
                    <a:pt x="413" y="0"/>
                  </a:lnTo>
                  <a:lnTo>
                    <a:pt x="4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3" name="Freeform 119"/>
            <p:cNvSpPr>
              <a:spLocks/>
            </p:cNvSpPr>
            <p:nvPr/>
          </p:nvSpPr>
          <p:spPr bwMode="auto">
            <a:xfrm>
              <a:off x="4402" y="1393"/>
              <a:ext cx="107" cy="48"/>
            </a:xfrm>
            <a:custGeom>
              <a:avLst/>
              <a:gdLst>
                <a:gd name="T0" fmla="*/ 27 w 213"/>
                <a:gd name="T1" fmla="*/ 0 h 95"/>
                <a:gd name="T2" fmla="*/ 16 w 213"/>
                <a:gd name="T3" fmla="*/ 9 h 95"/>
                <a:gd name="T4" fmla="*/ 2 w 213"/>
                <a:gd name="T5" fmla="*/ 12 h 95"/>
                <a:gd name="T6" fmla="*/ 0 w 213"/>
                <a:gd name="T7" fmla="*/ 11 h 95"/>
                <a:gd name="T8" fmla="*/ 14 w 213"/>
                <a:gd name="T9" fmla="*/ 7 h 95"/>
                <a:gd name="T10" fmla="*/ 27 w 213"/>
                <a:gd name="T11" fmla="*/ 0 h 95"/>
                <a:gd name="T12" fmla="*/ 27 w 213"/>
                <a:gd name="T13" fmla="*/ 0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3" h="95">
                  <a:moveTo>
                    <a:pt x="213" y="0"/>
                  </a:moveTo>
                  <a:lnTo>
                    <a:pt x="121" y="65"/>
                  </a:lnTo>
                  <a:lnTo>
                    <a:pt x="9" y="95"/>
                  </a:lnTo>
                  <a:lnTo>
                    <a:pt x="0" y="82"/>
                  </a:lnTo>
                  <a:lnTo>
                    <a:pt x="108" y="5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4" name="Freeform 120"/>
            <p:cNvSpPr>
              <a:spLocks/>
            </p:cNvSpPr>
            <p:nvPr/>
          </p:nvSpPr>
          <p:spPr bwMode="auto">
            <a:xfrm>
              <a:off x="4600" y="1473"/>
              <a:ext cx="76" cy="241"/>
            </a:xfrm>
            <a:custGeom>
              <a:avLst/>
              <a:gdLst>
                <a:gd name="T0" fmla="*/ 0 w 152"/>
                <a:gd name="T1" fmla="*/ 0 h 483"/>
                <a:gd name="T2" fmla="*/ 14 w 152"/>
                <a:gd name="T3" fmla="*/ 41 h 483"/>
                <a:gd name="T4" fmla="*/ 19 w 152"/>
                <a:gd name="T5" fmla="*/ 60 h 483"/>
                <a:gd name="T6" fmla="*/ 16 w 152"/>
                <a:gd name="T7" fmla="*/ 58 h 483"/>
                <a:gd name="T8" fmla="*/ 1 w 152"/>
                <a:gd name="T9" fmla="*/ 8 h 483"/>
                <a:gd name="T10" fmla="*/ 0 w 152"/>
                <a:gd name="T11" fmla="*/ 0 h 483"/>
                <a:gd name="T12" fmla="*/ 0 w 152"/>
                <a:gd name="T13" fmla="*/ 0 h 4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2" h="483">
                  <a:moveTo>
                    <a:pt x="0" y="0"/>
                  </a:moveTo>
                  <a:lnTo>
                    <a:pt x="105" y="334"/>
                  </a:lnTo>
                  <a:lnTo>
                    <a:pt x="152" y="483"/>
                  </a:lnTo>
                  <a:lnTo>
                    <a:pt x="128" y="467"/>
                  </a:lnTo>
                  <a:lnTo>
                    <a:pt x="8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5" name="Freeform 121"/>
            <p:cNvSpPr>
              <a:spLocks/>
            </p:cNvSpPr>
            <p:nvPr/>
          </p:nvSpPr>
          <p:spPr bwMode="auto">
            <a:xfrm>
              <a:off x="4604" y="1611"/>
              <a:ext cx="34" cy="10"/>
            </a:xfrm>
            <a:custGeom>
              <a:avLst/>
              <a:gdLst>
                <a:gd name="T0" fmla="*/ 9 w 68"/>
                <a:gd name="T1" fmla="*/ 1 h 21"/>
                <a:gd name="T2" fmla="*/ 0 w 68"/>
                <a:gd name="T3" fmla="*/ 2 h 21"/>
                <a:gd name="T4" fmla="*/ 0 w 68"/>
                <a:gd name="T5" fmla="*/ 0 h 21"/>
                <a:gd name="T6" fmla="*/ 9 w 68"/>
                <a:gd name="T7" fmla="*/ 0 h 21"/>
                <a:gd name="T8" fmla="*/ 9 w 68"/>
                <a:gd name="T9" fmla="*/ 1 h 21"/>
                <a:gd name="T10" fmla="*/ 9 w 68"/>
                <a:gd name="T11" fmla="*/ 1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21">
                  <a:moveTo>
                    <a:pt x="68" y="14"/>
                  </a:moveTo>
                  <a:lnTo>
                    <a:pt x="0" y="21"/>
                  </a:lnTo>
                  <a:lnTo>
                    <a:pt x="0" y="6"/>
                  </a:lnTo>
                  <a:lnTo>
                    <a:pt x="66" y="0"/>
                  </a:lnTo>
                  <a:lnTo>
                    <a:pt x="68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6" name="Freeform 122"/>
            <p:cNvSpPr>
              <a:spLocks/>
            </p:cNvSpPr>
            <p:nvPr/>
          </p:nvSpPr>
          <p:spPr bwMode="auto">
            <a:xfrm>
              <a:off x="4477" y="1346"/>
              <a:ext cx="183" cy="197"/>
            </a:xfrm>
            <a:custGeom>
              <a:avLst/>
              <a:gdLst>
                <a:gd name="T0" fmla="*/ 2 w 365"/>
                <a:gd name="T1" fmla="*/ 5 h 393"/>
                <a:gd name="T2" fmla="*/ 2 w 365"/>
                <a:gd name="T3" fmla="*/ 3 h 393"/>
                <a:gd name="T4" fmla="*/ 6 w 365"/>
                <a:gd name="T5" fmla="*/ 2 h 393"/>
                <a:gd name="T6" fmla="*/ 13 w 365"/>
                <a:gd name="T7" fmla="*/ 2 h 393"/>
                <a:gd name="T8" fmla="*/ 31 w 365"/>
                <a:gd name="T9" fmla="*/ 2 h 393"/>
                <a:gd name="T10" fmla="*/ 43 w 365"/>
                <a:gd name="T11" fmla="*/ 3 h 393"/>
                <a:gd name="T12" fmla="*/ 45 w 365"/>
                <a:gd name="T13" fmla="*/ 4 h 393"/>
                <a:gd name="T14" fmla="*/ 44 w 365"/>
                <a:gd name="T15" fmla="*/ 5 h 393"/>
                <a:gd name="T16" fmla="*/ 42 w 365"/>
                <a:gd name="T17" fmla="*/ 6 h 393"/>
                <a:gd name="T18" fmla="*/ 31 w 365"/>
                <a:gd name="T19" fmla="*/ 20 h 393"/>
                <a:gd name="T20" fmla="*/ 31 w 365"/>
                <a:gd name="T21" fmla="*/ 22 h 393"/>
                <a:gd name="T22" fmla="*/ 26 w 365"/>
                <a:gd name="T23" fmla="*/ 27 h 393"/>
                <a:gd name="T24" fmla="*/ 25 w 365"/>
                <a:gd name="T25" fmla="*/ 37 h 393"/>
                <a:gd name="T26" fmla="*/ 24 w 365"/>
                <a:gd name="T27" fmla="*/ 49 h 393"/>
                <a:gd name="T28" fmla="*/ 25 w 365"/>
                <a:gd name="T29" fmla="*/ 49 h 393"/>
                <a:gd name="T30" fmla="*/ 27 w 365"/>
                <a:gd name="T31" fmla="*/ 28 h 393"/>
                <a:gd name="T32" fmla="*/ 32 w 365"/>
                <a:gd name="T33" fmla="*/ 23 h 393"/>
                <a:gd name="T34" fmla="*/ 33 w 365"/>
                <a:gd name="T35" fmla="*/ 20 h 393"/>
                <a:gd name="T36" fmla="*/ 42 w 365"/>
                <a:gd name="T37" fmla="*/ 7 h 393"/>
                <a:gd name="T38" fmla="*/ 45 w 365"/>
                <a:gd name="T39" fmla="*/ 6 h 393"/>
                <a:gd name="T40" fmla="*/ 46 w 365"/>
                <a:gd name="T41" fmla="*/ 5 h 393"/>
                <a:gd name="T42" fmla="*/ 46 w 365"/>
                <a:gd name="T43" fmla="*/ 4 h 393"/>
                <a:gd name="T44" fmla="*/ 45 w 365"/>
                <a:gd name="T45" fmla="*/ 2 h 393"/>
                <a:gd name="T46" fmla="*/ 33 w 365"/>
                <a:gd name="T47" fmla="*/ 1 h 393"/>
                <a:gd name="T48" fmla="*/ 16 w 365"/>
                <a:gd name="T49" fmla="*/ 0 h 393"/>
                <a:gd name="T50" fmla="*/ 8 w 365"/>
                <a:gd name="T51" fmla="*/ 1 h 393"/>
                <a:gd name="T52" fmla="*/ 2 w 365"/>
                <a:gd name="T53" fmla="*/ 2 h 393"/>
                <a:gd name="T54" fmla="*/ 0 w 365"/>
                <a:gd name="T55" fmla="*/ 4 h 393"/>
                <a:gd name="T56" fmla="*/ 1 w 365"/>
                <a:gd name="T57" fmla="*/ 7 h 393"/>
                <a:gd name="T58" fmla="*/ 3 w 365"/>
                <a:gd name="T59" fmla="*/ 7 h 393"/>
                <a:gd name="T60" fmla="*/ 13 w 365"/>
                <a:gd name="T61" fmla="*/ 20 h 393"/>
                <a:gd name="T62" fmla="*/ 13 w 365"/>
                <a:gd name="T63" fmla="*/ 22 h 393"/>
                <a:gd name="T64" fmla="*/ 18 w 365"/>
                <a:gd name="T65" fmla="*/ 27 h 393"/>
                <a:gd name="T66" fmla="*/ 19 w 365"/>
                <a:gd name="T67" fmla="*/ 49 h 393"/>
                <a:gd name="T68" fmla="*/ 21 w 365"/>
                <a:gd name="T69" fmla="*/ 50 h 393"/>
                <a:gd name="T70" fmla="*/ 19 w 365"/>
                <a:gd name="T71" fmla="*/ 27 h 393"/>
                <a:gd name="T72" fmla="*/ 14 w 365"/>
                <a:gd name="T73" fmla="*/ 22 h 393"/>
                <a:gd name="T74" fmla="*/ 14 w 365"/>
                <a:gd name="T75" fmla="*/ 19 h 393"/>
                <a:gd name="T76" fmla="*/ 4 w 365"/>
                <a:gd name="T77" fmla="*/ 6 h 393"/>
                <a:gd name="T78" fmla="*/ 2 w 365"/>
                <a:gd name="T79" fmla="*/ 5 h 393"/>
                <a:gd name="T80" fmla="*/ 2 w 365"/>
                <a:gd name="T81" fmla="*/ 5 h 3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65" h="393">
                  <a:moveTo>
                    <a:pt x="11" y="38"/>
                  </a:moveTo>
                  <a:lnTo>
                    <a:pt x="13" y="19"/>
                  </a:lnTo>
                  <a:lnTo>
                    <a:pt x="44" y="15"/>
                  </a:lnTo>
                  <a:lnTo>
                    <a:pt x="102" y="11"/>
                  </a:lnTo>
                  <a:lnTo>
                    <a:pt x="241" y="15"/>
                  </a:lnTo>
                  <a:lnTo>
                    <a:pt x="344" y="23"/>
                  </a:lnTo>
                  <a:lnTo>
                    <a:pt x="355" y="32"/>
                  </a:lnTo>
                  <a:lnTo>
                    <a:pt x="346" y="38"/>
                  </a:lnTo>
                  <a:lnTo>
                    <a:pt x="329" y="45"/>
                  </a:lnTo>
                  <a:lnTo>
                    <a:pt x="247" y="160"/>
                  </a:lnTo>
                  <a:lnTo>
                    <a:pt x="245" y="175"/>
                  </a:lnTo>
                  <a:lnTo>
                    <a:pt x="205" y="213"/>
                  </a:lnTo>
                  <a:lnTo>
                    <a:pt x="196" y="296"/>
                  </a:lnTo>
                  <a:lnTo>
                    <a:pt x="188" y="391"/>
                  </a:lnTo>
                  <a:lnTo>
                    <a:pt x="198" y="386"/>
                  </a:lnTo>
                  <a:lnTo>
                    <a:pt x="213" y="222"/>
                  </a:lnTo>
                  <a:lnTo>
                    <a:pt x="253" y="179"/>
                  </a:lnTo>
                  <a:lnTo>
                    <a:pt x="258" y="156"/>
                  </a:lnTo>
                  <a:lnTo>
                    <a:pt x="334" y="49"/>
                  </a:lnTo>
                  <a:lnTo>
                    <a:pt x="355" y="45"/>
                  </a:lnTo>
                  <a:lnTo>
                    <a:pt x="363" y="40"/>
                  </a:lnTo>
                  <a:lnTo>
                    <a:pt x="365" y="28"/>
                  </a:lnTo>
                  <a:lnTo>
                    <a:pt x="355" y="15"/>
                  </a:lnTo>
                  <a:lnTo>
                    <a:pt x="257" y="6"/>
                  </a:lnTo>
                  <a:lnTo>
                    <a:pt x="122" y="0"/>
                  </a:lnTo>
                  <a:lnTo>
                    <a:pt x="64" y="6"/>
                  </a:lnTo>
                  <a:lnTo>
                    <a:pt x="9" y="9"/>
                  </a:lnTo>
                  <a:lnTo>
                    <a:pt x="0" y="25"/>
                  </a:lnTo>
                  <a:lnTo>
                    <a:pt x="2" y="49"/>
                  </a:lnTo>
                  <a:lnTo>
                    <a:pt x="19" y="51"/>
                  </a:lnTo>
                  <a:lnTo>
                    <a:pt x="99" y="156"/>
                  </a:lnTo>
                  <a:lnTo>
                    <a:pt x="99" y="173"/>
                  </a:lnTo>
                  <a:lnTo>
                    <a:pt x="142" y="215"/>
                  </a:lnTo>
                  <a:lnTo>
                    <a:pt x="150" y="390"/>
                  </a:lnTo>
                  <a:lnTo>
                    <a:pt x="163" y="393"/>
                  </a:lnTo>
                  <a:lnTo>
                    <a:pt x="152" y="211"/>
                  </a:lnTo>
                  <a:lnTo>
                    <a:pt x="106" y="171"/>
                  </a:lnTo>
                  <a:lnTo>
                    <a:pt x="108" y="152"/>
                  </a:lnTo>
                  <a:lnTo>
                    <a:pt x="32" y="42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7" name="Freeform 123"/>
            <p:cNvSpPr>
              <a:spLocks/>
            </p:cNvSpPr>
            <p:nvPr/>
          </p:nvSpPr>
          <p:spPr bwMode="auto">
            <a:xfrm>
              <a:off x="4525" y="1417"/>
              <a:ext cx="84" cy="6"/>
            </a:xfrm>
            <a:custGeom>
              <a:avLst/>
              <a:gdLst>
                <a:gd name="T0" fmla="*/ 20 w 167"/>
                <a:gd name="T1" fmla="*/ 1 h 14"/>
                <a:gd name="T2" fmla="*/ 7 w 167"/>
                <a:gd name="T3" fmla="*/ 0 h 14"/>
                <a:gd name="T4" fmla="*/ 0 w 167"/>
                <a:gd name="T5" fmla="*/ 1 h 14"/>
                <a:gd name="T6" fmla="*/ 0 w 167"/>
                <a:gd name="T7" fmla="*/ 0 h 14"/>
                <a:gd name="T8" fmla="*/ 10 w 167"/>
                <a:gd name="T9" fmla="*/ 0 h 14"/>
                <a:gd name="T10" fmla="*/ 21 w 167"/>
                <a:gd name="T11" fmla="*/ 0 h 14"/>
                <a:gd name="T12" fmla="*/ 20 w 167"/>
                <a:gd name="T13" fmla="*/ 1 h 14"/>
                <a:gd name="T14" fmla="*/ 20 w 167"/>
                <a:gd name="T15" fmla="*/ 1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7" h="14">
                  <a:moveTo>
                    <a:pt x="158" y="12"/>
                  </a:moveTo>
                  <a:lnTo>
                    <a:pt x="53" y="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74" y="0"/>
                  </a:lnTo>
                  <a:lnTo>
                    <a:pt x="167" y="6"/>
                  </a:lnTo>
                  <a:lnTo>
                    <a:pt x="15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8" name="Freeform 124"/>
            <p:cNvSpPr>
              <a:spLocks/>
            </p:cNvSpPr>
            <p:nvPr/>
          </p:nvSpPr>
          <p:spPr bwMode="auto">
            <a:xfrm>
              <a:off x="4492" y="1421"/>
              <a:ext cx="211" cy="512"/>
            </a:xfrm>
            <a:custGeom>
              <a:avLst/>
              <a:gdLst>
                <a:gd name="T0" fmla="*/ 30 w 422"/>
                <a:gd name="T1" fmla="*/ 0 h 1025"/>
                <a:gd name="T2" fmla="*/ 29 w 422"/>
                <a:gd name="T3" fmla="*/ 3 h 1025"/>
                <a:gd name="T4" fmla="*/ 28 w 422"/>
                <a:gd name="T5" fmla="*/ 6 h 1025"/>
                <a:gd name="T6" fmla="*/ 27 w 422"/>
                <a:gd name="T7" fmla="*/ 14 h 1025"/>
                <a:gd name="T8" fmla="*/ 26 w 422"/>
                <a:gd name="T9" fmla="*/ 20 h 1025"/>
                <a:gd name="T10" fmla="*/ 27 w 422"/>
                <a:gd name="T11" fmla="*/ 22 h 1025"/>
                <a:gd name="T12" fmla="*/ 29 w 422"/>
                <a:gd name="T13" fmla="*/ 25 h 1025"/>
                <a:gd name="T14" fmla="*/ 29 w 422"/>
                <a:gd name="T15" fmla="*/ 62 h 1025"/>
                <a:gd name="T16" fmla="*/ 32 w 422"/>
                <a:gd name="T17" fmla="*/ 63 h 1025"/>
                <a:gd name="T18" fmla="*/ 34 w 422"/>
                <a:gd name="T19" fmla="*/ 64 h 1025"/>
                <a:gd name="T20" fmla="*/ 37 w 422"/>
                <a:gd name="T21" fmla="*/ 65 h 1025"/>
                <a:gd name="T22" fmla="*/ 40 w 422"/>
                <a:gd name="T23" fmla="*/ 68 h 1025"/>
                <a:gd name="T24" fmla="*/ 43 w 422"/>
                <a:gd name="T25" fmla="*/ 70 h 1025"/>
                <a:gd name="T26" fmla="*/ 46 w 422"/>
                <a:gd name="T27" fmla="*/ 72 h 1025"/>
                <a:gd name="T28" fmla="*/ 48 w 422"/>
                <a:gd name="T29" fmla="*/ 75 h 1025"/>
                <a:gd name="T30" fmla="*/ 49 w 422"/>
                <a:gd name="T31" fmla="*/ 78 h 1025"/>
                <a:gd name="T32" fmla="*/ 50 w 422"/>
                <a:gd name="T33" fmla="*/ 80 h 1025"/>
                <a:gd name="T34" fmla="*/ 52 w 422"/>
                <a:gd name="T35" fmla="*/ 84 h 1025"/>
                <a:gd name="T36" fmla="*/ 53 w 422"/>
                <a:gd name="T37" fmla="*/ 95 h 1025"/>
                <a:gd name="T38" fmla="*/ 53 w 422"/>
                <a:gd name="T39" fmla="*/ 101 h 1025"/>
                <a:gd name="T40" fmla="*/ 52 w 422"/>
                <a:gd name="T41" fmla="*/ 107 h 1025"/>
                <a:gd name="T42" fmla="*/ 51 w 422"/>
                <a:gd name="T43" fmla="*/ 110 h 1025"/>
                <a:gd name="T44" fmla="*/ 50 w 422"/>
                <a:gd name="T45" fmla="*/ 112 h 1025"/>
                <a:gd name="T46" fmla="*/ 42 w 422"/>
                <a:gd name="T47" fmla="*/ 122 h 1025"/>
                <a:gd name="T48" fmla="*/ 35 w 422"/>
                <a:gd name="T49" fmla="*/ 128 h 1025"/>
                <a:gd name="T50" fmla="*/ 1 w 422"/>
                <a:gd name="T51" fmla="*/ 128 h 1025"/>
                <a:gd name="T52" fmla="*/ 0 w 422"/>
                <a:gd name="T53" fmla="*/ 126 h 1025"/>
                <a:gd name="T54" fmla="*/ 35 w 422"/>
                <a:gd name="T55" fmla="*/ 126 h 1025"/>
                <a:gd name="T56" fmla="*/ 37 w 422"/>
                <a:gd name="T57" fmla="*/ 125 h 1025"/>
                <a:gd name="T58" fmla="*/ 39 w 422"/>
                <a:gd name="T59" fmla="*/ 123 h 1025"/>
                <a:gd name="T60" fmla="*/ 40 w 422"/>
                <a:gd name="T61" fmla="*/ 121 h 1025"/>
                <a:gd name="T62" fmla="*/ 41 w 422"/>
                <a:gd name="T63" fmla="*/ 120 h 1025"/>
                <a:gd name="T64" fmla="*/ 42 w 422"/>
                <a:gd name="T65" fmla="*/ 119 h 1025"/>
                <a:gd name="T66" fmla="*/ 44 w 422"/>
                <a:gd name="T67" fmla="*/ 118 h 1025"/>
                <a:gd name="T68" fmla="*/ 45 w 422"/>
                <a:gd name="T69" fmla="*/ 117 h 1025"/>
                <a:gd name="T70" fmla="*/ 46 w 422"/>
                <a:gd name="T71" fmla="*/ 116 h 1025"/>
                <a:gd name="T72" fmla="*/ 48 w 422"/>
                <a:gd name="T73" fmla="*/ 112 h 1025"/>
                <a:gd name="T74" fmla="*/ 51 w 422"/>
                <a:gd name="T75" fmla="*/ 102 h 1025"/>
                <a:gd name="T76" fmla="*/ 52 w 422"/>
                <a:gd name="T77" fmla="*/ 96 h 1025"/>
                <a:gd name="T78" fmla="*/ 51 w 422"/>
                <a:gd name="T79" fmla="*/ 84 h 1025"/>
                <a:gd name="T80" fmla="*/ 50 w 422"/>
                <a:gd name="T81" fmla="*/ 82 h 1025"/>
                <a:gd name="T82" fmla="*/ 49 w 422"/>
                <a:gd name="T83" fmla="*/ 80 h 1025"/>
                <a:gd name="T84" fmla="*/ 47 w 422"/>
                <a:gd name="T85" fmla="*/ 76 h 1025"/>
                <a:gd name="T86" fmla="*/ 46 w 422"/>
                <a:gd name="T87" fmla="*/ 73 h 1025"/>
                <a:gd name="T88" fmla="*/ 33 w 422"/>
                <a:gd name="T89" fmla="*/ 65 h 1025"/>
                <a:gd name="T90" fmla="*/ 28 w 422"/>
                <a:gd name="T91" fmla="*/ 62 h 1025"/>
                <a:gd name="T92" fmla="*/ 27 w 422"/>
                <a:gd name="T93" fmla="*/ 25 h 1025"/>
                <a:gd name="T94" fmla="*/ 26 w 422"/>
                <a:gd name="T95" fmla="*/ 23 h 1025"/>
                <a:gd name="T96" fmla="*/ 25 w 422"/>
                <a:gd name="T97" fmla="*/ 21 h 1025"/>
                <a:gd name="T98" fmla="*/ 24 w 422"/>
                <a:gd name="T99" fmla="*/ 19 h 1025"/>
                <a:gd name="T100" fmla="*/ 27 w 422"/>
                <a:gd name="T101" fmla="*/ 6 h 1025"/>
                <a:gd name="T102" fmla="*/ 27 w 422"/>
                <a:gd name="T103" fmla="*/ 5 h 1025"/>
                <a:gd name="T104" fmla="*/ 28 w 422"/>
                <a:gd name="T105" fmla="*/ 3 h 1025"/>
                <a:gd name="T106" fmla="*/ 29 w 422"/>
                <a:gd name="T107" fmla="*/ 0 h 1025"/>
                <a:gd name="T108" fmla="*/ 30 w 422"/>
                <a:gd name="T109" fmla="*/ 0 h 1025"/>
                <a:gd name="T110" fmla="*/ 30 w 422"/>
                <a:gd name="T111" fmla="*/ 0 h 102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22" h="1025">
                  <a:moveTo>
                    <a:pt x="234" y="4"/>
                  </a:moveTo>
                  <a:lnTo>
                    <a:pt x="230" y="27"/>
                  </a:lnTo>
                  <a:lnTo>
                    <a:pt x="221" y="55"/>
                  </a:lnTo>
                  <a:lnTo>
                    <a:pt x="210" y="114"/>
                  </a:lnTo>
                  <a:lnTo>
                    <a:pt x="202" y="164"/>
                  </a:lnTo>
                  <a:lnTo>
                    <a:pt x="210" y="179"/>
                  </a:lnTo>
                  <a:lnTo>
                    <a:pt x="227" y="204"/>
                  </a:lnTo>
                  <a:lnTo>
                    <a:pt x="230" y="496"/>
                  </a:lnTo>
                  <a:lnTo>
                    <a:pt x="249" y="506"/>
                  </a:lnTo>
                  <a:lnTo>
                    <a:pt x="268" y="515"/>
                  </a:lnTo>
                  <a:lnTo>
                    <a:pt x="293" y="527"/>
                  </a:lnTo>
                  <a:lnTo>
                    <a:pt x="318" y="544"/>
                  </a:lnTo>
                  <a:lnTo>
                    <a:pt x="343" y="561"/>
                  </a:lnTo>
                  <a:lnTo>
                    <a:pt x="364" y="582"/>
                  </a:lnTo>
                  <a:lnTo>
                    <a:pt x="379" y="605"/>
                  </a:lnTo>
                  <a:lnTo>
                    <a:pt x="390" y="626"/>
                  </a:lnTo>
                  <a:lnTo>
                    <a:pt x="400" y="645"/>
                  </a:lnTo>
                  <a:lnTo>
                    <a:pt x="413" y="679"/>
                  </a:lnTo>
                  <a:lnTo>
                    <a:pt x="422" y="761"/>
                  </a:lnTo>
                  <a:lnTo>
                    <a:pt x="419" y="812"/>
                  </a:lnTo>
                  <a:lnTo>
                    <a:pt x="409" y="856"/>
                  </a:lnTo>
                  <a:lnTo>
                    <a:pt x="402" y="884"/>
                  </a:lnTo>
                  <a:lnTo>
                    <a:pt x="398" y="896"/>
                  </a:lnTo>
                  <a:lnTo>
                    <a:pt x="333" y="979"/>
                  </a:lnTo>
                  <a:lnTo>
                    <a:pt x="278" y="1025"/>
                  </a:lnTo>
                  <a:lnTo>
                    <a:pt x="8" y="1025"/>
                  </a:lnTo>
                  <a:lnTo>
                    <a:pt x="0" y="1010"/>
                  </a:lnTo>
                  <a:lnTo>
                    <a:pt x="278" y="1013"/>
                  </a:lnTo>
                  <a:lnTo>
                    <a:pt x="293" y="1000"/>
                  </a:lnTo>
                  <a:lnTo>
                    <a:pt x="308" y="985"/>
                  </a:lnTo>
                  <a:lnTo>
                    <a:pt x="316" y="975"/>
                  </a:lnTo>
                  <a:lnTo>
                    <a:pt x="326" y="966"/>
                  </a:lnTo>
                  <a:lnTo>
                    <a:pt x="335" y="956"/>
                  </a:lnTo>
                  <a:lnTo>
                    <a:pt x="345" y="947"/>
                  </a:lnTo>
                  <a:lnTo>
                    <a:pt x="354" y="937"/>
                  </a:lnTo>
                  <a:lnTo>
                    <a:pt x="362" y="928"/>
                  </a:lnTo>
                  <a:lnTo>
                    <a:pt x="384" y="896"/>
                  </a:lnTo>
                  <a:lnTo>
                    <a:pt x="402" y="821"/>
                  </a:lnTo>
                  <a:lnTo>
                    <a:pt x="409" y="772"/>
                  </a:lnTo>
                  <a:lnTo>
                    <a:pt x="402" y="673"/>
                  </a:lnTo>
                  <a:lnTo>
                    <a:pt x="394" y="656"/>
                  </a:lnTo>
                  <a:lnTo>
                    <a:pt x="386" y="641"/>
                  </a:lnTo>
                  <a:lnTo>
                    <a:pt x="373" y="614"/>
                  </a:lnTo>
                  <a:lnTo>
                    <a:pt x="362" y="591"/>
                  </a:lnTo>
                  <a:lnTo>
                    <a:pt x="263" y="523"/>
                  </a:lnTo>
                  <a:lnTo>
                    <a:pt x="217" y="500"/>
                  </a:lnTo>
                  <a:lnTo>
                    <a:pt x="213" y="204"/>
                  </a:lnTo>
                  <a:lnTo>
                    <a:pt x="206" y="190"/>
                  </a:lnTo>
                  <a:lnTo>
                    <a:pt x="194" y="175"/>
                  </a:lnTo>
                  <a:lnTo>
                    <a:pt x="190" y="156"/>
                  </a:lnTo>
                  <a:lnTo>
                    <a:pt x="210" y="51"/>
                  </a:lnTo>
                  <a:lnTo>
                    <a:pt x="210" y="46"/>
                  </a:lnTo>
                  <a:lnTo>
                    <a:pt x="221" y="25"/>
                  </a:lnTo>
                  <a:lnTo>
                    <a:pt x="225" y="0"/>
                  </a:lnTo>
                  <a:lnTo>
                    <a:pt x="234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9" name="Freeform 125"/>
            <p:cNvSpPr>
              <a:spLocks/>
            </p:cNvSpPr>
            <p:nvPr/>
          </p:nvSpPr>
          <p:spPr bwMode="auto">
            <a:xfrm>
              <a:off x="4421" y="1426"/>
              <a:ext cx="127" cy="507"/>
            </a:xfrm>
            <a:custGeom>
              <a:avLst/>
              <a:gdLst>
                <a:gd name="T0" fmla="*/ 28 w 253"/>
                <a:gd name="T1" fmla="*/ 3 h 1013"/>
                <a:gd name="T2" fmla="*/ 30 w 253"/>
                <a:gd name="T3" fmla="*/ 6 h 1013"/>
                <a:gd name="T4" fmla="*/ 32 w 253"/>
                <a:gd name="T5" fmla="*/ 19 h 1013"/>
                <a:gd name="T6" fmla="*/ 31 w 253"/>
                <a:gd name="T7" fmla="*/ 21 h 1013"/>
                <a:gd name="T8" fmla="*/ 29 w 253"/>
                <a:gd name="T9" fmla="*/ 23 h 1013"/>
                <a:gd name="T10" fmla="*/ 28 w 253"/>
                <a:gd name="T11" fmla="*/ 28 h 1013"/>
                <a:gd name="T12" fmla="*/ 25 w 253"/>
                <a:gd name="T13" fmla="*/ 62 h 1013"/>
                <a:gd name="T14" fmla="*/ 21 w 253"/>
                <a:gd name="T15" fmla="*/ 65 h 1013"/>
                <a:gd name="T16" fmla="*/ 15 w 253"/>
                <a:gd name="T17" fmla="*/ 68 h 1013"/>
                <a:gd name="T18" fmla="*/ 11 w 253"/>
                <a:gd name="T19" fmla="*/ 72 h 1013"/>
                <a:gd name="T20" fmla="*/ 8 w 253"/>
                <a:gd name="T21" fmla="*/ 77 h 1013"/>
                <a:gd name="T22" fmla="*/ 4 w 253"/>
                <a:gd name="T23" fmla="*/ 84 h 1013"/>
                <a:gd name="T24" fmla="*/ 2 w 253"/>
                <a:gd name="T25" fmla="*/ 97 h 1013"/>
                <a:gd name="T26" fmla="*/ 4 w 253"/>
                <a:gd name="T27" fmla="*/ 106 h 1013"/>
                <a:gd name="T28" fmla="*/ 6 w 253"/>
                <a:gd name="T29" fmla="*/ 112 h 1013"/>
                <a:gd name="T30" fmla="*/ 10 w 253"/>
                <a:gd name="T31" fmla="*/ 118 h 1013"/>
                <a:gd name="T32" fmla="*/ 12 w 253"/>
                <a:gd name="T33" fmla="*/ 120 h 1013"/>
                <a:gd name="T34" fmla="*/ 16 w 253"/>
                <a:gd name="T35" fmla="*/ 123 h 1013"/>
                <a:gd name="T36" fmla="*/ 19 w 253"/>
                <a:gd name="T37" fmla="*/ 126 h 1013"/>
                <a:gd name="T38" fmla="*/ 17 w 253"/>
                <a:gd name="T39" fmla="*/ 126 h 1013"/>
                <a:gd name="T40" fmla="*/ 11 w 253"/>
                <a:gd name="T41" fmla="*/ 121 h 1013"/>
                <a:gd name="T42" fmla="*/ 8 w 253"/>
                <a:gd name="T43" fmla="*/ 118 h 1013"/>
                <a:gd name="T44" fmla="*/ 5 w 253"/>
                <a:gd name="T45" fmla="*/ 114 h 1013"/>
                <a:gd name="T46" fmla="*/ 2 w 253"/>
                <a:gd name="T47" fmla="*/ 107 h 1013"/>
                <a:gd name="T48" fmla="*/ 0 w 253"/>
                <a:gd name="T49" fmla="*/ 99 h 1013"/>
                <a:gd name="T50" fmla="*/ 3 w 253"/>
                <a:gd name="T51" fmla="*/ 84 h 1013"/>
                <a:gd name="T52" fmla="*/ 6 w 253"/>
                <a:gd name="T53" fmla="*/ 77 h 1013"/>
                <a:gd name="T54" fmla="*/ 7 w 253"/>
                <a:gd name="T55" fmla="*/ 75 h 1013"/>
                <a:gd name="T56" fmla="*/ 11 w 253"/>
                <a:gd name="T57" fmla="*/ 70 h 1013"/>
                <a:gd name="T58" fmla="*/ 13 w 253"/>
                <a:gd name="T59" fmla="*/ 67 h 1013"/>
                <a:gd name="T60" fmla="*/ 18 w 253"/>
                <a:gd name="T61" fmla="*/ 64 h 1013"/>
                <a:gd name="T62" fmla="*/ 25 w 253"/>
                <a:gd name="T63" fmla="*/ 61 h 1013"/>
                <a:gd name="T64" fmla="*/ 26 w 253"/>
                <a:gd name="T65" fmla="*/ 33 h 1013"/>
                <a:gd name="T66" fmla="*/ 27 w 253"/>
                <a:gd name="T67" fmla="*/ 23 h 1013"/>
                <a:gd name="T68" fmla="*/ 30 w 253"/>
                <a:gd name="T69" fmla="*/ 19 h 1013"/>
                <a:gd name="T70" fmla="*/ 29 w 253"/>
                <a:gd name="T71" fmla="*/ 6 h 1013"/>
                <a:gd name="T72" fmla="*/ 27 w 253"/>
                <a:gd name="T73" fmla="*/ 2 h 1013"/>
                <a:gd name="T74" fmla="*/ 27 w 253"/>
                <a:gd name="T75" fmla="*/ 0 h 101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53" h="1013">
                  <a:moveTo>
                    <a:pt x="214" y="0"/>
                  </a:moveTo>
                  <a:lnTo>
                    <a:pt x="222" y="17"/>
                  </a:lnTo>
                  <a:lnTo>
                    <a:pt x="228" y="32"/>
                  </a:lnTo>
                  <a:lnTo>
                    <a:pt x="235" y="45"/>
                  </a:lnTo>
                  <a:lnTo>
                    <a:pt x="247" y="98"/>
                  </a:lnTo>
                  <a:lnTo>
                    <a:pt x="253" y="146"/>
                  </a:lnTo>
                  <a:lnTo>
                    <a:pt x="249" y="153"/>
                  </a:lnTo>
                  <a:lnTo>
                    <a:pt x="243" y="163"/>
                  </a:lnTo>
                  <a:lnTo>
                    <a:pt x="235" y="171"/>
                  </a:lnTo>
                  <a:lnTo>
                    <a:pt x="230" y="178"/>
                  </a:lnTo>
                  <a:lnTo>
                    <a:pt x="222" y="203"/>
                  </a:lnTo>
                  <a:lnTo>
                    <a:pt x="218" y="222"/>
                  </a:lnTo>
                  <a:lnTo>
                    <a:pt x="214" y="480"/>
                  </a:lnTo>
                  <a:lnTo>
                    <a:pt x="199" y="496"/>
                  </a:lnTo>
                  <a:lnTo>
                    <a:pt x="182" y="503"/>
                  </a:lnTo>
                  <a:lnTo>
                    <a:pt x="163" y="513"/>
                  </a:lnTo>
                  <a:lnTo>
                    <a:pt x="142" y="524"/>
                  </a:lnTo>
                  <a:lnTo>
                    <a:pt x="119" y="539"/>
                  </a:lnTo>
                  <a:lnTo>
                    <a:pt x="95" y="560"/>
                  </a:lnTo>
                  <a:lnTo>
                    <a:pt x="85" y="570"/>
                  </a:lnTo>
                  <a:lnTo>
                    <a:pt x="74" y="583"/>
                  </a:lnTo>
                  <a:lnTo>
                    <a:pt x="57" y="610"/>
                  </a:lnTo>
                  <a:lnTo>
                    <a:pt x="43" y="636"/>
                  </a:lnTo>
                  <a:lnTo>
                    <a:pt x="32" y="665"/>
                  </a:lnTo>
                  <a:lnTo>
                    <a:pt x="19" y="718"/>
                  </a:lnTo>
                  <a:lnTo>
                    <a:pt x="9" y="769"/>
                  </a:lnTo>
                  <a:lnTo>
                    <a:pt x="15" y="804"/>
                  </a:lnTo>
                  <a:lnTo>
                    <a:pt x="26" y="844"/>
                  </a:lnTo>
                  <a:lnTo>
                    <a:pt x="36" y="866"/>
                  </a:lnTo>
                  <a:lnTo>
                    <a:pt x="45" y="891"/>
                  </a:lnTo>
                  <a:lnTo>
                    <a:pt x="60" y="916"/>
                  </a:lnTo>
                  <a:lnTo>
                    <a:pt x="76" y="937"/>
                  </a:lnTo>
                  <a:lnTo>
                    <a:pt x="85" y="946"/>
                  </a:lnTo>
                  <a:lnTo>
                    <a:pt x="93" y="956"/>
                  </a:lnTo>
                  <a:lnTo>
                    <a:pt x="110" y="973"/>
                  </a:lnTo>
                  <a:lnTo>
                    <a:pt x="123" y="984"/>
                  </a:lnTo>
                  <a:lnTo>
                    <a:pt x="137" y="994"/>
                  </a:lnTo>
                  <a:lnTo>
                    <a:pt x="148" y="1001"/>
                  </a:lnTo>
                  <a:lnTo>
                    <a:pt x="148" y="1013"/>
                  </a:lnTo>
                  <a:lnTo>
                    <a:pt x="131" y="1003"/>
                  </a:lnTo>
                  <a:lnTo>
                    <a:pt x="91" y="971"/>
                  </a:lnTo>
                  <a:lnTo>
                    <a:pt x="81" y="961"/>
                  </a:lnTo>
                  <a:lnTo>
                    <a:pt x="74" y="952"/>
                  </a:lnTo>
                  <a:lnTo>
                    <a:pt x="62" y="939"/>
                  </a:lnTo>
                  <a:lnTo>
                    <a:pt x="51" y="925"/>
                  </a:lnTo>
                  <a:lnTo>
                    <a:pt x="40" y="910"/>
                  </a:lnTo>
                  <a:lnTo>
                    <a:pt x="24" y="884"/>
                  </a:lnTo>
                  <a:lnTo>
                    <a:pt x="15" y="853"/>
                  </a:lnTo>
                  <a:lnTo>
                    <a:pt x="7" y="823"/>
                  </a:lnTo>
                  <a:lnTo>
                    <a:pt x="0" y="787"/>
                  </a:lnTo>
                  <a:lnTo>
                    <a:pt x="7" y="707"/>
                  </a:lnTo>
                  <a:lnTo>
                    <a:pt x="17" y="672"/>
                  </a:lnTo>
                  <a:lnTo>
                    <a:pt x="30" y="640"/>
                  </a:lnTo>
                  <a:lnTo>
                    <a:pt x="41" y="614"/>
                  </a:lnTo>
                  <a:lnTo>
                    <a:pt x="45" y="604"/>
                  </a:lnTo>
                  <a:lnTo>
                    <a:pt x="53" y="593"/>
                  </a:lnTo>
                  <a:lnTo>
                    <a:pt x="70" y="570"/>
                  </a:lnTo>
                  <a:lnTo>
                    <a:pt x="81" y="557"/>
                  </a:lnTo>
                  <a:lnTo>
                    <a:pt x="93" y="543"/>
                  </a:lnTo>
                  <a:lnTo>
                    <a:pt x="104" y="532"/>
                  </a:lnTo>
                  <a:lnTo>
                    <a:pt x="118" y="522"/>
                  </a:lnTo>
                  <a:lnTo>
                    <a:pt x="142" y="509"/>
                  </a:lnTo>
                  <a:lnTo>
                    <a:pt x="171" y="494"/>
                  </a:lnTo>
                  <a:lnTo>
                    <a:pt x="194" y="482"/>
                  </a:lnTo>
                  <a:lnTo>
                    <a:pt x="203" y="479"/>
                  </a:lnTo>
                  <a:lnTo>
                    <a:pt x="205" y="264"/>
                  </a:lnTo>
                  <a:lnTo>
                    <a:pt x="209" y="199"/>
                  </a:lnTo>
                  <a:lnTo>
                    <a:pt x="214" y="182"/>
                  </a:lnTo>
                  <a:lnTo>
                    <a:pt x="218" y="171"/>
                  </a:lnTo>
                  <a:lnTo>
                    <a:pt x="235" y="152"/>
                  </a:lnTo>
                  <a:lnTo>
                    <a:pt x="234" y="125"/>
                  </a:lnTo>
                  <a:lnTo>
                    <a:pt x="226" y="45"/>
                  </a:lnTo>
                  <a:lnTo>
                    <a:pt x="214" y="22"/>
                  </a:lnTo>
                  <a:lnTo>
                    <a:pt x="211" y="1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0" name="Freeform 126"/>
            <p:cNvSpPr>
              <a:spLocks/>
            </p:cNvSpPr>
            <p:nvPr/>
          </p:nvSpPr>
          <p:spPr bwMode="auto">
            <a:xfrm>
              <a:off x="4677" y="1785"/>
              <a:ext cx="71" cy="120"/>
            </a:xfrm>
            <a:custGeom>
              <a:avLst/>
              <a:gdLst>
                <a:gd name="T0" fmla="*/ 14 w 143"/>
                <a:gd name="T1" fmla="*/ 2 h 242"/>
                <a:gd name="T2" fmla="*/ 11 w 143"/>
                <a:gd name="T3" fmla="*/ 2 h 242"/>
                <a:gd name="T4" fmla="*/ 11 w 143"/>
                <a:gd name="T5" fmla="*/ 4 h 242"/>
                <a:gd name="T6" fmla="*/ 10 w 143"/>
                <a:gd name="T7" fmla="*/ 5 h 242"/>
                <a:gd name="T8" fmla="*/ 11 w 143"/>
                <a:gd name="T9" fmla="*/ 7 h 242"/>
                <a:gd name="T10" fmla="*/ 11 w 143"/>
                <a:gd name="T11" fmla="*/ 9 h 242"/>
                <a:gd name="T12" fmla="*/ 12 w 143"/>
                <a:gd name="T13" fmla="*/ 12 h 242"/>
                <a:gd name="T14" fmla="*/ 12 w 143"/>
                <a:gd name="T15" fmla="*/ 15 h 242"/>
                <a:gd name="T16" fmla="*/ 11 w 143"/>
                <a:gd name="T17" fmla="*/ 16 h 242"/>
                <a:gd name="T18" fmla="*/ 10 w 143"/>
                <a:gd name="T19" fmla="*/ 18 h 242"/>
                <a:gd name="T20" fmla="*/ 10 w 143"/>
                <a:gd name="T21" fmla="*/ 19 h 242"/>
                <a:gd name="T22" fmla="*/ 10 w 143"/>
                <a:gd name="T23" fmla="*/ 27 h 242"/>
                <a:gd name="T24" fmla="*/ 17 w 143"/>
                <a:gd name="T25" fmla="*/ 27 h 242"/>
                <a:gd name="T26" fmla="*/ 17 w 143"/>
                <a:gd name="T27" fmla="*/ 30 h 242"/>
                <a:gd name="T28" fmla="*/ 11 w 143"/>
                <a:gd name="T29" fmla="*/ 30 h 242"/>
                <a:gd name="T30" fmla="*/ 6 w 143"/>
                <a:gd name="T31" fmla="*/ 30 h 242"/>
                <a:gd name="T32" fmla="*/ 2 w 143"/>
                <a:gd name="T33" fmla="*/ 30 h 242"/>
                <a:gd name="T34" fmla="*/ 0 w 143"/>
                <a:gd name="T35" fmla="*/ 28 h 242"/>
                <a:gd name="T36" fmla="*/ 0 w 143"/>
                <a:gd name="T37" fmla="*/ 24 h 242"/>
                <a:gd name="T38" fmla="*/ 1 w 143"/>
                <a:gd name="T39" fmla="*/ 23 h 242"/>
                <a:gd name="T40" fmla="*/ 1 w 143"/>
                <a:gd name="T41" fmla="*/ 28 h 242"/>
                <a:gd name="T42" fmla="*/ 5 w 143"/>
                <a:gd name="T43" fmla="*/ 28 h 242"/>
                <a:gd name="T44" fmla="*/ 8 w 143"/>
                <a:gd name="T45" fmla="*/ 28 h 242"/>
                <a:gd name="T46" fmla="*/ 8 w 143"/>
                <a:gd name="T47" fmla="*/ 17 h 242"/>
                <a:gd name="T48" fmla="*/ 10 w 143"/>
                <a:gd name="T49" fmla="*/ 16 h 242"/>
                <a:gd name="T50" fmla="*/ 11 w 143"/>
                <a:gd name="T51" fmla="*/ 12 h 242"/>
                <a:gd name="T52" fmla="*/ 11 w 143"/>
                <a:gd name="T53" fmla="*/ 9 h 242"/>
                <a:gd name="T54" fmla="*/ 10 w 143"/>
                <a:gd name="T55" fmla="*/ 8 h 242"/>
                <a:gd name="T56" fmla="*/ 8 w 143"/>
                <a:gd name="T57" fmla="*/ 6 h 242"/>
                <a:gd name="T58" fmla="*/ 8 w 143"/>
                <a:gd name="T59" fmla="*/ 5 h 242"/>
                <a:gd name="T60" fmla="*/ 8 w 143"/>
                <a:gd name="T61" fmla="*/ 4 h 242"/>
                <a:gd name="T62" fmla="*/ 9 w 143"/>
                <a:gd name="T63" fmla="*/ 3 h 242"/>
                <a:gd name="T64" fmla="*/ 10 w 143"/>
                <a:gd name="T65" fmla="*/ 2 h 242"/>
                <a:gd name="T66" fmla="*/ 11 w 143"/>
                <a:gd name="T67" fmla="*/ 1 h 242"/>
                <a:gd name="T68" fmla="*/ 13 w 143"/>
                <a:gd name="T69" fmla="*/ 0 h 242"/>
                <a:gd name="T70" fmla="*/ 14 w 143"/>
                <a:gd name="T71" fmla="*/ 2 h 242"/>
                <a:gd name="T72" fmla="*/ 14 w 143"/>
                <a:gd name="T73" fmla="*/ 2 h 2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43" h="242">
                  <a:moveTo>
                    <a:pt x="112" y="17"/>
                  </a:moveTo>
                  <a:lnTo>
                    <a:pt x="95" y="19"/>
                  </a:lnTo>
                  <a:lnTo>
                    <a:pt x="88" y="34"/>
                  </a:lnTo>
                  <a:lnTo>
                    <a:pt x="84" y="46"/>
                  </a:lnTo>
                  <a:lnTo>
                    <a:pt x="88" y="61"/>
                  </a:lnTo>
                  <a:lnTo>
                    <a:pt x="95" y="74"/>
                  </a:lnTo>
                  <a:lnTo>
                    <a:pt x="103" y="101"/>
                  </a:lnTo>
                  <a:lnTo>
                    <a:pt x="99" y="122"/>
                  </a:lnTo>
                  <a:lnTo>
                    <a:pt x="93" y="135"/>
                  </a:lnTo>
                  <a:lnTo>
                    <a:pt x="86" y="150"/>
                  </a:lnTo>
                  <a:lnTo>
                    <a:pt x="80" y="158"/>
                  </a:lnTo>
                  <a:lnTo>
                    <a:pt x="84" y="223"/>
                  </a:lnTo>
                  <a:lnTo>
                    <a:pt x="137" y="223"/>
                  </a:lnTo>
                  <a:lnTo>
                    <a:pt x="143" y="242"/>
                  </a:lnTo>
                  <a:lnTo>
                    <a:pt x="88" y="242"/>
                  </a:lnTo>
                  <a:lnTo>
                    <a:pt x="55" y="242"/>
                  </a:lnTo>
                  <a:lnTo>
                    <a:pt x="19" y="242"/>
                  </a:lnTo>
                  <a:lnTo>
                    <a:pt x="2" y="228"/>
                  </a:lnTo>
                  <a:lnTo>
                    <a:pt x="0" y="196"/>
                  </a:lnTo>
                  <a:lnTo>
                    <a:pt x="12" y="187"/>
                  </a:lnTo>
                  <a:lnTo>
                    <a:pt x="15" y="225"/>
                  </a:lnTo>
                  <a:lnTo>
                    <a:pt x="42" y="226"/>
                  </a:lnTo>
                  <a:lnTo>
                    <a:pt x="69" y="225"/>
                  </a:lnTo>
                  <a:lnTo>
                    <a:pt x="70" y="143"/>
                  </a:lnTo>
                  <a:lnTo>
                    <a:pt x="80" y="129"/>
                  </a:lnTo>
                  <a:lnTo>
                    <a:pt x="90" y="103"/>
                  </a:lnTo>
                  <a:lnTo>
                    <a:pt x="88" y="78"/>
                  </a:lnTo>
                  <a:lnTo>
                    <a:pt x="84" y="69"/>
                  </a:lnTo>
                  <a:lnTo>
                    <a:pt x="69" y="50"/>
                  </a:lnTo>
                  <a:lnTo>
                    <a:pt x="67" y="44"/>
                  </a:lnTo>
                  <a:lnTo>
                    <a:pt x="69" y="36"/>
                  </a:lnTo>
                  <a:lnTo>
                    <a:pt x="76" y="29"/>
                  </a:lnTo>
                  <a:lnTo>
                    <a:pt x="84" y="19"/>
                  </a:lnTo>
                  <a:lnTo>
                    <a:pt x="95" y="8"/>
                  </a:lnTo>
                  <a:lnTo>
                    <a:pt x="110" y="0"/>
                  </a:lnTo>
                  <a:lnTo>
                    <a:pt x="11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1" name="Freeform 127"/>
            <p:cNvSpPr>
              <a:spLocks/>
            </p:cNvSpPr>
            <p:nvPr/>
          </p:nvSpPr>
          <p:spPr bwMode="auto">
            <a:xfrm>
              <a:off x="4701" y="1784"/>
              <a:ext cx="30" cy="5"/>
            </a:xfrm>
            <a:custGeom>
              <a:avLst/>
              <a:gdLst>
                <a:gd name="T0" fmla="*/ 5 w 61"/>
                <a:gd name="T1" fmla="*/ 0 h 12"/>
                <a:gd name="T2" fmla="*/ 0 w 61"/>
                <a:gd name="T3" fmla="*/ 1 h 12"/>
                <a:gd name="T4" fmla="*/ 0 w 61"/>
                <a:gd name="T5" fmla="*/ 0 h 12"/>
                <a:gd name="T6" fmla="*/ 7 w 61"/>
                <a:gd name="T7" fmla="*/ 0 h 12"/>
                <a:gd name="T8" fmla="*/ 5 w 61"/>
                <a:gd name="T9" fmla="*/ 0 h 12"/>
                <a:gd name="T10" fmla="*/ 5 w 61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12">
                  <a:moveTo>
                    <a:pt x="43" y="8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1" y="0"/>
                  </a:lnTo>
                  <a:lnTo>
                    <a:pt x="4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2" name="Freeform 128"/>
            <p:cNvSpPr>
              <a:spLocks/>
            </p:cNvSpPr>
            <p:nvPr/>
          </p:nvSpPr>
          <p:spPr bwMode="auto">
            <a:xfrm>
              <a:off x="4460" y="1746"/>
              <a:ext cx="253" cy="137"/>
            </a:xfrm>
            <a:custGeom>
              <a:avLst/>
              <a:gdLst>
                <a:gd name="T0" fmla="*/ 58 w 505"/>
                <a:gd name="T1" fmla="*/ 12 h 274"/>
                <a:gd name="T2" fmla="*/ 52 w 505"/>
                <a:gd name="T3" fmla="*/ 11 h 274"/>
                <a:gd name="T4" fmla="*/ 44 w 505"/>
                <a:gd name="T5" fmla="*/ 9 h 274"/>
                <a:gd name="T6" fmla="*/ 40 w 505"/>
                <a:gd name="T7" fmla="*/ 7 h 274"/>
                <a:gd name="T8" fmla="*/ 39 w 505"/>
                <a:gd name="T9" fmla="*/ 6 h 274"/>
                <a:gd name="T10" fmla="*/ 37 w 505"/>
                <a:gd name="T11" fmla="*/ 5 h 274"/>
                <a:gd name="T12" fmla="*/ 33 w 505"/>
                <a:gd name="T13" fmla="*/ 4 h 274"/>
                <a:gd name="T14" fmla="*/ 29 w 505"/>
                <a:gd name="T15" fmla="*/ 2 h 274"/>
                <a:gd name="T16" fmla="*/ 26 w 505"/>
                <a:gd name="T17" fmla="*/ 1 h 274"/>
                <a:gd name="T18" fmla="*/ 20 w 505"/>
                <a:gd name="T19" fmla="*/ 3 h 274"/>
                <a:gd name="T20" fmla="*/ 10 w 505"/>
                <a:gd name="T21" fmla="*/ 8 h 274"/>
                <a:gd name="T22" fmla="*/ 9 w 505"/>
                <a:gd name="T23" fmla="*/ 9 h 274"/>
                <a:gd name="T24" fmla="*/ 7 w 505"/>
                <a:gd name="T25" fmla="*/ 10 h 274"/>
                <a:gd name="T26" fmla="*/ 5 w 505"/>
                <a:gd name="T27" fmla="*/ 11 h 274"/>
                <a:gd name="T28" fmla="*/ 4 w 505"/>
                <a:gd name="T29" fmla="*/ 11 h 274"/>
                <a:gd name="T30" fmla="*/ 3 w 505"/>
                <a:gd name="T31" fmla="*/ 15 h 274"/>
                <a:gd name="T32" fmla="*/ 3 w 505"/>
                <a:gd name="T33" fmla="*/ 17 h 274"/>
                <a:gd name="T34" fmla="*/ 4 w 505"/>
                <a:gd name="T35" fmla="*/ 18 h 274"/>
                <a:gd name="T36" fmla="*/ 13 w 505"/>
                <a:gd name="T37" fmla="*/ 10 h 274"/>
                <a:gd name="T38" fmla="*/ 16 w 505"/>
                <a:gd name="T39" fmla="*/ 8 h 274"/>
                <a:gd name="T40" fmla="*/ 9 w 505"/>
                <a:gd name="T41" fmla="*/ 15 h 274"/>
                <a:gd name="T42" fmla="*/ 3 w 505"/>
                <a:gd name="T43" fmla="*/ 21 h 274"/>
                <a:gd name="T44" fmla="*/ 3 w 505"/>
                <a:gd name="T45" fmla="*/ 22 h 274"/>
                <a:gd name="T46" fmla="*/ 2 w 505"/>
                <a:gd name="T47" fmla="*/ 23 h 274"/>
                <a:gd name="T48" fmla="*/ 3 w 505"/>
                <a:gd name="T49" fmla="*/ 25 h 274"/>
                <a:gd name="T50" fmla="*/ 4 w 505"/>
                <a:gd name="T51" fmla="*/ 26 h 274"/>
                <a:gd name="T52" fmla="*/ 6 w 505"/>
                <a:gd name="T53" fmla="*/ 22 h 274"/>
                <a:gd name="T54" fmla="*/ 11 w 505"/>
                <a:gd name="T55" fmla="*/ 18 h 274"/>
                <a:gd name="T56" fmla="*/ 16 w 505"/>
                <a:gd name="T57" fmla="*/ 14 h 274"/>
                <a:gd name="T58" fmla="*/ 8 w 505"/>
                <a:gd name="T59" fmla="*/ 22 h 274"/>
                <a:gd name="T60" fmla="*/ 5 w 505"/>
                <a:gd name="T61" fmla="*/ 26 h 274"/>
                <a:gd name="T62" fmla="*/ 5 w 505"/>
                <a:gd name="T63" fmla="*/ 31 h 274"/>
                <a:gd name="T64" fmla="*/ 6 w 505"/>
                <a:gd name="T65" fmla="*/ 32 h 274"/>
                <a:gd name="T66" fmla="*/ 7 w 505"/>
                <a:gd name="T67" fmla="*/ 32 h 274"/>
                <a:gd name="T68" fmla="*/ 9 w 505"/>
                <a:gd name="T69" fmla="*/ 34 h 274"/>
                <a:gd name="T70" fmla="*/ 9 w 505"/>
                <a:gd name="T71" fmla="*/ 35 h 274"/>
                <a:gd name="T72" fmla="*/ 4 w 505"/>
                <a:gd name="T73" fmla="*/ 32 h 274"/>
                <a:gd name="T74" fmla="*/ 3 w 505"/>
                <a:gd name="T75" fmla="*/ 29 h 274"/>
                <a:gd name="T76" fmla="*/ 3 w 505"/>
                <a:gd name="T77" fmla="*/ 28 h 274"/>
                <a:gd name="T78" fmla="*/ 2 w 505"/>
                <a:gd name="T79" fmla="*/ 27 h 274"/>
                <a:gd name="T80" fmla="*/ 0 w 505"/>
                <a:gd name="T81" fmla="*/ 24 h 274"/>
                <a:gd name="T82" fmla="*/ 1 w 505"/>
                <a:gd name="T83" fmla="*/ 21 h 274"/>
                <a:gd name="T84" fmla="*/ 2 w 505"/>
                <a:gd name="T85" fmla="*/ 19 h 274"/>
                <a:gd name="T86" fmla="*/ 2 w 505"/>
                <a:gd name="T87" fmla="*/ 17 h 274"/>
                <a:gd name="T88" fmla="*/ 3 w 505"/>
                <a:gd name="T89" fmla="*/ 12 h 274"/>
                <a:gd name="T90" fmla="*/ 3 w 505"/>
                <a:gd name="T91" fmla="*/ 11 h 274"/>
                <a:gd name="T92" fmla="*/ 4 w 505"/>
                <a:gd name="T93" fmla="*/ 10 h 274"/>
                <a:gd name="T94" fmla="*/ 6 w 505"/>
                <a:gd name="T95" fmla="*/ 9 h 274"/>
                <a:gd name="T96" fmla="*/ 9 w 505"/>
                <a:gd name="T97" fmla="*/ 8 h 274"/>
                <a:gd name="T98" fmla="*/ 10 w 505"/>
                <a:gd name="T99" fmla="*/ 7 h 274"/>
                <a:gd name="T100" fmla="*/ 22 w 505"/>
                <a:gd name="T101" fmla="*/ 0 h 274"/>
                <a:gd name="T102" fmla="*/ 30 w 505"/>
                <a:gd name="T103" fmla="*/ 0 h 274"/>
                <a:gd name="T104" fmla="*/ 33 w 505"/>
                <a:gd name="T105" fmla="*/ 2 h 274"/>
                <a:gd name="T106" fmla="*/ 36 w 505"/>
                <a:gd name="T107" fmla="*/ 4 h 274"/>
                <a:gd name="T108" fmla="*/ 40 w 505"/>
                <a:gd name="T109" fmla="*/ 5 h 274"/>
                <a:gd name="T110" fmla="*/ 43 w 505"/>
                <a:gd name="T111" fmla="*/ 7 h 274"/>
                <a:gd name="T112" fmla="*/ 46 w 505"/>
                <a:gd name="T113" fmla="*/ 8 h 274"/>
                <a:gd name="T114" fmla="*/ 49 w 505"/>
                <a:gd name="T115" fmla="*/ 9 h 274"/>
                <a:gd name="T116" fmla="*/ 50 w 505"/>
                <a:gd name="T117" fmla="*/ 10 h 274"/>
                <a:gd name="T118" fmla="*/ 53 w 505"/>
                <a:gd name="T119" fmla="*/ 10 h 274"/>
                <a:gd name="T120" fmla="*/ 64 w 505"/>
                <a:gd name="T121" fmla="*/ 10 h 274"/>
                <a:gd name="T122" fmla="*/ 58 w 505"/>
                <a:gd name="T123" fmla="*/ 12 h 274"/>
                <a:gd name="T124" fmla="*/ 58 w 505"/>
                <a:gd name="T125" fmla="*/ 12 h 27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05" h="274">
                  <a:moveTo>
                    <a:pt x="464" y="92"/>
                  </a:moveTo>
                  <a:lnTo>
                    <a:pt x="416" y="88"/>
                  </a:lnTo>
                  <a:lnTo>
                    <a:pt x="348" y="65"/>
                  </a:lnTo>
                  <a:lnTo>
                    <a:pt x="317" y="52"/>
                  </a:lnTo>
                  <a:lnTo>
                    <a:pt x="306" y="46"/>
                  </a:lnTo>
                  <a:lnTo>
                    <a:pt x="292" y="40"/>
                  </a:lnTo>
                  <a:lnTo>
                    <a:pt x="264" y="27"/>
                  </a:lnTo>
                  <a:lnTo>
                    <a:pt x="230" y="14"/>
                  </a:lnTo>
                  <a:lnTo>
                    <a:pt x="207" y="8"/>
                  </a:lnTo>
                  <a:lnTo>
                    <a:pt x="159" y="17"/>
                  </a:lnTo>
                  <a:lnTo>
                    <a:pt x="74" y="61"/>
                  </a:lnTo>
                  <a:lnTo>
                    <a:pt x="68" y="65"/>
                  </a:lnTo>
                  <a:lnTo>
                    <a:pt x="53" y="73"/>
                  </a:lnTo>
                  <a:lnTo>
                    <a:pt x="38" y="82"/>
                  </a:lnTo>
                  <a:lnTo>
                    <a:pt x="28" y="88"/>
                  </a:lnTo>
                  <a:lnTo>
                    <a:pt x="24" y="114"/>
                  </a:lnTo>
                  <a:lnTo>
                    <a:pt x="22" y="135"/>
                  </a:lnTo>
                  <a:lnTo>
                    <a:pt x="26" y="143"/>
                  </a:lnTo>
                  <a:lnTo>
                    <a:pt x="97" y="80"/>
                  </a:lnTo>
                  <a:lnTo>
                    <a:pt x="123" y="61"/>
                  </a:lnTo>
                  <a:lnTo>
                    <a:pt x="72" y="114"/>
                  </a:lnTo>
                  <a:lnTo>
                    <a:pt x="22" y="162"/>
                  </a:lnTo>
                  <a:lnTo>
                    <a:pt x="17" y="171"/>
                  </a:lnTo>
                  <a:lnTo>
                    <a:pt x="13" y="183"/>
                  </a:lnTo>
                  <a:lnTo>
                    <a:pt x="20" y="198"/>
                  </a:lnTo>
                  <a:lnTo>
                    <a:pt x="26" y="207"/>
                  </a:lnTo>
                  <a:lnTo>
                    <a:pt x="41" y="175"/>
                  </a:lnTo>
                  <a:lnTo>
                    <a:pt x="83" y="137"/>
                  </a:lnTo>
                  <a:lnTo>
                    <a:pt x="123" y="105"/>
                  </a:lnTo>
                  <a:lnTo>
                    <a:pt x="59" y="169"/>
                  </a:lnTo>
                  <a:lnTo>
                    <a:pt x="40" y="207"/>
                  </a:lnTo>
                  <a:lnTo>
                    <a:pt x="38" y="244"/>
                  </a:lnTo>
                  <a:lnTo>
                    <a:pt x="43" y="249"/>
                  </a:lnTo>
                  <a:lnTo>
                    <a:pt x="55" y="255"/>
                  </a:lnTo>
                  <a:lnTo>
                    <a:pt x="68" y="265"/>
                  </a:lnTo>
                  <a:lnTo>
                    <a:pt x="66" y="274"/>
                  </a:lnTo>
                  <a:lnTo>
                    <a:pt x="30" y="249"/>
                  </a:lnTo>
                  <a:lnTo>
                    <a:pt x="24" y="232"/>
                  </a:lnTo>
                  <a:lnTo>
                    <a:pt x="22" y="217"/>
                  </a:lnTo>
                  <a:lnTo>
                    <a:pt x="11" y="209"/>
                  </a:lnTo>
                  <a:lnTo>
                    <a:pt x="0" y="192"/>
                  </a:lnTo>
                  <a:lnTo>
                    <a:pt x="5" y="168"/>
                  </a:lnTo>
                  <a:lnTo>
                    <a:pt x="11" y="152"/>
                  </a:lnTo>
                  <a:lnTo>
                    <a:pt x="11" y="135"/>
                  </a:lnTo>
                  <a:lnTo>
                    <a:pt x="17" y="92"/>
                  </a:lnTo>
                  <a:lnTo>
                    <a:pt x="20" y="86"/>
                  </a:lnTo>
                  <a:lnTo>
                    <a:pt x="26" y="80"/>
                  </a:lnTo>
                  <a:lnTo>
                    <a:pt x="47" y="67"/>
                  </a:lnTo>
                  <a:lnTo>
                    <a:pt x="66" y="57"/>
                  </a:lnTo>
                  <a:lnTo>
                    <a:pt x="74" y="53"/>
                  </a:lnTo>
                  <a:lnTo>
                    <a:pt x="176" y="0"/>
                  </a:lnTo>
                  <a:lnTo>
                    <a:pt x="233" y="0"/>
                  </a:lnTo>
                  <a:lnTo>
                    <a:pt x="262" y="14"/>
                  </a:lnTo>
                  <a:lnTo>
                    <a:pt x="287" y="25"/>
                  </a:lnTo>
                  <a:lnTo>
                    <a:pt x="313" y="36"/>
                  </a:lnTo>
                  <a:lnTo>
                    <a:pt x="342" y="50"/>
                  </a:lnTo>
                  <a:lnTo>
                    <a:pt x="365" y="61"/>
                  </a:lnTo>
                  <a:lnTo>
                    <a:pt x="388" y="71"/>
                  </a:lnTo>
                  <a:lnTo>
                    <a:pt x="399" y="74"/>
                  </a:lnTo>
                  <a:lnTo>
                    <a:pt x="424" y="80"/>
                  </a:lnTo>
                  <a:lnTo>
                    <a:pt x="505" y="80"/>
                  </a:lnTo>
                  <a:lnTo>
                    <a:pt x="464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3" name="Freeform 129"/>
            <p:cNvSpPr>
              <a:spLocks/>
            </p:cNvSpPr>
            <p:nvPr/>
          </p:nvSpPr>
          <p:spPr bwMode="auto">
            <a:xfrm>
              <a:off x="4494" y="1841"/>
              <a:ext cx="194" cy="63"/>
            </a:xfrm>
            <a:custGeom>
              <a:avLst/>
              <a:gdLst>
                <a:gd name="T0" fmla="*/ 6 w 390"/>
                <a:gd name="T1" fmla="*/ 0 h 128"/>
                <a:gd name="T2" fmla="*/ 5 w 390"/>
                <a:gd name="T3" fmla="*/ 0 h 128"/>
                <a:gd name="T4" fmla="*/ 4 w 390"/>
                <a:gd name="T5" fmla="*/ 2 h 128"/>
                <a:gd name="T6" fmla="*/ 3 w 390"/>
                <a:gd name="T7" fmla="*/ 5 h 128"/>
                <a:gd name="T8" fmla="*/ 1 w 390"/>
                <a:gd name="T9" fmla="*/ 11 h 128"/>
                <a:gd name="T10" fmla="*/ 2 w 390"/>
                <a:gd name="T11" fmla="*/ 12 h 128"/>
                <a:gd name="T12" fmla="*/ 3 w 390"/>
                <a:gd name="T13" fmla="*/ 13 h 128"/>
                <a:gd name="T14" fmla="*/ 4 w 390"/>
                <a:gd name="T15" fmla="*/ 13 h 128"/>
                <a:gd name="T16" fmla="*/ 10 w 390"/>
                <a:gd name="T17" fmla="*/ 13 h 128"/>
                <a:gd name="T18" fmla="*/ 13 w 390"/>
                <a:gd name="T19" fmla="*/ 11 h 128"/>
                <a:gd name="T20" fmla="*/ 16 w 390"/>
                <a:gd name="T21" fmla="*/ 12 h 128"/>
                <a:gd name="T22" fmla="*/ 15 w 390"/>
                <a:gd name="T23" fmla="*/ 11 h 128"/>
                <a:gd name="T24" fmla="*/ 16 w 390"/>
                <a:gd name="T25" fmla="*/ 11 h 128"/>
                <a:gd name="T26" fmla="*/ 18 w 390"/>
                <a:gd name="T27" fmla="*/ 12 h 128"/>
                <a:gd name="T28" fmla="*/ 20 w 390"/>
                <a:gd name="T29" fmla="*/ 13 h 128"/>
                <a:gd name="T30" fmla="*/ 25 w 390"/>
                <a:gd name="T31" fmla="*/ 14 h 128"/>
                <a:gd name="T32" fmla="*/ 35 w 390"/>
                <a:gd name="T33" fmla="*/ 14 h 128"/>
                <a:gd name="T34" fmla="*/ 40 w 390"/>
                <a:gd name="T35" fmla="*/ 13 h 128"/>
                <a:gd name="T36" fmla="*/ 45 w 390"/>
                <a:gd name="T37" fmla="*/ 14 h 128"/>
                <a:gd name="T38" fmla="*/ 47 w 390"/>
                <a:gd name="T39" fmla="*/ 14 h 128"/>
                <a:gd name="T40" fmla="*/ 48 w 390"/>
                <a:gd name="T41" fmla="*/ 15 h 128"/>
                <a:gd name="T42" fmla="*/ 42 w 390"/>
                <a:gd name="T43" fmla="*/ 15 h 128"/>
                <a:gd name="T44" fmla="*/ 37 w 390"/>
                <a:gd name="T45" fmla="*/ 15 h 128"/>
                <a:gd name="T46" fmla="*/ 25 w 390"/>
                <a:gd name="T47" fmla="*/ 15 h 128"/>
                <a:gd name="T48" fmla="*/ 19 w 390"/>
                <a:gd name="T49" fmla="*/ 14 h 128"/>
                <a:gd name="T50" fmla="*/ 11 w 390"/>
                <a:gd name="T51" fmla="*/ 14 h 128"/>
                <a:gd name="T52" fmla="*/ 4 w 390"/>
                <a:gd name="T53" fmla="*/ 14 h 128"/>
                <a:gd name="T54" fmla="*/ 0 w 390"/>
                <a:gd name="T55" fmla="*/ 12 h 128"/>
                <a:gd name="T56" fmla="*/ 0 w 390"/>
                <a:gd name="T57" fmla="*/ 9 h 128"/>
                <a:gd name="T58" fmla="*/ 1 w 390"/>
                <a:gd name="T59" fmla="*/ 7 h 128"/>
                <a:gd name="T60" fmla="*/ 2 w 390"/>
                <a:gd name="T61" fmla="*/ 5 h 128"/>
                <a:gd name="T62" fmla="*/ 2 w 390"/>
                <a:gd name="T63" fmla="*/ 1 h 128"/>
                <a:gd name="T64" fmla="*/ 6 w 390"/>
                <a:gd name="T65" fmla="*/ 0 h 128"/>
                <a:gd name="T66" fmla="*/ 6 w 390"/>
                <a:gd name="T67" fmla="*/ 0 h 1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90" h="128">
                  <a:moveTo>
                    <a:pt x="50" y="0"/>
                  </a:moveTo>
                  <a:lnTo>
                    <a:pt x="44" y="4"/>
                  </a:lnTo>
                  <a:lnTo>
                    <a:pt x="36" y="16"/>
                  </a:lnTo>
                  <a:lnTo>
                    <a:pt x="31" y="46"/>
                  </a:lnTo>
                  <a:lnTo>
                    <a:pt x="15" y="90"/>
                  </a:lnTo>
                  <a:lnTo>
                    <a:pt x="19" y="99"/>
                  </a:lnTo>
                  <a:lnTo>
                    <a:pt x="25" y="105"/>
                  </a:lnTo>
                  <a:lnTo>
                    <a:pt x="34" y="109"/>
                  </a:lnTo>
                  <a:lnTo>
                    <a:pt x="84" y="109"/>
                  </a:lnTo>
                  <a:lnTo>
                    <a:pt x="105" y="95"/>
                  </a:lnTo>
                  <a:lnTo>
                    <a:pt x="128" y="97"/>
                  </a:lnTo>
                  <a:lnTo>
                    <a:pt x="124" y="94"/>
                  </a:lnTo>
                  <a:lnTo>
                    <a:pt x="128" y="90"/>
                  </a:lnTo>
                  <a:lnTo>
                    <a:pt x="150" y="101"/>
                  </a:lnTo>
                  <a:lnTo>
                    <a:pt x="167" y="109"/>
                  </a:lnTo>
                  <a:lnTo>
                    <a:pt x="204" y="113"/>
                  </a:lnTo>
                  <a:lnTo>
                    <a:pt x="287" y="113"/>
                  </a:lnTo>
                  <a:lnTo>
                    <a:pt x="327" y="109"/>
                  </a:lnTo>
                  <a:lnTo>
                    <a:pt x="361" y="113"/>
                  </a:lnTo>
                  <a:lnTo>
                    <a:pt x="379" y="118"/>
                  </a:lnTo>
                  <a:lnTo>
                    <a:pt x="390" y="128"/>
                  </a:lnTo>
                  <a:lnTo>
                    <a:pt x="342" y="128"/>
                  </a:lnTo>
                  <a:lnTo>
                    <a:pt x="301" y="124"/>
                  </a:lnTo>
                  <a:lnTo>
                    <a:pt x="202" y="124"/>
                  </a:lnTo>
                  <a:lnTo>
                    <a:pt x="152" y="118"/>
                  </a:lnTo>
                  <a:lnTo>
                    <a:pt x="95" y="116"/>
                  </a:lnTo>
                  <a:lnTo>
                    <a:pt x="32" y="116"/>
                  </a:lnTo>
                  <a:lnTo>
                    <a:pt x="4" y="97"/>
                  </a:lnTo>
                  <a:lnTo>
                    <a:pt x="0" y="80"/>
                  </a:lnTo>
                  <a:lnTo>
                    <a:pt x="10" y="57"/>
                  </a:lnTo>
                  <a:lnTo>
                    <a:pt x="17" y="42"/>
                  </a:lnTo>
                  <a:lnTo>
                    <a:pt x="23" y="1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4" name="Freeform 130"/>
            <p:cNvSpPr>
              <a:spLocks/>
            </p:cNvSpPr>
            <p:nvPr/>
          </p:nvSpPr>
          <p:spPr bwMode="auto">
            <a:xfrm>
              <a:off x="4684" y="1789"/>
              <a:ext cx="10" cy="20"/>
            </a:xfrm>
            <a:custGeom>
              <a:avLst/>
              <a:gdLst>
                <a:gd name="T0" fmla="*/ 2 w 21"/>
                <a:gd name="T1" fmla="*/ 0 h 40"/>
                <a:gd name="T2" fmla="*/ 1 w 21"/>
                <a:gd name="T3" fmla="*/ 3 h 40"/>
                <a:gd name="T4" fmla="*/ 0 w 21"/>
                <a:gd name="T5" fmla="*/ 5 h 40"/>
                <a:gd name="T6" fmla="*/ 0 w 21"/>
                <a:gd name="T7" fmla="*/ 3 h 40"/>
                <a:gd name="T8" fmla="*/ 1 w 21"/>
                <a:gd name="T9" fmla="*/ 0 h 40"/>
                <a:gd name="T10" fmla="*/ 2 w 21"/>
                <a:gd name="T11" fmla="*/ 0 h 40"/>
                <a:gd name="T12" fmla="*/ 2 w 21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40">
                  <a:moveTo>
                    <a:pt x="21" y="0"/>
                  </a:moveTo>
                  <a:lnTo>
                    <a:pt x="10" y="23"/>
                  </a:lnTo>
                  <a:lnTo>
                    <a:pt x="0" y="40"/>
                  </a:lnTo>
                  <a:lnTo>
                    <a:pt x="0" y="19"/>
                  </a:lnTo>
                  <a:lnTo>
                    <a:pt x="12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5" name="Freeform 131"/>
            <p:cNvSpPr>
              <a:spLocks/>
            </p:cNvSpPr>
            <p:nvPr/>
          </p:nvSpPr>
          <p:spPr bwMode="auto">
            <a:xfrm>
              <a:off x="4688" y="1853"/>
              <a:ext cx="27" cy="14"/>
            </a:xfrm>
            <a:custGeom>
              <a:avLst/>
              <a:gdLst>
                <a:gd name="T0" fmla="*/ 5 w 55"/>
                <a:gd name="T1" fmla="*/ 2 h 29"/>
                <a:gd name="T2" fmla="*/ 2 w 55"/>
                <a:gd name="T3" fmla="*/ 3 h 29"/>
                <a:gd name="T4" fmla="*/ 0 w 55"/>
                <a:gd name="T5" fmla="*/ 3 h 29"/>
                <a:gd name="T6" fmla="*/ 0 w 55"/>
                <a:gd name="T7" fmla="*/ 2 h 29"/>
                <a:gd name="T8" fmla="*/ 2 w 55"/>
                <a:gd name="T9" fmla="*/ 2 h 29"/>
                <a:gd name="T10" fmla="*/ 5 w 55"/>
                <a:gd name="T11" fmla="*/ 1 h 29"/>
                <a:gd name="T12" fmla="*/ 6 w 55"/>
                <a:gd name="T13" fmla="*/ 0 h 29"/>
                <a:gd name="T14" fmla="*/ 5 w 55"/>
                <a:gd name="T15" fmla="*/ 2 h 29"/>
                <a:gd name="T16" fmla="*/ 5 w 55"/>
                <a:gd name="T17" fmla="*/ 2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5" h="29">
                  <a:moveTo>
                    <a:pt x="44" y="19"/>
                  </a:moveTo>
                  <a:lnTo>
                    <a:pt x="19" y="27"/>
                  </a:lnTo>
                  <a:lnTo>
                    <a:pt x="0" y="29"/>
                  </a:lnTo>
                  <a:lnTo>
                    <a:pt x="4" y="19"/>
                  </a:lnTo>
                  <a:lnTo>
                    <a:pt x="21" y="17"/>
                  </a:lnTo>
                  <a:lnTo>
                    <a:pt x="40" y="10"/>
                  </a:lnTo>
                  <a:lnTo>
                    <a:pt x="55" y="0"/>
                  </a:lnTo>
                  <a:lnTo>
                    <a:pt x="4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6" name="Freeform 132"/>
            <p:cNvSpPr>
              <a:spLocks/>
            </p:cNvSpPr>
            <p:nvPr/>
          </p:nvSpPr>
          <p:spPr bwMode="auto">
            <a:xfrm>
              <a:off x="4280" y="1622"/>
              <a:ext cx="246" cy="23"/>
            </a:xfrm>
            <a:custGeom>
              <a:avLst/>
              <a:gdLst>
                <a:gd name="T0" fmla="*/ 60 w 493"/>
                <a:gd name="T1" fmla="*/ 2 h 46"/>
                <a:gd name="T2" fmla="*/ 36 w 493"/>
                <a:gd name="T3" fmla="*/ 4 h 46"/>
                <a:gd name="T4" fmla="*/ 18 w 493"/>
                <a:gd name="T5" fmla="*/ 5 h 46"/>
                <a:gd name="T6" fmla="*/ 7 w 493"/>
                <a:gd name="T7" fmla="*/ 6 h 46"/>
                <a:gd name="T8" fmla="*/ 0 w 493"/>
                <a:gd name="T9" fmla="*/ 5 h 46"/>
                <a:gd name="T10" fmla="*/ 10 w 493"/>
                <a:gd name="T11" fmla="*/ 5 h 46"/>
                <a:gd name="T12" fmla="*/ 20 w 493"/>
                <a:gd name="T13" fmla="*/ 4 h 46"/>
                <a:gd name="T14" fmla="*/ 40 w 493"/>
                <a:gd name="T15" fmla="*/ 3 h 46"/>
                <a:gd name="T16" fmla="*/ 61 w 493"/>
                <a:gd name="T17" fmla="*/ 0 h 46"/>
                <a:gd name="T18" fmla="*/ 61 w 493"/>
                <a:gd name="T19" fmla="*/ 2 h 46"/>
                <a:gd name="T20" fmla="*/ 60 w 493"/>
                <a:gd name="T21" fmla="*/ 2 h 46"/>
                <a:gd name="T22" fmla="*/ 60 w 493"/>
                <a:gd name="T23" fmla="*/ 2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93" h="46">
                  <a:moveTo>
                    <a:pt x="485" y="12"/>
                  </a:moveTo>
                  <a:lnTo>
                    <a:pt x="295" y="29"/>
                  </a:lnTo>
                  <a:lnTo>
                    <a:pt x="147" y="36"/>
                  </a:lnTo>
                  <a:lnTo>
                    <a:pt x="57" y="46"/>
                  </a:lnTo>
                  <a:lnTo>
                    <a:pt x="0" y="36"/>
                  </a:lnTo>
                  <a:lnTo>
                    <a:pt x="80" y="38"/>
                  </a:lnTo>
                  <a:lnTo>
                    <a:pt x="164" y="27"/>
                  </a:lnTo>
                  <a:lnTo>
                    <a:pt x="324" y="17"/>
                  </a:lnTo>
                  <a:lnTo>
                    <a:pt x="489" y="0"/>
                  </a:lnTo>
                  <a:lnTo>
                    <a:pt x="493" y="13"/>
                  </a:lnTo>
                  <a:lnTo>
                    <a:pt x="485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7" name="Freeform 133"/>
            <p:cNvSpPr>
              <a:spLocks/>
            </p:cNvSpPr>
            <p:nvPr/>
          </p:nvSpPr>
          <p:spPr bwMode="auto">
            <a:xfrm>
              <a:off x="4254" y="1371"/>
              <a:ext cx="130" cy="227"/>
            </a:xfrm>
            <a:custGeom>
              <a:avLst/>
              <a:gdLst>
                <a:gd name="T0" fmla="*/ 33 w 260"/>
                <a:gd name="T1" fmla="*/ 10 h 455"/>
                <a:gd name="T2" fmla="*/ 30 w 260"/>
                <a:gd name="T3" fmla="*/ 12 h 455"/>
                <a:gd name="T4" fmla="*/ 21 w 260"/>
                <a:gd name="T5" fmla="*/ 16 h 455"/>
                <a:gd name="T6" fmla="*/ 7 w 260"/>
                <a:gd name="T7" fmla="*/ 18 h 455"/>
                <a:gd name="T8" fmla="*/ 6 w 260"/>
                <a:gd name="T9" fmla="*/ 21 h 455"/>
                <a:gd name="T10" fmla="*/ 7 w 260"/>
                <a:gd name="T11" fmla="*/ 22 h 455"/>
                <a:gd name="T12" fmla="*/ 8 w 260"/>
                <a:gd name="T13" fmla="*/ 23 h 455"/>
                <a:gd name="T14" fmla="*/ 9 w 260"/>
                <a:gd name="T15" fmla="*/ 24 h 455"/>
                <a:gd name="T16" fmla="*/ 11 w 260"/>
                <a:gd name="T17" fmla="*/ 27 h 455"/>
                <a:gd name="T18" fmla="*/ 12 w 260"/>
                <a:gd name="T19" fmla="*/ 29 h 455"/>
                <a:gd name="T20" fmla="*/ 11 w 260"/>
                <a:gd name="T21" fmla="*/ 32 h 455"/>
                <a:gd name="T22" fmla="*/ 11 w 260"/>
                <a:gd name="T23" fmla="*/ 35 h 455"/>
                <a:gd name="T24" fmla="*/ 9 w 260"/>
                <a:gd name="T25" fmla="*/ 37 h 455"/>
                <a:gd name="T26" fmla="*/ 9 w 260"/>
                <a:gd name="T27" fmla="*/ 39 h 455"/>
                <a:gd name="T28" fmla="*/ 8 w 260"/>
                <a:gd name="T29" fmla="*/ 41 h 455"/>
                <a:gd name="T30" fmla="*/ 7 w 260"/>
                <a:gd name="T31" fmla="*/ 43 h 455"/>
                <a:gd name="T32" fmla="*/ 6 w 260"/>
                <a:gd name="T33" fmla="*/ 45 h 455"/>
                <a:gd name="T34" fmla="*/ 5 w 260"/>
                <a:gd name="T35" fmla="*/ 48 h 455"/>
                <a:gd name="T36" fmla="*/ 4 w 260"/>
                <a:gd name="T37" fmla="*/ 53 h 455"/>
                <a:gd name="T38" fmla="*/ 5 w 260"/>
                <a:gd name="T39" fmla="*/ 56 h 455"/>
                <a:gd name="T40" fmla="*/ 4 w 260"/>
                <a:gd name="T41" fmla="*/ 55 h 455"/>
                <a:gd name="T42" fmla="*/ 2 w 260"/>
                <a:gd name="T43" fmla="*/ 52 h 455"/>
                <a:gd name="T44" fmla="*/ 3 w 260"/>
                <a:gd name="T45" fmla="*/ 49 h 455"/>
                <a:gd name="T46" fmla="*/ 4 w 260"/>
                <a:gd name="T47" fmla="*/ 45 h 455"/>
                <a:gd name="T48" fmla="*/ 6 w 260"/>
                <a:gd name="T49" fmla="*/ 41 h 455"/>
                <a:gd name="T50" fmla="*/ 6 w 260"/>
                <a:gd name="T51" fmla="*/ 40 h 455"/>
                <a:gd name="T52" fmla="*/ 7 w 260"/>
                <a:gd name="T53" fmla="*/ 39 h 455"/>
                <a:gd name="T54" fmla="*/ 8 w 260"/>
                <a:gd name="T55" fmla="*/ 36 h 455"/>
                <a:gd name="T56" fmla="*/ 9 w 260"/>
                <a:gd name="T57" fmla="*/ 33 h 455"/>
                <a:gd name="T58" fmla="*/ 10 w 260"/>
                <a:gd name="T59" fmla="*/ 31 h 455"/>
                <a:gd name="T60" fmla="*/ 10 w 260"/>
                <a:gd name="T61" fmla="*/ 30 h 455"/>
                <a:gd name="T62" fmla="*/ 9 w 260"/>
                <a:gd name="T63" fmla="*/ 28 h 455"/>
                <a:gd name="T64" fmla="*/ 9 w 260"/>
                <a:gd name="T65" fmla="*/ 26 h 455"/>
                <a:gd name="T66" fmla="*/ 3 w 260"/>
                <a:gd name="T67" fmla="*/ 18 h 455"/>
                <a:gd name="T68" fmla="*/ 2 w 260"/>
                <a:gd name="T69" fmla="*/ 15 h 455"/>
                <a:gd name="T70" fmla="*/ 0 w 260"/>
                <a:gd name="T71" fmla="*/ 10 h 455"/>
                <a:gd name="T72" fmla="*/ 0 w 260"/>
                <a:gd name="T73" fmla="*/ 6 h 455"/>
                <a:gd name="T74" fmla="*/ 1 w 260"/>
                <a:gd name="T75" fmla="*/ 3 h 455"/>
                <a:gd name="T76" fmla="*/ 4 w 260"/>
                <a:gd name="T77" fmla="*/ 0 h 455"/>
                <a:gd name="T78" fmla="*/ 4 w 260"/>
                <a:gd name="T79" fmla="*/ 7 h 455"/>
                <a:gd name="T80" fmla="*/ 5 w 260"/>
                <a:gd name="T81" fmla="*/ 12 h 455"/>
                <a:gd name="T82" fmla="*/ 5 w 260"/>
                <a:gd name="T83" fmla="*/ 14 h 455"/>
                <a:gd name="T84" fmla="*/ 7 w 260"/>
                <a:gd name="T85" fmla="*/ 15 h 455"/>
                <a:gd name="T86" fmla="*/ 8 w 260"/>
                <a:gd name="T87" fmla="*/ 17 h 455"/>
                <a:gd name="T88" fmla="*/ 20 w 260"/>
                <a:gd name="T89" fmla="*/ 15 h 455"/>
                <a:gd name="T90" fmla="*/ 28 w 260"/>
                <a:gd name="T91" fmla="*/ 11 h 455"/>
                <a:gd name="T92" fmla="*/ 31 w 260"/>
                <a:gd name="T93" fmla="*/ 8 h 455"/>
                <a:gd name="T94" fmla="*/ 33 w 260"/>
                <a:gd name="T95" fmla="*/ 9 h 455"/>
                <a:gd name="T96" fmla="*/ 33 w 260"/>
                <a:gd name="T97" fmla="*/ 10 h 455"/>
                <a:gd name="T98" fmla="*/ 33 w 260"/>
                <a:gd name="T99" fmla="*/ 10 h 45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60" h="455">
                  <a:moveTo>
                    <a:pt x="257" y="86"/>
                  </a:moveTo>
                  <a:lnTo>
                    <a:pt x="234" y="103"/>
                  </a:lnTo>
                  <a:lnTo>
                    <a:pt x="162" y="135"/>
                  </a:lnTo>
                  <a:lnTo>
                    <a:pt x="55" y="149"/>
                  </a:lnTo>
                  <a:lnTo>
                    <a:pt x="42" y="168"/>
                  </a:lnTo>
                  <a:lnTo>
                    <a:pt x="49" y="177"/>
                  </a:lnTo>
                  <a:lnTo>
                    <a:pt x="57" y="187"/>
                  </a:lnTo>
                  <a:lnTo>
                    <a:pt x="66" y="198"/>
                  </a:lnTo>
                  <a:lnTo>
                    <a:pt x="82" y="223"/>
                  </a:lnTo>
                  <a:lnTo>
                    <a:pt x="89" y="238"/>
                  </a:lnTo>
                  <a:lnTo>
                    <a:pt x="87" y="259"/>
                  </a:lnTo>
                  <a:lnTo>
                    <a:pt x="82" y="280"/>
                  </a:lnTo>
                  <a:lnTo>
                    <a:pt x="72" y="299"/>
                  </a:lnTo>
                  <a:lnTo>
                    <a:pt x="65" y="314"/>
                  </a:lnTo>
                  <a:lnTo>
                    <a:pt x="57" y="331"/>
                  </a:lnTo>
                  <a:lnTo>
                    <a:pt x="49" y="348"/>
                  </a:lnTo>
                  <a:lnTo>
                    <a:pt x="42" y="363"/>
                  </a:lnTo>
                  <a:lnTo>
                    <a:pt x="34" y="388"/>
                  </a:lnTo>
                  <a:lnTo>
                    <a:pt x="32" y="428"/>
                  </a:lnTo>
                  <a:lnTo>
                    <a:pt x="36" y="455"/>
                  </a:lnTo>
                  <a:lnTo>
                    <a:pt x="27" y="443"/>
                  </a:lnTo>
                  <a:lnTo>
                    <a:pt x="15" y="418"/>
                  </a:lnTo>
                  <a:lnTo>
                    <a:pt x="21" y="396"/>
                  </a:lnTo>
                  <a:lnTo>
                    <a:pt x="30" y="363"/>
                  </a:lnTo>
                  <a:lnTo>
                    <a:pt x="42" y="335"/>
                  </a:lnTo>
                  <a:lnTo>
                    <a:pt x="46" y="323"/>
                  </a:lnTo>
                  <a:lnTo>
                    <a:pt x="51" y="314"/>
                  </a:lnTo>
                  <a:lnTo>
                    <a:pt x="61" y="293"/>
                  </a:lnTo>
                  <a:lnTo>
                    <a:pt x="70" y="270"/>
                  </a:lnTo>
                  <a:lnTo>
                    <a:pt x="76" y="253"/>
                  </a:lnTo>
                  <a:lnTo>
                    <a:pt x="76" y="242"/>
                  </a:lnTo>
                  <a:lnTo>
                    <a:pt x="72" y="228"/>
                  </a:lnTo>
                  <a:lnTo>
                    <a:pt x="65" y="215"/>
                  </a:lnTo>
                  <a:lnTo>
                    <a:pt x="23" y="147"/>
                  </a:lnTo>
                  <a:lnTo>
                    <a:pt x="13" y="126"/>
                  </a:lnTo>
                  <a:lnTo>
                    <a:pt x="0" y="86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27" y="0"/>
                  </a:lnTo>
                  <a:lnTo>
                    <a:pt x="27" y="59"/>
                  </a:lnTo>
                  <a:lnTo>
                    <a:pt x="34" y="103"/>
                  </a:lnTo>
                  <a:lnTo>
                    <a:pt x="40" y="114"/>
                  </a:lnTo>
                  <a:lnTo>
                    <a:pt x="49" y="126"/>
                  </a:lnTo>
                  <a:lnTo>
                    <a:pt x="61" y="137"/>
                  </a:lnTo>
                  <a:lnTo>
                    <a:pt x="156" y="122"/>
                  </a:lnTo>
                  <a:lnTo>
                    <a:pt x="222" y="90"/>
                  </a:lnTo>
                  <a:lnTo>
                    <a:pt x="241" y="67"/>
                  </a:lnTo>
                  <a:lnTo>
                    <a:pt x="260" y="72"/>
                  </a:lnTo>
                  <a:lnTo>
                    <a:pt x="257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8" name="Freeform 134"/>
            <p:cNvSpPr>
              <a:spLocks/>
            </p:cNvSpPr>
            <p:nvPr/>
          </p:nvSpPr>
          <p:spPr bwMode="auto">
            <a:xfrm>
              <a:off x="4384" y="1402"/>
              <a:ext cx="134" cy="154"/>
            </a:xfrm>
            <a:custGeom>
              <a:avLst/>
              <a:gdLst>
                <a:gd name="T0" fmla="*/ 0 w 269"/>
                <a:gd name="T1" fmla="*/ 0 h 306"/>
                <a:gd name="T2" fmla="*/ 1 w 269"/>
                <a:gd name="T3" fmla="*/ 4 h 306"/>
                <a:gd name="T4" fmla="*/ 2 w 269"/>
                <a:gd name="T5" fmla="*/ 8 h 306"/>
                <a:gd name="T6" fmla="*/ 5 w 269"/>
                <a:gd name="T7" fmla="*/ 11 h 306"/>
                <a:gd name="T8" fmla="*/ 8 w 269"/>
                <a:gd name="T9" fmla="*/ 30 h 306"/>
                <a:gd name="T10" fmla="*/ 7 w 269"/>
                <a:gd name="T11" fmla="*/ 13 h 306"/>
                <a:gd name="T12" fmla="*/ 19 w 269"/>
                <a:gd name="T13" fmla="*/ 27 h 306"/>
                <a:gd name="T14" fmla="*/ 26 w 269"/>
                <a:gd name="T15" fmla="*/ 37 h 306"/>
                <a:gd name="T16" fmla="*/ 29 w 269"/>
                <a:gd name="T17" fmla="*/ 39 h 306"/>
                <a:gd name="T18" fmla="*/ 15 w 269"/>
                <a:gd name="T19" fmla="*/ 18 h 306"/>
                <a:gd name="T20" fmla="*/ 23 w 269"/>
                <a:gd name="T21" fmla="*/ 22 h 306"/>
                <a:gd name="T22" fmla="*/ 33 w 269"/>
                <a:gd name="T23" fmla="*/ 29 h 306"/>
                <a:gd name="T24" fmla="*/ 24 w 269"/>
                <a:gd name="T25" fmla="*/ 21 h 306"/>
                <a:gd name="T26" fmla="*/ 6 w 269"/>
                <a:gd name="T27" fmla="*/ 11 h 306"/>
                <a:gd name="T28" fmla="*/ 1 w 269"/>
                <a:gd name="T29" fmla="*/ 4 h 306"/>
                <a:gd name="T30" fmla="*/ 0 w 269"/>
                <a:gd name="T31" fmla="*/ 0 h 306"/>
                <a:gd name="T32" fmla="*/ 0 w 269"/>
                <a:gd name="T33" fmla="*/ 0 h 30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69" h="306">
                  <a:moveTo>
                    <a:pt x="0" y="0"/>
                  </a:moveTo>
                  <a:lnTo>
                    <a:pt x="8" y="32"/>
                  </a:lnTo>
                  <a:lnTo>
                    <a:pt x="23" y="63"/>
                  </a:lnTo>
                  <a:lnTo>
                    <a:pt x="44" y="86"/>
                  </a:lnTo>
                  <a:lnTo>
                    <a:pt x="71" y="238"/>
                  </a:lnTo>
                  <a:lnTo>
                    <a:pt x="56" y="97"/>
                  </a:lnTo>
                  <a:lnTo>
                    <a:pt x="156" y="213"/>
                  </a:lnTo>
                  <a:lnTo>
                    <a:pt x="213" y="289"/>
                  </a:lnTo>
                  <a:lnTo>
                    <a:pt x="238" y="306"/>
                  </a:lnTo>
                  <a:lnTo>
                    <a:pt x="124" y="144"/>
                  </a:lnTo>
                  <a:lnTo>
                    <a:pt x="185" y="173"/>
                  </a:lnTo>
                  <a:lnTo>
                    <a:pt x="269" y="224"/>
                  </a:lnTo>
                  <a:lnTo>
                    <a:pt x="194" y="162"/>
                  </a:lnTo>
                  <a:lnTo>
                    <a:pt x="54" y="86"/>
                  </a:ln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9" name="Freeform 135"/>
            <p:cNvSpPr>
              <a:spLocks/>
            </p:cNvSpPr>
            <p:nvPr/>
          </p:nvSpPr>
          <p:spPr bwMode="auto">
            <a:xfrm>
              <a:off x="4248" y="1407"/>
              <a:ext cx="142" cy="228"/>
            </a:xfrm>
            <a:custGeom>
              <a:avLst/>
              <a:gdLst>
                <a:gd name="T0" fmla="*/ 35 w 283"/>
                <a:gd name="T1" fmla="*/ 3 h 457"/>
                <a:gd name="T2" fmla="*/ 36 w 283"/>
                <a:gd name="T3" fmla="*/ 10 h 457"/>
                <a:gd name="T4" fmla="*/ 35 w 283"/>
                <a:gd name="T5" fmla="*/ 12 h 457"/>
                <a:gd name="T6" fmla="*/ 35 w 283"/>
                <a:gd name="T7" fmla="*/ 14 h 457"/>
                <a:gd name="T8" fmla="*/ 33 w 283"/>
                <a:gd name="T9" fmla="*/ 19 h 457"/>
                <a:gd name="T10" fmla="*/ 30 w 283"/>
                <a:gd name="T11" fmla="*/ 32 h 457"/>
                <a:gd name="T12" fmla="*/ 29 w 283"/>
                <a:gd name="T13" fmla="*/ 34 h 457"/>
                <a:gd name="T14" fmla="*/ 27 w 283"/>
                <a:gd name="T15" fmla="*/ 37 h 457"/>
                <a:gd name="T16" fmla="*/ 27 w 283"/>
                <a:gd name="T17" fmla="*/ 44 h 457"/>
                <a:gd name="T18" fmla="*/ 26 w 283"/>
                <a:gd name="T19" fmla="*/ 46 h 457"/>
                <a:gd name="T20" fmla="*/ 24 w 283"/>
                <a:gd name="T21" fmla="*/ 49 h 457"/>
                <a:gd name="T22" fmla="*/ 22 w 283"/>
                <a:gd name="T23" fmla="*/ 52 h 457"/>
                <a:gd name="T24" fmla="*/ 21 w 283"/>
                <a:gd name="T25" fmla="*/ 53 h 457"/>
                <a:gd name="T26" fmla="*/ 21 w 283"/>
                <a:gd name="T27" fmla="*/ 54 h 457"/>
                <a:gd name="T28" fmla="*/ 19 w 283"/>
                <a:gd name="T29" fmla="*/ 55 h 457"/>
                <a:gd name="T30" fmla="*/ 16 w 283"/>
                <a:gd name="T31" fmla="*/ 55 h 457"/>
                <a:gd name="T32" fmla="*/ 13 w 283"/>
                <a:gd name="T33" fmla="*/ 56 h 457"/>
                <a:gd name="T34" fmla="*/ 9 w 283"/>
                <a:gd name="T35" fmla="*/ 57 h 457"/>
                <a:gd name="T36" fmla="*/ 7 w 283"/>
                <a:gd name="T37" fmla="*/ 55 h 457"/>
                <a:gd name="T38" fmla="*/ 0 w 283"/>
                <a:gd name="T39" fmla="*/ 49 h 457"/>
                <a:gd name="T40" fmla="*/ 8 w 283"/>
                <a:gd name="T41" fmla="*/ 53 h 457"/>
                <a:gd name="T42" fmla="*/ 9 w 283"/>
                <a:gd name="T43" fmla="*/ 50 h 457"/>
                <a:gd name="T44" fmla="*/ 10 w 283"/>
                <a:gd name="T45" fmla="*/ 51 h 457"/>
                <a:gd name="T46" fmla="*/ 11 w 283"/>
                <a:gd name="T47" fmla="*/ 52 h 457"/>
                <a:gd name="T48" fmla="*/ 12 w 283"/>
                <a:gd name="T49" fmla="*/ 53 h 457"/>
                <a:gd name="T50" fmla="*/ 13 w 283"/>
                <a:gd name="T51" fmla="*/ 54 h 457"/>
                <a:gd name="T52" fmla="*/ 21 w 283"/>
                <a:gd name="T53" fmla="*/ 50 h 457"/>
                <a:gd name="T54" fmla="*/ 23 w 283"/>
                <a:gd name="T55" fmla="*/ 46 h 457"/>
                <a:gd name="T56" fmla="*/ 25 w 283"/>
                <a:gd name="T57" fmla="*/ 40 h 457"/>
                <a:gd name="T58" fmla="*/ 26 w 283"/>
                <a:gd name="T59" fmla="*/ 35 h 457"/>
                <a:gd name="T60" fmla="*/ 27 w 283"/>
                <a:gd name="T61" fmla="*/ 33 h 457"/>
                <a:gd name="T62" fmla="*/ 32 w 283"/>
                <a:gd name="T63" fmla="*/ 18 h 457"/>
                <a:gd name="T64" fmla="*/ 27 w 283"/>
                <a:gd name="T65" fmla="*/ 23 h 457"/>
                <a:gd name="T66" fmla="*/ 18 w 283"/>
                <a:gd name="T67" fmla="*/ 27 h 457"/>
                <a:gd name="T68" fmla="*/ 13 w 283"/>
                <a:gd name="T69" fmla="*/ 27 h 457"/>
                <a:gd name="T70" fmla="*/ 20 w 283"/>
                <a:gd name="T71" fmla="*/ 25 h 457"/>
                <a:gd name="T72" fmla="*/ 29 w 283"/>
                <a:gd name="T73" fmla="*/ 19 h 457"/>
                <a:gd name="T74" fmla="*/ 33 w 283"/>
                <a:gd name="T75" fmla="*/ 13 h 457"/>
                <a:gd name="T76" fmla="*/ 35 w 283"/>
                <a:gd name="T77" fmla="*/ 9 h 457"/>
                <a:gd name="T78" fmla="*/ 34 w 283"/>
                <a:gd name="T79" fmla="*/ 0 h 457"/>
                <a:gd name="T80" fmla="*/ 35 w 283"/>
                <a:gd name="T81" fmla="*/ 3 h 457"/>
                <a:gd name="T82" fmla="*/ 35 w 283"/>
                <a:gd name="T83" fmla="*/ 3 h 4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3" h="457">
                  <a:moveTo>
                    <a:pt x="279" y="29"/>
                  </a:moveTo>
                  <a:lnTo>
                    <a:pt x="283" y="80"/>
                  </a:lnTo>
                  <a:lnTo>
                    <a:pt x="279" y="96"/>
                  </a:lnTo>
                  <a:lnTo>
                    <a:pt x="273" y="118"/>
                  </a:lnTo>
                  <a:lnTo>
                    <a:pt x="264" y="153"/>
                  </a:lnTo>
                  <a:lnTo>
                    <a:pt x="237" y="257"/>
                  </a:lnTo>
                  <a:lnTo>
                    <a:pt x="228" y="272"/>
                  </a:lnTo>
                  <a:lnTo>
                    <a:pt x="216" y="301"/>
                  </a:lnTo>
                  <a:lnTo>
                    <a:pt x="212" y="354"/>
                  </a:lnTo>
                  <a:lnTo>
                    <a:pt x="205" y="369"/>
                  </a:lnTo>
                  <a:lnTo>
                    <a:pt x="190" y="396"/>
                  </a:lnTo>
                  <a:lnTo>
                    <a:pt x="174" y="421"/>
                  </a:lnTo>
                  <a:lnTo>
                    <a:pt x="167" y="430"/>
                  </a:lnTo>
                  <a:lnTo>
                    <a:pt x="163" y="434"/>
                  </a:lnTo>
                  <a:lnTo>
                    <a:pt x="148" y="440"/>
                  </a:lnTo>
                  <a:lnTo>
                    <a:pt x="125" y="445"/>
                  </a:lnTo>
                  <a:lnTo>
                    <a:pt x="97" y="451"/>
                  </a:lnTo>
                  <a:lnTo>
                    <a:pt x="68" y="457"/>
                  </a:lnTo>
                  <a:lnTo>
                    <a:pt x="51" y="443"/>
                  </a:lnTo>
                  <a:lnTo>
                    <a:pt x="0" y="396"/>
                  </a:lnTo>
                  <a:lnTo>
                    <a:pt x="62" y="430"/>
                  </a:lnTo>
                  <a:lnTo>
                    <a:pt x="72" y="405"/>
                  </a:lnTo>
                  <a:lnTo>
                    <a:pt x="76" y="411"/>
                  </a:lnTo>
                  <a:lnTo>
                    <a:pt x="83" y="421"/>
                  </a:lnTo>
                  <a:lnTo>
                    <a:pt x="93" y="430"/>
                  </a:lnTo>
                  <a:lnTo>
                    <a:pt x="100" y="434"/>
                  </a:lnTo>
                  <a:lnTo>
                    <a:pt x="165" y="405"/>
                  </a:lnTo>
                  <a:lnTo>
                    <a:pt x="180" y="371"/>
                  </a:lnTo>
                  <a:lnTo>
                    <a:pt x="195" y="326"/>
                  </a:lnTo>
                  <a:lnTo>
                    <a:pt x="207" y="282"/>
                  </a:lnTo>
                  <a:lnTo>
                    <a:pt x="211" y="265"/>
                  </a:lnTo>
                  <a:lnTo>
                    <a:pt x="252" y="147"/>
                  </a:lnTo>
                  <a:lnTo>
                    <a:pt x="209" y="189"/>
                  </a:lnTo>
                  <a:lnTo>
                    <a:pt x="140" y="221"/>
                  </a:lnTo>
                  <a:lnTo>
                    <a:pt x="100" y="221"/>
                  </a:lnTo>
                  <a:lnTo>
                    <a:pt x="155" y="206"/>
                  </a:lnTo>
                  <a:lnTo>
                    <a:pt x="228" y="156"/>
                  </a:lnTo>
                  <a:lnTo>
                    <a:pt x="262" y="111"/>
                  </a:lnTo>
                  <a:lnTo>
                    <a:pt x="275" y="75"/>
                  </a:lnTo>
                  <a:lnTo>
                    <a:pt x="271" y="0"/>
                  </a:lnTo>
                  <a:lnTo>
                    <a:pt x="279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0" name="Freeform 136"/>
            <p:cNvSpPr>
              <a:spLocks/>
            </p:cNvSpPr>
            <p:nvPr/>
          </p:nvSpPr>
          <p:spPr bwMode="auto">
            <a:xfrm>
              <a:off x="4215" y="1367"/>
              <a:ext cx="52" cy="251"/>
            </a:xfrm>
            <a:custGeom>
              <a:avLst/>
              <a:gdLst>
                <a:gd name="T0" fmla="*/ 13 w 105"/>
                <a:gd name="T1" fmla="*/ 1 h 502"/>
                <a:gd name="T2" fmla="*/ 10 w 105"/>
                <a:gd name="T3" fmla="*/ 3 h 502"/>
                <a:gd name="T4" fmla="*/ 9 w 105"/>
                <a:gd name="T5" fmla="*/ 4 h 502"/>
                <a:gd name="T6" fmla="*/ 8 w 105"/>
                <a:gd name="T7" fmla="*/ 5 h 502"/>
                <a:gd name="T8" fmla="*/ 7 w 105"/>
                <a:gd name="T9" fmla="*/ 11 h 502"/>
                <a:gd name="T10" fmla="*/ 7 w 105"/>
                <a:gd name="T11" fmla="*/ 17 h 502"/>
                <a:gd name="T12" fmla="*/ 7 w 105"/>
                <a:gd name="T13" fmla="*/ 30 h 502"/>
                <a:gd name="T14" fmla="*/ 7 w 105"/>
                <a:gd name="T15" fmla="*/ 32 h 502"/>
                <a:gd name="T16" fmla="*/ 7 w 105"/>
                <a:gd name="T17" fmla="*/ 34 h 502"/>
                <a:gd name="T18" fmla="*/ 6 w 105"/>
                <a:gd name="T19" fmla="*/ 32 h 502"/>
                <a:gd name="T20" fmla="*/ 6 w 105"/>
                <a:gd name="T21" fmla="*/ 29 h 502"/>
                <a:gd name="T22" fmla="*/ 6 w 105"/>
                <a:gd name="T23" fmla="*/ 25 h 502"/>
                <a:gd name="T24" fmla="*/ 6 w 105"/>
                <a:gd name="T25" fmla="*/ 16 h 502"/>
                <a:gd name="T26" fmla="*/ 5 w 105"/>
                <a:gd name="T27" fmla="*/ 17 h 502"/>
                <a:gd name="T28" fmla="*/ 3 w 105"/>
                <a:gd name="T29" fmla="*/ 21 h 502"/>
                <a:gd name="T30" fmla="*/ 1 w 105"/>
                <a:gd name="T31" fmla="*/ 30 h 502"/>
                <a:gd name="T32" fmla="*/ 1 w 105"/>
                <a:gd name="T33" fmla="*/ 40 h 502"/>
                <a:gd name="T34" fmla="*/ 2 w 105"/>
                <a:gd name="T35" fmla="*/ 47 h 502"/>
                <a:gd name="T36" fmla="*/ 5 w 105"/>
                <a:gd name="T37" fmla="*/ 55 h 502"/>
                <a:gd name="T38" fmla="*/ 12 w 105"/>
                <a:gd name="T39" fmla="*/ 63 h 502"/>
                <a:gd name="T40" fmla="*/ 5 w 105"/>
                <a:gd name="T41" fmla="*/ 58 h 502"/>
                <a:gd name="T42" fmla="*/ 0 w 105"/>
                <a:gd name="T43" fmla="*/ 47 h 502"/>
                <a:gd name="T44" fmla="*/ 0 w 105"/>
                <a:gd name="T45" fmla="*/ 29 h 502"/>
                <a:gd name="T46" fmla="*/ 3 w 105"/>
                <a:gd name="T47" fmla="*/ 16 h 502"/>
                <a:gd name="T48" fmla="*/ 6 w 105"/>
                <a:gd name="T49" fmla="*/ 13 h 502"/>
                <a:gd name="T50" fmla="*/ 6 w 105"/>
                <a:gd name="T51" fmla="*/ 8 h 502"/>
                <a:gd name="T52" fmla="*/ 6 w 105"/>
                <a:gd name="T53" fmla="*/ 5 h 502"/>
                <a:gd name="T54" fmla="*/ 6 w 105"/>
                <a:gd name="T55" fmla="*/ 3 h 502"/>
                <a:gd name="T56" fmla="*/ 8 w 105"/>
                <a:gd name="T57" fmla="*/ 3 h 502"/>
                <a:gd name="T58" fmla="*/ 10 w 105"/>
                <a:gd name="T59" fmla="*/ 2 h 502"/>
                <a:gd name="T60" fmla="*/ 12 w 105"/>
                <a:gd name="T61" fmla="*/ 0 h 502"/>
                <a:gd name="T62" fmla="*/ 13 w 105"/>
                <a:gd name="T63" fmla="*/ 1 h 502"/>
                <a:gd name="T64" fmla="*/ 13 w 105"/>
                <a:gd name="T65" fmla="*/ 1 h 5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5" h="502">
                  <a:moveTo>
                    <a:pt x="105" y="7"/>
                  </a:moveTo>
                  <a:lnTo>
                    <a:pt x="86" y="19"/>
                  </a:lnTo>
                  <a:lnTo>
                    <a:pt x="72" y="28"/>
                  </a:lnTo>
                  <a:lnTo>
                    <a:pt x="65" y="36"/>
                  </a:lnTo>
                  <a:lnTo>
                    <a:pt x="61" y="85"/>
                  </a:lnTo>
                  <a:lnTo>
                    <a:pt x="59" y="129"/>
                  </a:lnTo>
                  <a:lnTo>
                    <a:pt x="63" y="239"/>
                  </a:lnTo>
                  <a:lnTo>
                    <a:pt x="63" y="254"/>
                  </a:lnTo>
                  <a:lnTo>
                    <a:pt x="59" y="271"/>
                  </a:lnTo>
                  <a:lnTo>
                    <a:pt x="53" y="252"/>
                  </a:lnTo>
                  <a:lnTo>
                    <a:pt x="53" y="232"/>
                  </a:lnTo>
                  <a:lnTo>
                    <a:pt x="49" y="195"/>
                  </a:lnTo>
                  <a:lnTo>
                    <a:pt x="48" y="121"/>
                  </a:lnTo>
                  <a:lnTo>
                    <a:pt x="42" y="133"/>
                  </a:lnTo>
                  <a:lnTo>
                    <a:pt x="28" y="163"/>
                  </a:lnTo>
                  <a:lnTo>
                    <a:pt x="11" y="235"/>
                  </a:lnTo>
                  <a:lnTo>
                    <a:pt x="13" y="319"/>
                  </a:lnTo>
                  <a:lnTo>
                    <a:pt x="17" y="372"/>
                  </a:lnTo>
                  <a:lnTo>
                    <a:pt x="40" y="433"/>
                  </a:lnTo>
                  <a:lnTo>
                    <a:pt x="101" y="502"/>
                  </a:lnTo>
                  <a:lnTo>
                    <a:pt x="42" y="458"/>
                  </a:lnTo>
                  <a:lnTo>
                    <a:pt x="2" y="370"/>
                  </a:lnTo>
                  <a:lnTo>
                    <a:pt x="0" y="230"/>
                  </a:lnTo>
                  <a:lnTo>
                    <a:pt x="30" y="125"/>
                  </a:lnTo>
                  <a:lnTo>
                    <a:pt x="48" y="98"/>
                  </a:lnTo>
                  <a:lnTo>
                    <a:pt x="48" y="64"/>
                  </a:lnTo>
                  <a:lnTo>
                    <a:pt x="51" y="38"/>
                  </a:lnTo>
                  <a:lnTo>
                    <a:pt x="55" y="22"/>
                  </a:lnTo>
                  <a:lnTo>
                    <a:pt x="67" y="17"/>
                  </a:lnTo>
                  <a:lnTo>
                    <a:pt x="82" y="9"/>
                  </a:lnTo>
                  <a:lnTo>
                    <a:pt x="101" y="0"/>
                  </a:lnTo>
                  <a:lnTo>
                    <a:pt x="105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1" name="Freeform 137"/>
            <p:cNvSpPr>
              <a:spLocks/>
            </p:cNvSpPr>
            <p:nvPr/>
          </p:nvSpPr>
          <p:spPr bwMode="auto">
            <a:xfrm>
              <a:off x="4267" y="1537"/>
              <a:ext cx="15" cy="60"/>
            </a:xfrm>
            <a:custGeom>
              <a:avLst/>
              <a:gdLst>
                <a:gd name="T0" fmla="*/ 3 w 30"/>
                <a:gd name="T1" fmla="*/ 0 h 122"/>
                <a:gd name="T2" fmla="*/ 4 w 30"/>
                <a:gd name="T3" fmla="*/ 6 h 122"/>
                <a:gd name="T4" fmla="*/ 4 w 30"/>
                <a:gd name="T5" fmla="*/ 15 h 122"/>
                <a:gd name="T6" fmla="*/ 2 w 30"/>
                <a:gd name="T7" fmla="*/ 14 h 122"/>
                <a:gd name="T8" fmla="*/ 1 w 30"/>
                <a:gd name="T9" fmla="*/ 13 h 122"/>
                <a:gd name="T10" fmla="*/ 0 w 30"/>
                <a:gd name="T11" fmla="*/ 11 h 122"/>
                <a:gd name="T12" fmla="*/ 2 w 30"/>
                <a:gd name="T13" fmla="*/ 12 h 122"/>
                <a:gd name="T14" fmla="*/ 2 w 30"/>
                <a:gd name="T15" fmla="*/ 13 h 122"/>
                <a:gd name="T16" fmla="*/ 3 w 30"/>
                <a:gd name="T17" fmla="*/ 13 h 122"/>
                <a:gd name="T18" fmla="*/ 3 w 30"/>
                <a:gd name="T19" fmla="*/ 11 h 122"/>
                <a:gd name="T20" fmla="*/ 3 w 30"/>
                <a:gd name="T21" fmla="*/ 8 h 122"/>
                <a:gd name="T22" fmla="*/ 3 w 30"/>
                <a:gd name="T23" fmla="*/ 1 h 122"/>
                <a:gd name="T24" fmla="*/ 3 w 30"/>
                <a:gd name="T25" fmla="*/ 0 h 122"/>
                <a:gd name="T26" fmla="*/ 3 w 30"/>
                <a:gd name="T27" fmla="*/ 0 h 12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0" h="122">
                  <a:moveTo>
                    <a:pt x="24" y="0"/>
                  </a:moveTo>
                  <a:lnTo>
                    <a:pt x="28" y="51"/>
                  </a:lnTo>
                  <a:lnTo>
                    <a:pt x="30" y="122"/>
                  </a:lnTo>
                  <a:lnTo>
                    <a:pt x="11" y="118"/>
                  </a:lnTo>
                  <a:lnTo>
                    <a:pt x="1" y="110"/>
                  </a:lnTo>
                  <a:lnTo>
                    <a:pt x="0" y="89"/>
                  </a:lnTo>
                  <a:lnTo>
                    <a:pt x="9" y="101"/>
                  </a:lnTo>
                  <a:lnTo>
                    <a:pt x="15" y="106"/>
                  </a:lnTo>
                  <a:lnTo>
                    <a:pt x="20" y="108"/>
                  </a:lnTo>
                  <a:lnTo>
                    <a:pt x="24" y="89"/>
                  </a:lnTo>
                  <a:lnTo>
                    <a:pt x="24" y="72"/>
                  </a:lnTo>
                  <a:lnTo>
                    <a:pt x="17" y="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2" name="Freeform 138"/>
            <p:cNvSpPr>
              <a:spLocks/>
            </p:cNvSpPr>
            <p:nvPr/>
          </p:nvSpPr>
          <p:spPr bwMode="auto">
            <a:xfrm>
              <a:off x="4251" y="1200"/>
              <a:ext cx="163" cy="173"/>
            </a:xfrm>
            <a:custGeom>
              <a:avLst/>
              <a:gdLst>
                <a:gd name="T0" fmla="*/ 4 w 325"/>
                <a:gd name="T1" fmla="*/ 40 h 346"/>
                <a:gd name="T2" fmla="*/ 3 w 325"/>
                <a:gd name="T3" fmla="*/ 26 h 346"/>
                <a:gd name="T4" fmla="*/ 2 w 325"/>
                <a:gd name="T5" fmla="*/ 20 h 346"/>
                <a:gd name="T6" fmla="*/ 3 w 325"/>
                <a:gd name="T7" fmla="*/ 17 h 346"/>
                <a:gd name="T8" fmla="*/ 8 w 325"/>
                <a:gd name="T9" fmla="*/ 15 h 346"/>
                <a:gd name="T10" fmla="*/ 14 w 325"/>
                <a:gd name="T11" fmla="*/ 13 h 346"/>
                <a:gd name="T12" fmla="*/ 14 w 325"/>
                <a:gd name="T13" fmla="*/ 9 h 346"/>
                <a:gd name="T14" fmla="*/ 17 w 325"/>
                <a:gd name="T15" fmla="*/ 5 h 346"/>
                <a:gd name="T16" fmla="*/ 23 w 325"/>
                <a:gd name="T17" fmla="*/ 5 h 346"/>
                <a:gd name="T18" fmla="*/ 26 w 325"/>
                <a:gd name="T19" fmla="*/ 11 h 346"/>
                <a:gd name="T20" fmla="*/ 29 w 325"/>
                <a:gd name="T21" fmla="*/ 15 h 346"/>
                <a:gd name="T22" fmla="*/ 28 w 325"/>
                <a:gd name="T23" fmla="*/ 20 h 346"/>
                <a:gd name="T24" fmla="*/ 24 w 325"/>
                <a:gd name="T25" fmla="*/ 20 h 346"/>
                <a:gd name="T26" fmla="*/ 30 w 325"/>
                <a:gd name="T27" fmla="*/ 21 h 346"/>
                <a:gd name="T28" fmla="*/ 31 w 325"/>
                <a:gd name="T29" fmla="*/ 19 h 346"/>
                <a:gd name="T30" fmla="*/ 36 w 325"/>
                <a:gd name="T31" fmla="*/ 19 h 346"/>
                <a:gd name="T32" fmla="*/ 41 w 325"/>
                <a:gd name="T33" fmla="*/ 16 h 346"/>
                <a:gd name="T34" fmla="*/ 40 w 325"/>
                <a:gd name="T35" fmla="*/ 8 h 346"/>
                <a:gd name="T36" fmla="*/ 38 w 325"/>
                <a:gd name="T37" fmla="*/ 7 h 346"/>
                <a:gd name="T38" fmla="*/ 39 w 325"/>
                <a:gd name="T39" fmla="*/ 13 h 346"/>
                <a:gd name="T40" fmla="*/ 38 w 325"/>
                <a:gd name="T41" fmla="*/ 16 h 346"/>
                <a:gd name="T42" fmla="*/ 34 w 325"/>
                <a:gd name="T43" fmla="*/ 18 h 346"/>
                <a:gd name="T44" fmla="*/ 25 w 325"/>
                <a:gd name="T45" fmla="*/ 7 h 346"/>
                <a:gd name="T46" fmla="*/ 29 w 325"/>
                <a:gd name="T47" fmla="*/ 2 h 346"/>
                <a:gd name="T48" fmla="*/ 36 w 325"/>
                <a:gd name="T49" fmla="*/ 6 h 346"/>
                <a:gd name="T50" fmla="*/ 34 w 325"/>
                <a:gd name="T51" fmla="*/ 1 h 346"/>
                <a:gd name="T52" fmla="*/ 26 w 325"/>
                <a:gd name="T53" fmla="*/ 2 h 346"/>
                <a:gd name="T54" fmla="*/ 24 w 325"/>
                <a:gd name="T55" fmla="*/ 4 h 346"/>
                <a:gd name="T56" fmla="*/ 18 w 325"/>
                <a:gd name="T57" fmla="*/ 3 h 346"/>
                <a:gd name="T58" fmla="*/ 13 w 325"/>
                <a:gd name="T59" fmla="*/ 6 h 346"/>
                <a:gd name="T60" fmla="*/ 11 w 325"/>
                <a:gd name="T61" fmla="*/ 14 h 346"/>
                <a:gd name="T62" fmla="*/ 3 w 325"/>
                <a:gd name="T63" fmla="*/ 16 h 346"/>
                <a:gd name="T64" fmla="*/ 0 w 325"/>
                <a:gd name="T65" fmla="*/ 20 h 346"/>
                <a:gd name="T66" fmla="*/ 1 w 325"/>
                <a:gd name="T67" fmla="*/ 31 h 346"/>
                <a:gd name="T68" fmla="*/ 2 w 325"/>
                <a:gd name="T69" fmla="*/ 40 h 346"/>
                <a:gd name="T70" fmla="*/ 4 w 325"/>
                <a:gd name="T71" fmla="*/ 44 h 346"/>
                <a:gd name="T72" fmla="*/ 5 w 325"/>
                <a:gd name="T73" fmla="*/ 44 h 3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25" h="346">
                  <a:moveTo>
                    <a:pt x="34" y="346"/>
                  </a:moveTo>
                  <a:lnTo>
                    <a:pt x="25" y="319"/>
                  </a:lnTo>
                  <a:lnTo>
                    <a:pt x="17" y="280"/>
                  </a:lnTo>
                  <a:lnTo>
                    <a:pt x="21" y="203"/>
                  </a:lnTo>
                  <a:lnTo>
                    <a:pt x="21" y="188"/>
                  </a:lnTo>
                  <a:lnTo>
                    <a:pt x="14" y="158"/>
                  </a:lnTo>
                  <a:lnTo>
                    <a:pt x="17" y="146"/>
                  </a:lnTo>
                  <a:lnTo>
                    <a:pt x="21" y="135"/>
                  </a:lnTo>
                  <a:lnTo>
                    <a:pt x="29" y="122"/>
                  </a:lnTo>
                  <a:lnTo>
                    <a:pt x="57" y="116"/>
                  </a:lnTo>
                  <a:lnTo>
                    <a:pt x="101" y="116"/>
                  </a:lnTo>
                  <a:lnTo>
                    <a:pt x="107" y="101"/>
                  </a:lnTo>
                  <a:lnTo>
                    <a:pt x="109" y="89"/>
                  </a:lnTo>
                  <a:lnTo>
                    <a:pt x="109" y="70"/>
                  </a:lnTo>
                  <a:lnTo>
                    <a:pt x="114" y="49"/>
                  </a:lnTo>
                  <a:lnTo>
                    <a:pt x="133" y="36"/>
                  </a:lnTo>
                  <a:lnTo>
                    <a:pt x="154" y="27"/>
                  </a:lnTo>
                  <a:lnTo>
                    <a:pt x="177" y="34"/>
                  </a:lnTo>
                  <a:lnTo>
                    <a:pt x="187" y="51"/>
                  </a:lnTo>
                  <a:lnTo>
                    <a:pt x="204" y="84"/>
                  </a:lnTo>
                  <a:lnTo>
                    <a:pt x="217" y="101"/>
                  </a:lnTo>
                  <a:lnTo>
                    <a:pt x="230" y="120"/>
                  </a:lnTo>
                  <a:lnTo>
                    <a:pt x="228" y="146"/>
                  </a:lnTo>
                  <a:lnTo>
                    <a:pt x="217" y="156"/>
                  </a:lnTo>
                  <a:lnTo>
                    <a:pt x="211" y="162"/>
                  </a:lnTo>
                  <a:lnTo>
                    <a:pt x="185" y="160"/>
                  </a:lnTo>
                  <a:lnTo>
                    <a:pt x="204" y="169"/>
                  </a:lnTo>
                  <a:lnTo>
                    <a:pt x="236" y="162"/>
                  </a:lnTo>
                  <a:lnTo>
                    <a:pt x="244" y="150"/>
                  </a:lnTo>
                  <a:lnTo>
                    <a:pt x="247" y="145"/>
                  </a:lnTo>
                  <a:lnTo>
                    <a:pt x="265" y="148"/>
                  </a:lnTo>
                  <a:lnTo>
                    <a:pt x="285" y="150"/>
                  </a:lnTo>
                  <a:lnTo>
                    <a:pt x="304" y="137"/>
                  </a:lnTo>
                  <a:lnTo>
                    <a:pt x="322" y="124"/>
                  </a:lnTo>
                  <a:lnTo>
                    <a:pt x="325" y="93"/>
                  </a:lnTo>
                  <a:lnTo>
                    <a:pt x="318" y="63"/>
                  </a:lnTo>
                  <a:lnTo>
                    <a:pt x="314" y="57"/>
                  </a:lnTo>
                  <a:lnTo>
                    <a:pt x="297" y="55"/>
                  </a:lnTo>
                  <a:lnTo>
                    <a:pt x="297" y="74"/>
                  </a:lnTo>
                  <a:lnTo>
                    <a:pt x="306" y="101"/>
                  </a:lnTo>
                  <a:lnTo>
                    <a:pt x="303" y="118"/>
                  </a:lnTo>
                  <a:lnTo>
                    <a:pt x="299" y="127"/>
                  </a:lnTo>
                  <a:lnTo>
                    <a:pt x="293" y="135"/>
                  </a:lnTo>
                  <a:lnTo>
                    <a:pt x="270" y="141"/>
                  </a:lnTo>
                  <a:lnTo>
                    <a:pt x="247" y="124"/>
                  </a:lnTo>
                  <a:lnTo>
                    <a:pt x="196" y="53"/>
                  </a:lnTo>
                  <a:lnTo>
                    <a:pt x="198" y="27"/>
                  </a:lnTo>
                  <a:lnTo>
                    <a:pt x="228" y="11"/>
                  </a:lnTo>
                  <a:lnTo>
                    <a:pt x="265" y="11"/>
                  </a:lnTo>
                  <a:lnTo>
                    <a:pt x="285" y="44"/>
                  </a:lnTo>
                  <a:lnTo>
                    <a:pt x="299" y="44"/>
                  </a:lnTo>
                  <a:lnTo>
                    <a:pt x="272" y="6"/>
                  </a:lnTo>
                  <a:lnTo>
                    <a:pt x="247" y="0"/>
                  </a:lnTo>
                  <a:lnTo>
                    <a:pt x="204" y="10"/>
                  </a:lnTo>
                  <a:lnTo>
                    <a:pt x="192" y="19"/>
                  </a:lnTo>
                  <a:lnTo>
                    <a:pt x="187" y="25"/>
                  </a:lnTo>
                  <a:lnTo>
                    <a:pt x="173" y="21"/>
                  </a:lnTo>
                  <a:lnTo>
                    <a:pt x="143" y="23"/>
                  </a:lnTo>
                  <a:lnTo>
                    <a:pt x="114" y="36"/>
                  </a:lnTo>
                  <a:lnTo>
                    <a:pt x="103" y="46"/>
                  </a:lnTo>
                  <a:lnTo>
                    <a:pt x="95" y="93"/>
                  </a:lnTo>
                  <a:lnTo>
                    <a:pt x="84" y="105"/>
                  </a:lnTo>
                  <a:lnTo>
                    <a:pt x="36" y="110"/>
                  </a:lnTo>
                  <a:lnTo>
                    <a:pt x="17" y="122"/>
                  </a:lnTo>
                  <a:lnTo>
                    <a:pt x="6" y="143"/>
                  </a:lnTo>
                  <a:lnTo>
                    <a:pt x="0" y="156"/>
                  </a:lnTo>
                  <a:lnTo>
                    <a:pt x="8" y="190"/>
                  </a:lnTo>
                  <a:lnTo>
                    <a:pt x="8" y="241"/>
                  </a:lnTo>
                  <a:lnTo>
                    <a:pt x="8" y="289"/>
                  </a:lnTo>
                  <a:lnTo>
                    <a:pt x="14" y="314"/>
                  </a:lnTo>
                  <a:lnTo>
                    <a:pt x="19" y="335"/>
                  </a:lnTo>
                  <a:lnTo>
                    <a:pt x="25" y="346"/>
                  </a:lnTo>
                  <a:lnTo>
                    <a:pt x="34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3" name="Freeform 139"/>
            <p:cNvSpPr>
              <a:spLocks/>
            </p:cNvSpPr>
            <p:nvPr/>
          </p:nvSpPr>
          <p:spPr bwMode="auto">
            <a:xfrm>
              <a:off x="4270" y="1260"/>
              <a:ext cx="41" cy="63"/>
            </a:xfrm>
            <a:custGeom>
              <a:avLst/>
              <a:gdLst>
                <a:gd name="T0" fmla="*/ 0 w 82"/>
                <a:gd name="T1" fmla="*/ 12 h 125"/>
                <a:gd name="T2" fmla="*/ 2 w 82"/>
                <a:gd name="T3" fmla="*/ 13 h 125"/>
                <a:gd name="T4" fmla="*/ 4 w 82"/>
                <a:gd name="T5" fmla="*/ 14 h 125"/>
                <a:gd name="T6" fmla="*/ 5 w 82"/>
                <a:gd name="T7" fmla="*/ 15 h 125"/>
                <a:gd name="T8" fmla="*/ 10 w 82"/>
                <a:gd name="T9" fmla="*/ 13 h 125"/>
                <a:gd name="T10" fmla="*/ 10 w 82"/>
                <a:gd name="T11" fmla="*/ 11 h 125"/>
                <a:gd name="T12" fmla="*/ 10 w 82"/>
                <a:gd name="T13" fmla="*/ 9 h 125"/>
                <a:gd name="T14" fmla="*/ 8 w 82"/>
                <a:gd name="T15" fmla="*/ 7 h 125"/>
                <a:gd name="T16" fmla="*/ 7 w 82"/>
                <a:gd name="T17" fmla="*/ 6 h 125"/>
                <a:gd name="T18" fmla="*/ 4 w 82"/>
                <a:gd name="T19" fmla="*/ 2 h 125"/>
                <a:gd name="T20" fmla="*/ 3 w 82"/>
                <a:gd name="T21" fmla="*/ 0 h 125"/>
                <a:gd name="T22" fmla="*/ 8 w 82"/>
                <a:gd name="T23" fmla="*/ 4 h 125"/>
                <a:gd name="T24" fmla="*/ 11 w 82"/>
                <a:gd name="T25" fmla="*/ 9 h 125"/>
                <a:gd name="T26" fmla="*/ 10 w 82"/>
                <a:gd name="T27" fmla="*/ 15 h 125"/>
                <a:gd name="T28" fmla="*/ 9 w 82"/>
                <a:gd name="T29" fmla="*/ 16 h 125"/>
                <a:gd name="T30" fmla="*/ 7 w 82"/>
                <a:gd name="T31" fmla="*/ 16 h 125"/>
                <a:gd name="T32" fmla="*/ 4 w 82"/>
                <a:gd name="T33" fmla="*/ 15 h 125"/>
                <a:gd name="T34" fmla="*/ 2 w 82"/>
                <a:gd name="T35" fmla="*/ 15 h 125"/>
                <a:gd name="T36" fmla="*/ 0 w 82"/>
                <a:gd name="T37" fmla="*/ 12 h 125"/>
                <a:gd name="T38" fmla="*/ 0 w 82"/>
                <a:gd name="T39" fmla="*/ 12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2" h="125">
                  <a:moveTo>
                    <a:pt x="0" y="91"/>
                  </a:moveTo>
                  <a:lnTo>
                    <a:pt x="14" y="102"/>
                  </a:lnTo>
                  <a:lnTo>
                    <a:pt x="25" y="112"/>
                  </a:lnTo>
                  <a:lnTo>
                    <a:pt x="36" y="116"/>
                  </a:lnTo>
                  <a:lnTo>
                    <a:pt x="76" y="104"/>
                  </a:lnTo>
                  <a:lnTo>
                    <a:pt x="76" y="85"/>
                  </a:lnTo>
                  <a:lnTo>
                    <a:pt x="74" y="70"/>
                  </a:lnTo>
                  <a:lnTo>
                    <a:pt x="57" y="51"/>
                  </a:lnTo>
                  <a:lnTo>
                    <a:pt x="50" y="44"/>
                  </a:lnTo>
                  <a:lnTo>
                    <a:pt x="25" y="9"/>
                  </a:lnTo>
                  <a:lnTo>
                    <a:pt x="23" y="0"/>
                  </a:lnTo>
                  <a:lnTo>
                    <a:pt x="57" y="30"/>
                  </a:lnTo>
                  <a:lnTo>
                    <a:pt x="82" y="72"/>
                  </a:lnTo>
                  <a:lnTo>
                    <a:pt x="80" y="116"/>
                  </a:lnTo>
                  <a:lnTo>
                    <a:pt x="67" y="123"/>
                  </a:lnTo>
                  <a:lnTo>
                    <a:pt x="50" y="125"/>
                  </a:lnTo>
                  <a:lnTo>
                    <a:pt x="25" y="120"/>
                  </a:lnTo>
                  <a:lnTo>
                    <a:pt x="14" y="114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4" name="Freeform 140"/>
            <p:cNvSpPr>
              <a:spLocks/>
            </p:cNvSpPr>
            <p:nvPr/>
          </p:nvSpPr>
          <p:spPr bwMode="auto">
            <a:xfrm>
              <a:off x="4367" y="1354"/>
              <a:ext cx="103" cy="62"/>
            </a:xfrm>
            <a:custGeom>
              <a:avLst/>
              <a:gdLst>
                <a:gd name="T0" fmla="*/ 25 w 206"/>
                <a:gd name="T1" fmla="*/ 0 h 124"/>
                <a:gd name="T2" fmla="*/ 24 w 206"/>
                <a:gd name="T3" fmla="*/ 3 h 124"/>
                <a:gd name="T4" fmla="*/ 24 w 206"/>
                <a:gd name="T5" fmla="*/ 5 h 124"/>
                <a:gd name="T6" fmla="*/ 24 w 206"/>
                <a:gd name="T7" fmla="*/ 6 h 124"/>
                <a:gd name="T8" fmla="*/ 21 w 206"/>
                <a:gd name="T9" fmla="*/ 7 h 124"/>
                <a:gd name="T10" fmla="*/ 18 w 206"/>
                <a:gd name="T11" fmla="*/ 8 h 124"/>
                <a:gd name="T12" fmla="*/ 13 w 206"/>
                <a:gd name="T13" fmla="*/ 7 h 124"/>
                <a:gd name="T14" fmla="*/ 13 w 206"/>
                <a:gd name="T15" fmla="*/ 9 h 124"/>
                <a:gd name="T16" fmla="*/ 13 w 206"/>
                <a:gd name="T17" fmla="*/ 11 h 124"/>
                <a:gd name="T18" fmla="*/ 12 w 206"/>
                <a:gd name="T19" fmla="*/ 12 h 124"/>
                <a:gd name="T20" fmla="*/ 10 w 206"/>
                <a:gd name="T21" fmla="*/ 13 h 124"/>
                <a:gd name="T22" fmla="*/ 9 w 206"/>
                <a:gd name="T23" fmla="*/ 13 h 124"/>
                <a:gd name="T24" fmla="*/ 3 w 206"/>
                <a:gd name="T25" fmla="*/ 14 h 124"/>
                <a:gd name="T26" fmla="*/ 0 w 206"/>
                <a:gd name="T27" fmla="*/ 16 h 124"/>
                <a:gd name="T28" fmla="*/ 6 w 206"/>
                <a:gd name="T29" fmla="*/ 15 h 124"/>
                <a:gd name="T30" fmla="*/ 9 w 206"/>
                <a:gd name="T31" fmla="*/ 14 h 124"/>
                <a:gd name="T32" fmla="*/ 12 w 206"/>
                <a:gd name="T33" fmla="*/ 13 h 124"/>
                <a:gd name="T34" fmla="*/ 13 w 206"/>
                <a:gd name="T35" fmla="*/ 12 h 124"/>
                <a:gd name="T36" fmla="*/ 14 w 206"/>
                <a:gd name="T37" fmla="*/ 11 h 124"/>
                <a:gd name="T38" fmla="*/ 15 w 206"/>
                <a:gd name="T39" fmla="*/ 9 h 124"/>
                <a:gd name="T40" fmla="*/ 17 w 206"/>
                <a:gd name="T41" fmla="*/ 9 h 124"/>
                <a:gd name="T42" fmla="*/ 21 w 206"/>
                <a:gd name="T43" fmla="*/ 9 h 124"/>
                <a:gd name="T44" fmla="*/ 24 w 206"/>
                <a:gd name="T45" fmla="*/ 6 h 124"/>
                <a:gd name="T46" fmla="*/ 25 w 206"/>
                <a:gd name="T47" fmla="*/ 5 h 124"/>
                <a:gd name="T48" fmla="*/ 26 w 206"/>
                <a:gd name="T49" fmla="*/ 1 h 124"/>
                <a:gd name="T50" fmla="*/ 25 w 206"/>
                <a:gd name="T51" fmla="*/ 0 h 124"/>
                <a:gd name="T52" fmla="*/ 25 w 206"/>
                <a:gd name="T53" fmla="*/ 0 h 12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06" h="124">
                  <a:moveTo>
                    <a:pt x="198" y="0"/>
                  </a:moveTo>
                  <a:lnTo>
                    <a:pt x="192" y="23"/>
                  </a:lnTo>
                  <a:lnTo>
                    <a:pt x="188" y="38"/>
                  </a:lnTo>
                  <a:lnTo>
                    <a:pt x="185" y="46"/>
                  </a:lnTo>
                  <a:lnTo>
                    <a:pt x="162" y="53"/>
                  </a:lnTo>
                  <a:lnTo>
                    <a:pt x="143" y="61"/>
                  </a:lnTo>
                  <a:lnTo>
                    <a:pt x="101" y="55"/>
                  </a:lnTo>
                  <a:lnTo>
                    <a:pt x="101" y="68"/>
                  </a:lnTo>
                  <a:lnTo>
                    <a:pt x="97" y="82"/>
                  </a:lnTo>
                  <a:lnTo>
                    <a:pt x="91" y="89"/>
                  </a:lnTo>
                  <a:lnTo>
                    <a:pt x="74" y="99"/>
                  </a:lnTo>
                  <a:lnTo>
                    <a:pt x="67" y="103"/>
                  </a:lnTo>
                  <a:lnTo>
                    <a:pt x="21" y="105"/>
                  </a:lnTo>
                  <a:lnTo>
                    <a:pt x="0" y="124"/>
                  </a:lnTo>
                  <a:lnTo>
                    <a:pt x="46" y="116"/>
                  </a:lnTo>
                  <a:lnTo>
                    <a:pt x="67" y="112"/>
                  </a:lnTo>
                  <a:lnTo>
                    <a:pt x="93" y="103"/>
                  </a:lnTo>
                  <a:lnTo>
                    <a:pt x="101" y="95"/>
                  </a:lnTo>
                  <a:lnTo>
                    <a:pt x="109" y="82"/>
                  </a:lnTo>
                  <a:lnTo>
                    <a:pt x="116" y="67"/>
                  </a:lnTo>
                  <a:lnTo>
                    <a:pt x="131" y="70"/>
                  </a:lnTo>
                  <a:lnTo>
                    <a:pt x="166" y="65"/>
                  </a:lnTo>
                  <a:lnTo>
                    <a:pt x="192" y="46"/>
                  </a:lnTo>
                  <a:lnTo>
                    <a:pt x="200" y="34"/>
                  </a:lnTo>
                  <a:lnTo>
                    <a:pt x="206" y="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5" name="Freeform 141"/>
            <p:cNvSpPr>
              <a:spLocks/>
            </p:cNvSpPr>
            <p:nvPr/>
          </p:nvSpPr>
          <p:spPr bwMode="auto">
            <a:xfrm>
              <a:off x="4394" y="1201"/>
              <a:ext cx="64" cy="44"/>
            </a:xfrm>
            <a:custGeom>
              <a:avLst/>
              <a:gdLst>
                <a:gd name="T0" fmla="*/ 2 w 130"/>
                <a:gd name="T1" fmla="*/ 5 h 87"/>
                <a:gd name="T2" fmla="*/ 3 w 130"/>
                <a:gd name="T3" fmla="*/ 4 h 87"/>
                <a:gd name="T4" fmla="*/ 4 w 130"/>
                <a:gd name="T5" fmla="*/ 3 h 87"/>
                <a:gd name="T6" fmla="*/ 5 w 130"/>
                <a:gd name="T7" fmla="*/ 2 h 87"/>
                <a:gd name="T8" fmla="*/ 11 w 130"/>
                <a:gd name="T9" fmla="*/ 2 h 87"/>
                <a:gd name="T10" fmla="*/ 14 w 130"/>
                <a:gd name="T11" fmla="*/ 4 h 87"/>
                <a:gd name="T12" fmla="*/ 14 w 130"/>
                <a:gd name="T13" fmla="*/ 6 h 87"/>
                <a:gd name="T14" fmla="*/ 12 w 130"/>
                <a:gd name="T15" fmla="*/ 9 h 87"/>
                <a:gd name="T16" fmla="*/ 8 w 130"/>
                <a:gd name="T17" fmla="*/ 11 h 87"/>
                <a:gd name="T18" fmla="*/ 14 w 130"/>
                <a:gd name="T19" fmla="*/ 9 h 87"/>
                <a:gd name="T20" fmla="*/ 16 w 130"/>
                <a:gd name="T21" fmla="*/ 5 h 87"/>
                <a:gd name="T22" fmla="*/ 15 w 130"/>
                <a:gd name="T23" fmla="*/ 2 h 87"/>
                <a:gd name="T24" fmla="*/ 11 w 130"/>
                <a:gd name="T25" fmla="*/ 0 h 87"/>
                <a:gd name="T26" fmla="*/ 6 w 130"/>
                <a:gd name="T27" fmla="*/ 1 h 87"/>
                <a:gd name="T28" fmla="*/ 3 w 130"/>
                <a:gd name="T29" fmla="*/ 1 h 87"/>
                <a:gd name="T30" fmla="*/ 2 w 130"/>
                <a:gd name="T31" fmla="*/ 2 h 87"/>
                <a:gd name="T32" fmla="*/ 1 w 130"/>
                <a:gd name="T33" fmla="*/ 3 h 87"/>
                <a:gd name="T34" fmla="*/ 0 w 130"/>
                <a:gd name="T35" fmla="*/ 4 h 87"/>
                <a:gd name="T36" fmla="*/ 0 w 130"/>
                <a:gd name="T37" fmla="*/ 5 h 87"/>
                <a:gd name="T38" fmla="*/ 1 w 130"/>
                <a:gd name="T39" fmla="*/ 7 h 87"/>
                <a:gd name="T40" fmla="*/ 3 w 130"/>
                <a:gd name="T41" fmla="*/ 7 h 87"/>
                <a:gd name="T42" fmla="*/ 2 w 130"/>
                <a:gd name="T43" fmla="*/ 5 h 87"/>
                <a:gd name="T44" fmla="*/ 2 w 130"/>
                <a:gd name="T45" fmla="*/ 5 h 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0" h="87">
                  <a:moveTo>
                    <a:pt x="18" y="36"/>
                  </a:moveTo>
                  <a:lnTo>
                    <a:pt x="25" y="25"/>
                  </a:lnTo>
                  <a:lnTo>
                    <a:pt x="33" y="17"/>
                  </a:lnTo>
                  <a:lnTo>
                    <a:pt x="42" y="11"/>
                  </a:lnTo>
                  <a:lnTo>
                    <a:pt x="96" y="11"/>
                  </a:lnTo>
                  <a:lnTo>
                    <a:pt x="116" y="25"/>
                  </a:lnTo>
                  <a:lnTo>
                    <a:pt x="118" y="47"/>
                  </a:lnTo>
                  <a:lnTo>
                    <a:pt x="103" y="66"/>
                  </a:lnTo>
                  <a:lnTo>
                    <a:pt x="71" y="87"/>
                  </a:lnTo>
                  <a:lnTo>
                    <a:pt x="120" y="66"/>
                  </a:lnTo>
                  <a:lnTo>
                    <a:pt x="130" y="40"/>
                  </a:lnTo>
                  <a:lnTo>
                    <a:pt x="126" y="15"/>
                  </a:lnTo>
                  <a:lnTo>
                    <a:pt x="92" y="0"/>
                  </a:lnTo>
                  <a:lnTo>
                    <a:pt x="48" y="2"/>
                  </a:lnTo>
                  <a:lnTo>
                    <a:pt x="27" y="6"/>
                  </a:lnTo>
                  <a:lnTo>
                    <a:pt x="21" y="11"/>
                  </a:lnTo>
                  <a:lnTo>
                    <a:pt x="12" y="23"/>
                  </a:lnTo>
                  <a:lnTo>
                    <a:pt x="4" y="32"/>
                  </a:lnTo>
                  <a:lnTo>
                    <a:pt x="0" y="36"/>
                  </a:lnTo>
                  <a:lnTo>
                    <a:pt x="12" y="55"/>
                  </a:lnTo>
                  <a:lnTo>
                    <a:pt x="25" y="53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6" name="Freeform 142"/>
            <p:cNvSpPr>
              <a:spLocks/>
            </p:cNvSpPr>
            <p:nvPr/>
          </p:nvSpPr>
          <p:spPr bwMode="auto">
            <a:xfrm>
              <a:off x="4412" y="1203"/>
              <a:ext cx="140" cy="133"/>
            </a:xfrm>
            <a:custGeom>
              <a:avLst/>
              <a:gdLst>
                <a:gd name="T0" fmla="*/ 9 w 279"/>
                <a:gd name="T1" fmla="*/ 9 h 266"/>
                <a:gd name="T2" fmla="*/ 17 w 279"/>
                <a:gd name="T3" fmla="*/ 6 h 266"/>
                <a:gd name="T4" fmla="*/ 22 w 279"/>
                <a:gd name="T5" fmla="*/ 4 h 266"/>
                <a:gd name="T6" fmla="*/ 25 w 279"/>
                <a:gd name="T7" fmla="*/ 0 h 266"/>
                <a:gd name="T8" fmla="*/ 25 w 279"/>
                <a:gd name="T9" fmla="*/ 1 h 266"/>
                <a:gd name="T10" fmla="*/ 27 w 279"/>
                <a:gd name="T11" fmla="*/ 3 h 266"/>
                <a:gd name="T12" fmla="*/ 28 w 279"/>
                <a:gd name="T13" fmla="*/ 6 h 266"/>
                <a:gd name="T14" fmla="*/ 30 w 279"/>
                <a:gd name="T15" fmla="*/ 8 h 266"/>
                <a:gd name="T16" fmla="*/ 31 w 279"/>
                <a:gd name="T17" fmla="*/ 13 h 266"/>
                <a:gd name="T18" fmla="*/ 33 w 279"/>
                <a:gd name="T19" fmla="*/ 18 h 266"/>
                <a:gd name="T20" fmla="*/ 34 w 279"/>
                <a:gd name="T21" fmla="*/ 22 h 266"/>
                <a:gd name="T22" fmla="*/ 34 w 279"/>
                <a:gd name="T23" fmla="*/ 23 h 266"/>
                <a:gd name="T24" fmla="*/ 35 w 279"/>
                <a:gd name="T25" fmla="*/ 29 h 266"/>
                <a:gd name="T26" fmla="*/ 35 w 279"/>
                <a:gd name="T27" fmla="*/ 34 h 266"/>
                <a:gd name="T28" fmla="*/ 34 w 279"/>
                <a:gd name="T29" fmla="*/ 25 h 266"/>
                <a:gd name="T30" fmla="*/ 29 w 279"/>
                <a:gd name="T31" fmla="*/ 9 h 266"/>
                <a:gd name="T32" fmla="*/ 25 w 279"/>
                <a:gd name="T33" fmla="*/ 2 h 266"/>
                <a:gd name="T34" fmla="*/ 25 w 279"/>
                <a:gd name="T35" fmla="*/ 6 h 266"/>
                <a:gd name="T36" fmla="*/ 23 w 279"/>
                <a:gd name="T37" fmla="*/ 4 h 266"/>
                <a:gd name="T38" fmla="*/ 18 w 279"/>
                <a:gd name="T39" fmla="*/ 7 h 266"/>
                <a:gd name="T40" fmla="*/ 1 w 279"/>
                <a:gd name="T41" fmla="*/ 14 h 266"/>
                <a:gd name="T42" fmla="*/ 0 w 279"/>
                <a:gd name="T43" fmla="*/ 13 h 266"/>
                <a:gd name="T44" fmla="*/ 9 w 279"/>
                <a:gd name="T45" fmla="*/ 9 h 266"/>
                <a:gd name="T46" fmla="*/ 9 w 279"/>
                <a:gd name="T47" fmla="*/ 9 h 26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79" h="266">
                  <a:moveTo>
                    <a:pt x="68" y="70"/>
                  </a:moveTo>
                  <a:lnTo>
                    <a:pt x="131" y="43"/>
                  </a:lnTo>
                  <a:lnTo>
                    <a:pt x="171" y="26"/>
                  </a:lnTo>
                  <a:lnTo>
                    <a:pt x="194" y="0"/>
                  </a:lnTo>
                  <a:lnTo>
                    <a:pt x="197" y="5"/>
                  </a:lnTo>
                  <a:lnTo>
                    <a:pt x="209" y="21"/>
                  </a:lnTo>
                  <a:lnTo>
                    <a:pt x="222" y="42"/>
                  </a:lnTo>
                  <a:lnTo>
                    <a:pt x="235" y="64"/>
                  </a:lnTo>
                  <a:lnTo>
                    <a:pt x="247" y="97"/>
                  </a:lnTo>
                  <a:lnTo>
                    <a:pt x="258" y="137"/>
                  </a:lnTo>
                  <a:lnTo>
                    <a:pt x="268" y="169"/>
                  </a:lnTo>
                  <a:lnTo>
                    <a:pt x="272" y="182"/>
                  </a:lnTo>
                  <a:lnTo>
                    <a:pt x="279" y="228"/>
                  </a:lnTo>
                  <a:lnTo>
                    <a:pt x="275" y="266"/>
                  </a:lnTo>
                  <a:lnTo>
                    <a:pt x="268" y="196"/>
                  </a:lnTo>
                  <a:lnTo>
                    <a:pt x="226" y="68"/>
                  </a:lnTo>
                  <a:lnTo>
                    <a:pt x="194" y="13"/>
                  </a:lnTo>
                  <a:lnTo>
                    <a:pt x="197" y="45"/>
                  </a:lnTo>
                  <a:lnTo>
                    <a:pt x="182" y="26"/>
                  </a:lnTo>
                  <a:lnTo>
                    <a:pt x="140" y="53"/>
                  </a:lnTo>
                  <a:lnTo>
                    <a:pt x="3" y="110"/>
                  </a:lnTo>
                  <a:lnTo>
                    <a:pt x="0" y="99"/>
                  </a:lnTo>
                  <a:lnTo>
                    <a:pt x="68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7" name="Freeform 143"/>
            <p:cNvSpPr>
              <a:spLocks/>
            </p:cNvSpPr>
            <p:nvPr/>
          </p:nvSpPr>
          <p:spPr bwMode="auto">
            <a:xfrm>
              <a:off x="4287" y="1258"/>
              <a:ext cx="263" cy="129"/>
            </a:xfrm>
            <a:custGeom>
              <a:avLst/>
              <a:gdLst>
                <a:gd name="T0" fmla="*/ 65 w 525"/>
                <a:gd name="T1" fmla="*/ 20 h 259"/>
                <a:gd name="T2" fmla="*/ 59 w 525"/>
                <a:gd name="T3" fmla="*/ 19 h 259"/>
                <a:gd name="T4" fmla="*/ 43 w 525"/>
                <a:gd name="T5" fmla="*/ 23 h 259"/>
                <a:gd name="T6" fmla="*/ 27 w 525"/>
                <a:gd name="T7" fmla="*/ 28 h 259"/>
                <a:gd name="T8" fmla="*/ 24 w 525"/>
                <a:gd name="T9" fmla="*/ 30 h 259"/>
                <a:gd name="T10" fmla="*/ 21 w 525"/>
                <a:gd name="T11" fmla="*/ 30 h 259"/>
                <a:gd name="T12" fmla="*/ 19 w 525"/>
                <a:gd name="T13" fmla="*/ 30 h 259"/>
                <a:gd name="T14" fmla="*/ 17 w 525"/>
                <a:gd name="T15" fmla="*/ 28 h 259"/>
                <a:gd name="T16" fmla="*/ 16 w 525"/>
                <a:gd name="T17" fmla="*/ 25 h 259"/>
                <a:gd name="T18" fmla="*/ 14 w 525"/>
                <a:gd name="T19" fmla="*/ 23 h 259"/>
                <a:gd name="T20" fmla="*/ 14 w 525"/>
                <a:gd name="T21" fmla="*/ 22 h 259"/>
                <a:gd name="T22" fmla="*/ 13 w 525"/>
                <a:gd name="T23" fmla="*/ 21 h 259"/>
                <a:gd name="T24" fmla="*/ 13 w 525"/>
                <a:gd name="T25" fmla="*/ 19 h 259"/>
                <a:gd name="T26" fmla="*/ 11 w 525"/>
                <a:gd name="T27" fmla="*/ 13 h 259"/>
                <a:gd name="T28" fmla="*/ 11 w 525"/>
                <a:gd name="T29" fmla="*/ 8 h 259"/>
                <a:gd name="T30" fmla="*/ 12 w 525"/>
                <a:gd name="T31" fmla="*/ 6 h 259"/>
                <a:gd name="T32" fmla="*/ 14 w 525"/>
                <a:gd name="T33" fmla="*/ 6 h 259"/>
                <a:gd name="T34" fmla="*/ 16 w 525"/>
                <a:gd name="T35" fmla="*/ 6 h 259"/>
                <a:gd name="T36" fmla="*/ 15 w 525"/>
                <a:gd name="T37" fmla="*/ 5 h 259"/>
                <a:gd name="T38" fmla="*/ 12 w 525"/>
                <a:gd name="T39" fmla="*/ 4 h 259"/>
                <a:gd name="T40" fmla="*/ 11 w 525"/>
                <a:gd name="T41" fmla="*/ 3 h 259"/>
                <a:gd name="T42" fmla="*/ 10 w 525"/>
                <a:gd name="T43" fmla="*/ 1 h 259"/>
                <a:gd name="T44" fmla="*/ 9 w 525"/>
                <a:gd name="T45" fmla="*/ 0 h 259"/>
                <a:gd name="T46" fmla="*/ 8 w 525"/>
                <a:gd name="T47" fmla="*/ 0 h 259"/>
                <a:gd name="T48" fmla="*/ 8 w 525"/>
                <a:gd name="T49" fmla="*/ 2 h 259"/>
                <a:gd name="T50" fmla="*/ 7 w 525"/>
                <a:gd name="T51" fmla="*/ 5 h 259"/>
                <a:gd name="T52" fmla="*/ 3 w 525"/>
                <a:gd name="T53" fmla="*/ 4 h 259"/>
                <a:gd name="T54" fmla="*/ 7 w 525"/>
                <a:gd name="T55" fmla="*/ 10 h 259"/>
                <a:gd name="T56" fmla="*/ 6 w 525"/>
                <a:gd name="T57" fmla="*/ 14 h 259"/>
                <a:gd name="T58" fmla="*/ 4 w 525"/>
                <a:gd name="T59" fmla="*/ 15 h 259"/>
                <a:gd name="T60" fmla="*/ 0 w 525"/>
                <a:gd name="T61" fmla="*/ 15 h 259"/>
                <a:gd name="T62" fmla="*/ 1 w 525"/>
                <a:gd name="T63" fmla="*/ 19 h 259"/>
                <a:gd name="T64" fmla="*/ 2 w 525"/>
                <a:gd name="T65" fmla="*/ 25 h 259"/>
                <a:gd name="T66" fmla="*/ 3 w 525"/>
                <a:gd name="T67" fmla="*/ 27 h 259"/>
                <a:gd name="T68" fmla="*/ 5 w 525"/>
                <a:gd name="T69" fmla="*/ 29 h 259"/>
                <a:gd name="T70" fmla="*/ 5 w 525"/>
                <a:gd name="T71" fmla="*/ 30 h 259"/>
                <a:gd name="T72" fmla="*/ 7 w 525"/>
                <a:gd name="T73" fmla="*/ 31 h 259"/>
                <a:gd name="T74" fmla="*/ 9 w 525"/>
                <a:gd name="T75" fmla="*/ 32 h 259"/>
                <a:gd name="T76" fmla="*/ 19 w 525"/>
                <a:gd name="T77" fmla="*/ 31 h 259"/>
                <a:gd name="T78" fmla="*/ 27 w 525"/>
                <a:gd name="T79" fmla="*/ 30 h 259"/>
                <a:gd name="T80" fmla="*/ 44 w 525"/>
                <a:gd name="T81" fmla="*/ 24 h 259"/>
                <a:gd name="T82" fmla="*/ 56 w 525"/>
                <a:gd name="T83" fmla="*/ 21 h 259"/>
                <a:gd name="T84" fmla="*/ 61 w 525"/>
                <a:gd name="T85" fmla="*/ 20 h 259"/>
                <a:gd name="T86" fmla="*/ 66 w 525"/>
                <a:gd name="T87" fmla="*/ 21 h 259"/>
                <a:gd name="T88" fmla="*/ 66 w 525"/>
                <a:gd name="T89" fmla="*/ 19 h 259"/>
                <a:gd name="T90" fmla="*/ 65 w 525"/>
                <a:gd name="T91" fmla="*/ 20 h 259"/>
                <a:gd name="T92" fmla="*/ 65 w 525"/>
                <a:gd name="T93" fmla="*/ 20 h 25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25" h="259">
                  <a:moveTo>
                    <a:pt x="518" y="162"/>
                  </a:moveTo>
                  <a:lnTo>
                    <a:pt x="468" y="156"/>
                  </a:lnTo>
                  <a:lnTo>
                    <a:pt x="341" y="184"/>
                  </a:lnTo>
                  <a:lnTo>
                    <a:pt x="212" y="230"/>
                  </a:lnTo>
                  <a:lnTo>
                    <a:pt x="185" y="240"/>
                  </a:lnTo>
                  <a:lnTo>
                    <a:pt x="162" y="243"/>
                  </a:lnTo>
                  <a:lnTo>
                    <a:pt x="147" y="240"/>
                  </a:lnTo>
                  <a:lnTo>
                    <a:pt x="135" y="226"/>
                  </a:lnTo>
                  <a:lnTo>
                    <a:pt x="122" y="205"/>
                  </a:lnTo>
                  <a:lnTo>
                    <a:pt x="111" y="188"/>
                  </a:lnTo>
                  <a:lnTo>
                    <a:pt x="107" y="181"/>
                  </a:lnTo>
                  <a:lnTo>
                    <a:pt x="103" y="173"/>
                  </a:lnTo>
                  <a:lnTo>
                    <a:pt x="97" y="152"/>
                  </a:lnTo>
                  <a:lnTo>
                    <a:pt x="86" y="110"/>
                  </a:lnTo>
                  <a:lnTo>
                    <a:pt x="88" y="68"/>
                  </a:lnTo>
                  <a:lnTo>
                    <a:pt x="94" y="48"/>
                  </a:lnTo>
                  <a:lnTo>
                    <a:pt x="105" y="51"/>
                  </a:lnTo>
                  <a:lnTo>
                    <a:pt x="124" y="51"/>
                  </a:lnTo>
                  <a:lnTo>
                    <a:pt x="115" y="42"/>
                  </a:lnTo>
                  <a:lnTo>
                    <a:pt x="94" y="34"/>
                  </a:lnTo>
                  <a:lnTo>
                    <a:pt x="86" y="27"/>
                  </a:lnTo>
                  <a:lnTo>
                    <a:pt x="77" y="15"/>
                  </a:lnTo>
                  <a:lnTo>
                    <a:pt x="67" y="4"/>
                  </a:lnTo>
                  <a:lnTo>
                    <a:pt x="63" y="0"/>
                  </a:lnTo>
                  <a:lnTo>
                    <a:pt x="58" y="21"/>
                  </a:lnTo>
                  <a:lnTo>
                    <a:pt x="56" y="44"/>
                  </a:lnTo>
                  <a:lnTo>
                    <a:pt x="23" y="38"/>
                  </a:lnTo>
                  <a:lnTo>
                    <a:pt x="50" y="86"/>
                  </a:lnTo>
                  <a:lnTo>
                    <a:pt x="46" y="116"/>
                  </a:lnTo>
                  <a:lnTo>
                    <a:pt x="25" y="124"/>
                  </a:lnTo>
                  <a:lnTo>
                    <a:pt x="0" y="125"/>
                  </a:lnTo>
                  <a:lnTo>
                    <a:pt x="4" y="156"/>
                  </a:lnTo>
                  <a:lnTo>
                    <a:pt x="12" y="200"/>
                  </a:lnTo>
                  <a:lnTo>
                    <a:pt x="20" y="217"/>
                  </a:lnTo>
                  <a:lnTo>
                    <a:pt x="33" y="236"/>
                  </a:lnTo>
                  <a:lnTo>
                    <a:pt x="40" y="245"/>
                  </a:lnTo>
                  <a:lnTo>
                    <a:pt x="50" y="253"/>
                  </a:lnTo>
                  <a:lnTo>
                    <a:pt x="71" y="259"/>
                  </a:lnTo>
                  <a:lnTo>
                    <a:pt x="151" y="253"/>
                  </a:lnTo>
                  <a:lnTo>
                    <a:pt x="213" y="243"/>
                  </a:lnTo>
                  <a:lnTo>
                    <a:pt x="348" y="192"/>
                  </a:lnTo>
                  <a:lnTo>
                    <a:pt x="445" y="169"/>
                  </a:lnTo>
                  <a:lnTo>
                    <a:pt x="485" y="164"/>
                  </a:lnTo>
                  <a:lnTo>
                    <a:pt x="525" y="171"/>
                  </a:lnTo>
                  <a:lnTo>
                    <a:pt x="525" y="158"/>
                  </a:lnTo>
                  <a:lnTo>
                    <a:pt x="518" y="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8" name="Freeform 144"/>
            <p:cNvSpPr>
              <a:spLocks/>
            </p:cNvSpPr>
            <p:nvPr/>
          </p:nvSpPr>
          <p:spPr bwMode="auto">
            <a:xfrm>
              <a:off x="4713" y="1643"/>
              <a:ext cx="47" cy="137"/>
            </a:xfrm>
            <a:custGeom>
              <a:avLst/>
              <a:gdLst>
                <a:gd name="T0" fmla="*/ 12 w 94"/>
                <a:gd name="T1" fmla="*/ 35 h 274"/>
                <a:gd name="T2" fmla="*/ 5 w 94"/>
                <a:gd name="T3" fmla="*/ 13 h 274"/>
                <a:gd name="T4" fmla="*/ 0 w 94"/>
                <a:gd name="T5" fmla="*/ 0 h 274"/>
                <a:gd name="T6" fmla="*/ 2 w 94"/>
                <a:gd name="T7" fmla="*/ 6 h 274"/>
                <a:gd name="T8" fmla="*/ 3 w 94"/>
                <a:gd name="T9" fmla="*/ 14 h 274"/>
                <a:gd name="T10" fmla="*/ 4 w 94"/>
                <a:gd name="T11" fmla="*/ 18 h 274"/>
                <a:gd name="T12" fmla="*/ 5 w 94"/>
                <a:gd name="T13" fmla="*/ 25 h 274"/>
                <a:gd name="T14" fmla="*/ 6 w 94"/>
                <a:gd name="T15" fmla="*/ 31 h 274"/>
                <a:gd name="T16" fmla="*/ 7 w 94"/>
                <a:gd name="T17" fmla="*/ 33 h 274"/>
                <a:gd name="T18" fmla="*/ 12 w 94"/>
                <a:gd name="T19" fmla="*/ 35 h 274"/>
                <a:gd name="T20" fmla="*/ 12 w 94"/>
                <a:gd name="T21" fmla="*/ 35 h 2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274">
                  <a:moveTo>
                    <a:pt x="94" y="274"/>
                  </a:moveTo>
                  <a:lnTo>
                    <a:pt x="35" y="99"/>
                  </a:lnTo>
                  <a:lnTo>
                    <a:pt x="0" y="0"/>
                  </a:lnTo>
                  <a:lnTo>
                    <a:pt x="10" y="47"/>
                  </a:lnTo>
                  <a:lnTo>
                    <a:pt x="19" y="110"/>
                  </a:lnTo>
                  <a:lnTo>
                    <a:pt x="25" y="144"/>
                  </a:lnTo>
                  <a:lnTo>
                    <a:pt x="37" y="196"/>
                  </a:lnTo>
                  <a:lnTo>
                    <a:pt x="48" y="243"/>
                  </a:lnTo>
                  <a:lnTo>
                    <a:pt x="52" y="264"/>
                  </a:lnTo>
                  <a:lnTo>
                    <a:pt x="94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9" name="Freeform 145"/>
            <p:cNvSpPr>
              <a:spLocks/>
            </p:cNvSpPr>
            <p:nvPr/>
          </p:nvSpPr>
          <p:spPr bwMode="auto">
            <a:xfrm>
              <a:off x="4739" y="1772"/>
              <a:ext cx="50" cy="11"/>
            </a:xfrm>
            <a:custGeom>
              <a:avLst/>
              <a:gdLst>
                <a:gd name="T0" fmla="*/ 0 w 101"/>
                <a:gd name="T1" fmla="*/ 2 h 21"/>
                <a:gd name="T2" fmla="*/ 12 w 101"/>
                <a:gd name="T3" fmla="*/ 3 h 21"/>
                <a:gd name="T4" fmla="*/ 12 w 101"/>
                <a:gd name="T5" fmla="*/ 1 h 21"/>
                <a:gd name="T6" fmla="*/ 0 w 101"/>
                <a:gd name="T7" fmla="*/ 0 h 21"/>
                <a:gd name="T8" fmla="*/ 0 w 101"/>
                <a:gd name="T9" fmla="*/ 2 h 21"/>
                <a:gd name="T10" fmla="*/ 0 w 101"/>
                <a:gd name="T11" fmla="*/ 2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1" h="21">
                  <a:moveTo>
                    <a:pt x="0" y="14"/>
                  </a:moveTo>
                  <a:lnTo>
                    <a:pt x="101" y="21"/>
                  </a:lnTo>
                  <a:lnTo>
                    <a:pt x="101" y="8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300" name="Freeform 146"/>
            <p:cNvSpPr>
              <a:spLocks/>
            </p:cNvSpPr>
            <p:nvPr/>
          </p:nvSpPr>
          <p:spPr bwMode="auto">
            <a:xfrm>
              <a:off x="4859" y="1181"/>
              <a:ext cx="156" cy="156"/>
            </a:xfrm>
            <a:custGeom>
              <a:avLst/>
              <a:gdLst>
                <a:gd name="T0" fmla="*/ 39 w 312"/>
                <a:gd name="T1" fmla="*/ 3 h 312"/>
                <a:gd name="T2" fmla="*/ 39 w 312"/>
                <a:gd name="T3" fmla="*/ 5 h 312"/>
                <a:gd name="T4" fmla="*/ 38 w 312"/>
                <a:gd name="T5" fmla="*/ 11 h 312"/>
                <a:gd name="T6" fmla="*/ 37 w 312"/>
                <a:gd name="T7" fmla="*/ 16 h 312"/>
                <a:gd name="T8" fmla="*/ 36 w 312"/>
                <a:gd name="T9" fmla="*/ 19 h 312"/>
                <a:gd name="T10" fmla="*/ 35 w 312"/>
                <a:gd name="T11" fmla="*/ 20 h 312"/>
                <a:gd name="T12" fmla="*/ 33 w 312"/>
                <a:gd name="T13" fmla="*/ 22 h 312"/>
                <a:gd name="T14" fmla="*/ 31 w 312"/>
                <a:gd name="T15" fmla="*/ 24 h 312"/>
                <a:gd name="T16" fmla="*/ 29 w 312"/>
                <a:gd name="T17" fmla="*/ 26 h 312"/>
                <a:gd name="T18" fmla="*/ 27 w 312"/>
                <a:gd name="T19" fmla="*/ 27 h 312"/>
                <a:gd name="T20" fmla="*/ 24 w 312"/>
                <a:gd name="T21" fmla="*/ 29 h 312"/>
                <a:gd name="T22" fmla="*/ 23 w 312"/>
                <a:gd name="T23" fmla="*/ 30 h 312"/>
                <a:gd name="T24" fmla="*/ 14 w 312"/>
                <a:gd name="T25" fmla="*/ 37 h 312"/>
                <a:gd name="T26" fmla="*/ 7 w 312"/>
                <a:gd name="T27" fmla="*/ 39 h 312"/>
                <a:gd name="T28" fmla="*/ 2 w 312"/>
                <a:gd name="T29" fmla="*/ 39 h 312"/>
                <a:gd name="T30" fmla="*/ 0 w 312"/>
                <a:gd name="T31" fmla="*/ 38 h 312"/>
                <a:gd name="T32" fmla="*/ 9 w 312"/>
                <a:gd name="T33" fmla="*/ 37 h 312"/>
                <a:gd name="T34" fmla="*/ 14 w 312"/>
                <a:gd name="T35" fmla="*/ 35 h 312"/>
                <a:gd name="T36" fmla="*/ 15 w 312"/>
                <a:gd name="T37" fmla="*/ 34 h 312"/>
                <a:gd name="T38" fmla="*/ 17 w 312"/>
                <a:gd name="T39" fmla="*/ 33 h 312"/>
                <a:gd name="T40" fmla="*/ 19 w 312"/>
                <a:gd name="T41" fmla="*/ 31 h 312"/>
                <a:gd name="T42" fmla="*/ 20 w 312"/>
                <a:gd name="T43" fmla="*/ 30 h 312"/>
                <a:gd name="T44" fmla="*/ 22 w 312"/>
                <a:gd name="T45" fmla="*/ 29 h 312"/>
                <a:gd name="T46" fmla="*/ 24 w 312"/>
                <a:gd name="T47" fmla="*/ 28 h 312"/>
                <a:gd name="T48" fmla="*/ 25 w 312"/>
                <a:gd name="T49" fmla="*/ 26 h 312"/>
                <a:gd name="T50" fmla="*/ 27 w 312"/>
                <a:gd name="T51" fmla="*/ 25 h 312"/>
                <a:gd name="T52" fmla="*/ 29 w 312"/>
                <a:gd name="T53" fmla="*/ 24 h 312"/>
                <a:gd name="T54" fmla="*/ 30 w 312"/>
                <a:gd name="T55" fmla="*/ 23 h 312"/>
                <a:gd name="T56" fmla="*/ 33 w 312"/>
                <a:gd name="T57" fmla="*/ 21 h 312"/>
                <a:gd name="T58" fmla="*/ 34 w 312"/>
                <a:gd name="T59" fmla="*/ 20 h 312"/>
                <a:gd name="T60" fmla="*/ 35 w 312"/>
                <a:gd name="T61" fmla="*/ 18 h 312"/>
                <a:gd name="T62" fmla="*/ 36 w 312"/>
                <a:gd name="T63" fmla="*/ 15 h 312"/>
                <a:gd name="T64" fmla="*/ 37 w 312"/>
                <a:gd name="T65" fmla="*/ 12 h 312"/>
                <a:gd name="T66" fmla="*/ 37 w 312"/>
                <a:gd name="T67" fmla="*/ 11 h 312"/>
                <a:gd name="T68" fmla="*/ 39 w 312"/>
                <a:gd name="T69" fmla="*/ 0 h 312"/>
                <a:gd name="T70" fmla="*/ 39 w 312"/>
                <a:gd name="T71" fmla="*/ 3 h 312"/>
                <a:gd name="T72" fmla="*/ 39 w 312"/>
                <a:gd name="T73" fmla="*/ 3 h 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12" h="312">
                  <a:moveTo>
                    <a:pt x="312" y="23"/>
                  </a:moveTo>
                  <a:lnTo>
                    <a:pt x="308" y="40"/>
                  </a:lnTo>
                  <a:lnTo>
                    <a:pt x="301" y="82"/>
                  </a:lnTo>
                  <a:lnTo>
                    <a:pt x="291" y="126"/>
                  </a:lnTo>
                  <a:lnTo>
                    <a:pt x="284" y="152"/>
                  </a:lnTo>
                  <a:lnTo>
                    <a:pt x="276" y="160"/>
                  </a:lnTo>
                  <a:lnTo>
                    <a:pt x="263" y="173"/>
                  </a:lnTo>
                  <a:lnTo>
                    <a:pt x="246" y="186"/>
                  </a:lnTo>
                  <a:lnTo>
                    <a:pt x="227" y="202"/>
                  </a:lnTo>
                  <a:lnTo>
                    <a:pt x="210" y="215"/>
                  </a:lnTo>
                  <a:lnTo>
                    <a:pt x="192" y="228"/>
                  </a:lnTo>
                  <a:lnTo>
                    <a:pt x="177" y="240"/>
                  </a:lnTo>
                  <a:lnTo>
                    <a:pt x="107" y="289"/>
                  </a:lnTo>
                  <a:lnTo>
                    <a:pt x="55" y="306"/>
                  </a:lnTo>
                  <a:lnTo>
                    <a:pt x="14" y="312"/>
                  </a:lnTo>
                  <a:lnTo>
                    <a:pt x="0" y="304"/>
                  </a:lnTo>
                  <a:lnTo>
                    <a:pt x="65" y="295"/>
                  </a:lnTo>
                  <a:lnTo>
                    <a:pt x="109" y="274"/>
                  </a:lnTo>
                  <a:lnTo>
                    <a:pt x="116" y="268"/>
                  </a:lnTo>
                  <a:lnTo>
                    <a:pt x="133" y="257"/>
                  </a:lnTo>
                  <a:lnTo>
                    <a:pt x="145" y="247"/>
                  </a:lnTo>
                  <a:lnTo>
                    <a:pt x="158" y="238"/>
                  </a:lnTo>
                  <a:lnTo>
                    <a:pt x="171" y="228"/>
                  </a:lnTo>
                  <a:lnTo>
                    <a:pt x="187" y="217"/>
                  </a:lnTo>
                  <a:lnTo>
                    <a:pt x="200" y="207"/>
                  </a:lnTo>
                  <a:lnTo>
                    <a:pt x="215" y="196"/>
                  </a:lnTo>
                  <a:lnTo>
                    <a:pt x="229" y="186"/>
                  </a:lnTo>
                  <a:lnTo>
                    <a:pt x="240" y="177"/>
                  </a:lnTo>
                  <a:lnTo>
                    <a:pt x="259" y="162"/>
                  </a:lnTo>
                  <a:lnTo>
                    <a:pt x="268" y="154"/>
                  </a:lnTo>
                  <a:lnTo>
                    <a:pt x="274" y="139"/>
                  </a:lnTo>
                  <a:lnTo>
                    <a:pt x="282" y="116"/>
                  </a:lnTo>
                  <a:lnTo>
                    <a:pt x="289" y="93"/>
                  </a:lnTo>
                  <a:lnTo>
                    <a:pt x="293" y="84"/>
                  </a:lnTo>
                  <a:lnTo>
                    <a:pt x="308" y="0"/>
                  </a:lnTo>
                  <a:lnTo>
                    <a:pt x="31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160" name="Rectangle 147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49161" name="Text Box 148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14338" name="Picture 2" descr="Corros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1365" y="381476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56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682750"/>
            <a:ext cx="7140575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Acetic acid has a low combustion temperature.</a:t>
            </a:r>
            <a:endParaRPr lang="en-US" altLang="en-US" sz="2000" b="1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Corrosives Continued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0055" y="2209800"/>
            <a:ext cx="6716713" cy="3475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It should not be stored near strong oxidizers like sodium peroxide, nitric acid and chromic acid.</a:t>
            </a:r>
            <a:endParaRPr lang="en-US" altLang="en-US" sz="2000" b="1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It should not be stored near strong acids.</a:t>
            </a:r>
            <a:endParaRPr lang="en-US" altLang="en-US" sz="2000" b="1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It should not be stored near strong bases like chlorine bleach.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Good ventilation is very important when working with this chemical.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It should be stored in a fireproof area.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It should be stored in its original, well closed container.</a:t>
            </a: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388" y="3784179"/>
            <a:ext cx="1080251" cy="2185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53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682750"/>
            <a:ext cx="7140575" cy="31059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No more than 10 gallons of flammable liquids should be stored outside of an approved flammable storage cabinet.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No more than 50 gallons combined (outside and inside of cabinet) of flammable liquid will be stored in a laboratory.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/>
          </a:p>
          <a:p>
            <a:pPr marL="0" indent="0" algn="just">
              <a:spcBef>
                <a:spcPct val="0"/>
              </a:spcBef>
              <a:spcAft>
                <a:spcPct val="20000"/>
              </a:spcAft>
              <a:buNone/>
            </a:pPr>
            <a:endParaRPr lang="en-US" altLang="en-US" sz="2000" b="1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Flammable Liquids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8" name="Picture 7" descr="P:\Photos\Chemical Storage\steelsafetycan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006" y="4038600"/>
            <a:ext cx="2311400" cy="20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 descr="Flam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325" y="4327525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80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FlamStC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2679700"/>
            <a:ext cx="2565400" cy="3429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187" name="Rectangle 3"/>
          <p:cNvSpPr>
            <a:spLocks noChangeArrowheads="1"/>
          </p:cNvSpPr>
          <p:nvPr/>
        </p:nvSpPr>
        <p:spPr bwMode="auto">
          <a:xfrm>
            <a:off x="241300" y="1714500"/>
            <a:ext cx="7239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Flammable Liquid Quantities Of More Than One Gallon Must Be Stored In Flammable Liquid Containers.</a:t>
            </a: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254000" y="1143000"/>
            <a:ext cx="7213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CHEMICAL STORAGE AND SAFETY - FLAMMABLES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93189" name="Text Box 5"/>
          <p:cNvSpPr txBox="1">
            <a:spLocks noChangeArrowheads="1"/>
          </p:cNvSpPr>
          <p:nvPr/>
        </p:nvSpPr>
        <p:spPr bwMode="auto">
          <a:xfrm>
            <a:off x="355600" y="5686425"/>
            <a:ext cx="52832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8005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ALWAYS FOLLOW LOCAL PROCEDURES</a:t>
            </a:r>
          </a:p>
        </p:txBody>
      </p:sp>
      <p:grpSp>
        <p:nvGrpSpPr>
          <p:cNvPr id="93190" name="Group 6"/>
          <p:cNvGrpSpPr>
            <a:grpSpLocks/>
          </p:cNvGrpSpPr>
          <p:nvPr/>
        </p:nvGrpSpPr>
        <p:grpSpPr bwMode="auto">
          <a:xfrm flipH="1">
            <a:off x="1600200" y="3352800"/>
            <a:ext cx="1524000" cy="1828800"/>
            <a:chOff x="4320" y="2400"/>
            <a:chExt cx="957" cy="1170"/>
          </a:xfrm>
        </p:grpSpPr>
        <p:sp>
          <p:nvSpPr>
            <p:cNvPr id="93231" name="AutoShape 7"/>
            <p:cNvSpPr>
              <a:spLocks noChangeAspect="1" noChangeArrowheads="1" noTextEdit="1"/>
            </p:cNvSpPr>
            <p:nvPr/>
          </p:nvSpPr>
          <p:spPr bwMode="auto">
            <a:xfrm>
              <a:off x="4320" y="2400"/>
              <a:ext cx="957" cy="1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32" name="Freeform 8"/>
            <p:cNvSpPr>
              <a:spLocks/>
            </p:cNvSpPr>
            <p:nvPr/>
          </p:nvSpPr>
          <p:spPr bwMode="auto">
            <a:xfrm>
              <a:off x="4326" y="2567"/>
              <a:ext cx="797" cy="996"/>
            </a:xfrm>
            <a:custGeom>
              <a:avLst/>
              <a:gdLst>
                <a:gd name="T0" fmla="*/ 0 w 1595"/>
                <a:gd name="T1" fmla="*/ 54 h 1991"/>
                <a:gd name="T2" fmla="*/ 0 w 1595"/>
                <a:gd name="T3" fmla="*/ 51 h 1991"/>
                <a:gd name="T4" fmla="*/ 0 w 1595"/>
                <a:gd name="T5" fmla="*/ 47 h 1991"/>
                <a:gd name="T6" fmla="*/ 1 w 1595"/>
                <a:gd name="T7" fmla="*/ 44 h 1991"/>
                <a:gd name="T8" fmla="*/ 4 w 1595"/>
                <a:gd name="T9" fmla="*/ 42 h 1991"/>
                <a:gd name="T10" fmla="*/ 4 w 1595"/>
                <a:gd name="T11" fmla="*/ 28 h 1991"/>
                <a:gd name="T12" fmla="*/ 5 w 1595"/>
                <a:gd name="T13" fmla="*/ 15 h 1991"/>
                <a:gd name="T14" fmla="*/ 6 w 1595"/>
                <a:gd name="T15" fmla="*/ 13 h 1991"/>
                <a:gd name="T16" fmla="*/ 7 w 1595"/>
                <a:gd name="T17" fmla="*/ 10 h 1991"/>
                <a:gd name="T18" fmla="*/ 7 w 1595"/>
                <a:gd name="T19" fmla="*/ 2 h 1991"/>
                <a:gd name="T20" fmla="*/ 10 w 1595"/>
                <a:gd name="T21" fmla="*/ 0 h 1991"/>
                <a:gd name="T22" fmla="*/ 13 w 1595"/>
                <a:gd name="T23" fmla="*/ 3 h 1991"/>
                <a:gd name="T24" fmla="*/ 13 w 1595"/>
                <a:gd name="T25" fmla="*/ 11 h 1991"/>
                <a:gd name="T26" fmla="*/ 12 w 1595"/>
                <a:gd name="T27" fmla="*/ 11 h 1991"/>
                <a:gd name="T28" fmla="*/ 14 w 1595"/>
                <a:gd name="T29" fmla="*/ 13 h 1991"/>
                <a:gd name="T30" fmla="*/ 16 w 1595"/>
                <a:gd name="T31" fmla="*/ 15 h 1991"/>
                <a:gd name="T32" fmla="*/ 19 w 1595"/>
                <a:gd name="T33" fmla="*/ 15 h 1991"/>
                <a:gd name="T34" fmla="*/ 25 w 1595"/>
                <a:gd name="T35" fmla="*/ 15 h 1991"/>
                <a:gd name="T36" fmla="*/ 30 w 1595"/>
                <a:gd name="T37" fmla="*/ 15 h 1991"/>
                <a:gd name="T38" fmla="*/ 34 w 1595"/>
                <a:gd name="T39" fmla="*/ 17 h 1991"/>
                <a:gd name="T40" fmla="*/ 35 w 1595"/>
                <a:gd name="T41" fmla="*/ 20 h 1991"/>
                <a:gd name="T42" fmla="*/ 35 w 1595"/>
                <a:gd name="T43" fmla="*/ 23 h 1991"/>
                <a:gd name="T44" fmla="*/ 35 w 1595"/>
                <a:gd name="T45" fmla="*/ 27 h 1991"/>
                <a:gd name="T46" fmla="*/ 43 w 1595"/>
                <a:gd name="T47" fmla="*/ 31 h 1991"/>
                <a:gd name="T48" fmla="*/ 45 w 1595"/>
                <a:gd name="T49" fmla="*/ 31 h 1991"/>
                <a:gd name="T50" fmla="*/ 46 w 1595"/>
                <a:gd name="T51" fmla="*/ 32 h 1991"/>
                <a:gd name="T52" fmla="*/ 49 w 1595"/>
                <a:gd name="T53" fmla="*/ 37 h 1991"/>
                <a:gd name="T54" fmla="*/ 49 w 1595"/>
                <a:gd name="T55" fmla="*/ 53 h 1991"/>
                <a:gd name="T56" fmla="*/ 47 w 1595"/>
                <a:gd name="T57" fmla="*/ 54 h 1991"/>
                <a:gd name="T58" fmla="*/ 46 w 1595"/>
                <a:gd name="T59" fmla="*/ 57 h 1991"/>
                <a:gd name="T60" fmla="*/ 45 w 1595"/>
                <a:gd name="T61" fmla="*/ 60 h 1991"/>
                <a:gd name="T62" fmla="*/ 43 w 1595"/>
                <a:gd name="T63" fmla="*/ 62 h 1991"/>
                <a:gd name="T64" fmla="*/ 40 w 1595"/>
                <a:gd name="T65" fmla="*/ 63 h 1991"/>
                <a:gd name="T66" fmla="*/ 37 w 1595"/>
                <a:gd name="T67" fmla="*/ 63 h 1991"/>
                <a:gd name="T68" fmla="*/ 35 w 1595"/>
                <a:gd name="T69" fmla="*/ 63 h 1991"/>
                <a:gd name="T70" fmla="*/ 32 w 1595"/>
                <a:gd name="T71" fmla="*/ 62 h 1991"/>
                <a:gd name="T72" fmla="*/ 29 w 1595"/>
                <a:gd name="T73" fmla="*/ 61 h 1991"/>
                <a:gd name="T74" fmla="*/ 27 w 1595"/>
                <a:gd name="T75" fmla="*/ 60 h 1991"/>
                <a:gd name="T76" fmla="*/ 27 w 1595"/>
                <a:gd name="T77" fmla="*/ 56 h 1991"/>
                <a:gd name="T78" fmla="*/ 26 w 1595"/>
                <a:gd name="T79" fmla="*/ 56 h 1991"/>
                <a:gd name="T80" fmla="*/ 24 w 1595"/>
                <a:gd name="T81" fmla="*/ 56 h 1991"/>
                <a:gd name="T82" fmla="*/ 23 w 1595"/>
                <a:gd name="T83" fmla="*/ 57 h 1991"/>
                <a:gd name="T84" fmla="*/ 21 w 1595"/>
                <a:gd name="T85" fmla="*/ 57 h 1991"/>
                <a:gd name="T86" fmla="*/ 19 w 1595"/>
                <a:gd name="T87" fmla="*/ 58 h 1991"/>
                <a:gd name="T88" fmla="*/ 15 w 1595"/>
                <a:gd name="T89" fmla="*/ 59 h 1991"/>
                <a:gd name="T90" fmla="*/ 12 w 1595"/>
                <a:gd name="T91" fmla="*/ 59 h 1991"/>
                <a:gd name="T92" fmla="*/ 8 w 1595"/>
                <a:gd name="T93" fmla="*/ 59 h 1991"/>
                <a:gd name="T94" fmla="*/ 6 w 1595"/>
                <a:gd name="T95" fmla="*/ 59 h 1991"/>
                <a:gd name="T96" fmla="*/ 4 w 1595"/>
                <a:gd name="T97" fmla="*/ 59 h 1991"/>
                <a:gd name="T98" fmla="*/ 2 w 1595"/>
                <a:gd name="T99" fmla="*/ 58 h 1991"/>
                <a:gd name="T100" fmla="*/ 0 w 1595"/>
                <a:gd name="T101" fmla="*/ 57 h 199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595" h="1991">
                  <a:moveTo>
                    <a:pt x="13" y="1793"/>
                  </a:moveTo>
                  <a:lnTo>
                    <a:pt x="2" y="1770"/>
                  </a:lnTo>
                  <a:lnTo>
                    <a:pt x="1" y="1749"/>
                  </a:lnTo>
                  <a:lnTo>
                    <a:pt x="3" y="1727"/>
                  </a:lnTo>
                  <a:lnTo>
                    <a:pt x="4" y="1707"/>
                  </a:lnTo>
                  <a:lnTo>
                    <a:pt x="4" y="1667"/>
                  </a:lnTo>
                  <a:lnTo>
                    <a:pt x="3" y="1628"/>
                  </a:lnTo>
                  <a:lnTo>
                    <a:pt x="4" y="1611"/>
                  </a:lnTo>
                  <a:lnTo>
                    <a:pt x="4" y="1594"/>
                  </a:lnTo>
                  <a:lnTo>
                    <a:pt x="4" y="1526"/>
                  </a:lnTo>
                  <a:lnTo>
                    <a:pt x="4" y="1518"/>
                  </a:lnTo>
                  <a:lnTo>
                    <a:pt x="0" y="1504"/>
                  </a:lnTo>
                  <a:lnTo>
                    <a:pt x="2" y="1479"/>
                  </a:lnTo>
                  <a:lnTo>
                    <a:pt x="10" y="1453"/>
                  </a:lnTo>
                  <a:lnTo>
                    <a:pt x="23" y="1429"/>
                  </a:lnTo>
                  <a:lnTo>
                    <a:pt x="41" y="1406"/>
                  </a:lnTo>
                  <a:lnTo>
                    <a:pt x="62" y="1384"/>
                  </a:lnTo>
                  <a:lnTo>
                    <a:pt x="85" y="1366"/>
                  </a:lnTo>
                  <a:lnTo>
                    <a:pt x="109" y="1351"/>
                  </a:lnTo>
                  <a:lnTo>
                    <a:pt x="133" y="1339"/>
                  </a:lnTo>
                  <a:lnTo>
                    <a:pt x="137" y="1256"/>
                  </a:lnTo>
                  <a:lnTo>
                    <a:pt x="139" y="1255"/>
                  </a:lnTo>
                  <a:lnTo>
                    <a:pt x="134" y="1074"/>
                  </a:lnTo>
                  <a:lnTo>
                    <a:pt x="135" y="891"/>
                  </a:lnTo>
                  <a:lnTo>
                    <a:pt x="140" y="708"/>
                  </a:lnTo>
                  <a:lnTo>
                    <a:pt x="142" y="526"/>
                  </a:lnTo>
                  <a:lnTo>
                    <a:pt x="150" y="495"/>
                  </a:lnTo>
                  <a:lnTo>
                    <a:pt x="161" y="471"/>
                  </a:lnTo>
                  <a:lnTo>
                    <a:pt x="173" y="453"/>
                  </a:lnTo>
                  <a:lnTo>
                    <a:pt x="187" y="439"/>
                  </a:lnTo>
                  <a:lnTo>
                    <a:pt x="203" y="425"/>
                  </a:lnTo>
                  <a:lnTo>
                    <a:pt x="221" y="411"/>
                  </a:lnTo>
                  <a:lnTo>
                    <a:pt x="238" y="393"/>
                  </a:lnTo>
                  <a:lnTo>
                    <a:pt x="255" y="370"/>
                  </a:lnTo>
                  <a:lnTo>
                    <a:pt x="260" y="333"/>
                  </a:lnTo>
                  <a:lnTo>
                    <a:pt x="240" y="318"/>
                  </a:lnTo>
                  <a:lnTo>
                    <a:pt x="238" y="252"/>
                  </a:lnTo>
                  <a:lnTo>
                    <a:pt x="236" y="185"/>
                  </a:lnTo>
                  <a:lnTo>
                    <a:pt x="236" y="119"/>
                  </a:lnTo>
                  <a:lnTo>
                    <a:pt x="243" y="53"/>
                  </a:lnTo>
                  <a:lnTo>
                    <a:pt x="263" y="29"/>
                  </a:lnTo>
                  <a:lnTo>
                    <a:pt x="286" y="13"/>
                  </a:lnTo>
                  <a:lnTo>
                    <a:pt x="309" y="2"/>
                  </a:lnTo>
                  <a:lnTo>
                    <a:pt x="333" y="0"/>
                  </a:lnTo>
                  <a:lnTo>
                    <a:pt x="357" y="6"/>
                  </a:lnTo>
                  <a:lnTo>
                    <a:pt x="378" y="18"/>
                  </a:lnTo>
                  <a:lnTo>
                    <a:pt x="398" y="39"/>
                  </a:lnTo>
                  <a:lnTo>
                    <a:pt x="416" y="69"/>
                  </a:lnTo>
                  <a:lnTo>
                    <a:pt x="421" y="132"/>
                  </a:lnTo>
                  <a:lnTo>
                    <a:pt x="422" y="196"/>
                  </a:lnTo>
                  <a:lnTo>
                    <a:pt x="422" y="260"/>
                  </a:lnTo>
                  <a:lnTo>
                    <a:pt x="423" y="324"/>
                  </a:lnTo>
                  <a:lnTo>
                    <a:pt x="420" y="328"/>
                  </a:lnTo>
                  <a:lnTo>
                    <a:pt x="418" y="333"/>
                  </a:lnTo>
                  <a:lnTo>
                    <a:pt x="413" y="336"/>
                  </a:lnTo>
                  <a:lnTo>
                    <a:pt x="408" y="337"/>
                  </a:lnTo>
                  <a:lnTo>
                    <a:pt x="416" y="359"/>
                  </a:lnTo>
                  <a:lnTo>
                    <a:pt x="429" y="378"/>
                  </a:lnTo>
                  <a:lnTo>
                    <a:pt x="444" y="394"/>
                  </a:lnTo>
                  <a:lnTo>
                    <a:pt x="460" y="408"/>
                  </a:lnTo>
                  <a:lnTo>
                    <a:pt x="477" y="421"/>
                  </a:lnTo>
                  <a:lnTo>
                    <a:pt x="492" y="436"/>
                  </a:lnTo>
                  <a:lnTo>
                    <a:pt x="504" y="453"/>
                  </a:lnTo>
                  <a:lnTo>
                    <a:pt x="512" y="473"/>
                  </a:lnTo>
                  <a:lnTo>
                    <a:pt x="515" y="482"/>
                  </a:lnTo>
                  <a:lnTo>
                    <a:pt x="548" y="477"/>
                  </a:lnTo>
                  <a:lnTo>
                    <a:pt x="583" y="471"/>
                  </a:lnTo>
                  <a:lnTo>
                    <a:pt x="623" y="465"/>
                  </a:lnTo>
                  <a:lnTo>
                    <a:pt x="665" y="461"/>
                  </a:lnTo>
                  <a:lnTo>
                    <a:pt x="710" y="457"/>
                  </a:lnTo>
                  <a:lnTo>
                    <a:pt x="756" y="455"/>
                  </a:lnTo>
                  <a:lnTo>
                    <a:pt x="802" y="455"/>
                  </a:lnTo>
                  <a:lnTo>
                    <a:pt x="849" y="456"/>
                  </a:lnTo>
                  <a:lnTo>
                    <a:pt x="895" y="459"/>
                  </a:lnTo>
                  <a:lnTo>
                    <a:pt x="940" y="465"/>
                  </a:lnTo>
                  <a:lnTo>
                    <a:pt x="983" y="474"/>
                  </a:lnTo>
                  <a:lnTo>
                    <a:pt x="1023" y="485"/>
                  </a:lnTo>
                  <a:lnTo>
                    <a:pt x="1059" y="500"/>
                  </a:lnTo>
                  <a:lnTo>
                    <a:pt x="1091" y="517"/>
                  </a:lnTo>
                  <a:lnTo>
                    <a:pt x="1119" y="538"/>
                  </a:lnTo>
                  <a:lnTo>
                    <a:pt x="1141" y="563"/>
                  </a:lnTo>
                  <a:lnTo>
                    <a:pt x="1148" y="588"/>
                  </a:lnTo>
                  <a:lnTo>
                    <a:pt x="1151" y="613"/>
                  </a:lnTo>
                  <a:lnTo>
                    <a:pt x="1148" y="637"/>
                  </a:lnTo>
                  <a:lnTo>
                    <a:pt x="1134" y="661"/>
                  </a:lnTo>
                  <a:lnTo>
                    <a:pt x="1142" y="681"/>
                  </a:lnTo>
                  <a:lnTo>
                    <a:pt x="1142" y="698"/>
                  </a:lnTo>
                  <a:lnTo>
                    <a:pt x="1136" y="714"/>
                  </a:lnTo>
                  <a:lnTo>
                    <a:pt x="1129" y="732"/>
                  </a:lnTo>
                  <a:lnTo>
                    <a:pt x="1128" y="774"/>
                  </a:lnTo>
                  <a:lnTo>
                    <a:pt x="1127" y="816"/>
                  </a:lnTo>
                  <a:lnTo>
                    <a:pt x="1126" y="859"/>
                  </a:lnTo>
                  <a:lnTo>
                    <a:pt x="1128" y="900"/>
                  </a:lnTo>
                  <a:lnTo>
                    <a:pt x="1302" y="940"/>
                  </a:lnTo>
                  <a:lnTo>
                    <a:pt x="1301" y="941"/>
                  </a:lnTo>
                  <a:lnTo>
                    <a:pt x="1400" y="965"/>
                  </a:lnTo>
                  <a:lnTo>
                    <a:pt x="1410" y="968"/>
                  </a:lnTo>
                  <a:lnTo>
                    <a:pt x="1422" y="974"/>
                  </a:lnTo>
                  <a:lnTo>
                    <a:pt x="1433" y="981"/>
                  </a:lnTo>
                  <a:lnTo>
                    <a:pt x="1446" y="988"/>
                  </a:lnTo>
                  <a:lnTo>
                    <a:pt x="1457" y="995"/>
                  </a:lnTo>
                  <a:lnTo>
                    <a:pt x="1469" y="1003"/>
                  </a:lnTo>
                  <a:lnTo>
                    <a:pt x="1481" y="1010"/>
                  </a:lnTo>
                  <a:lnTo>
                    <a:pt x="1491" y="1016"/>
                  </a:lnTo>
                  <a:lnTo>
                    <a:pt x="1591" y="1077"/>
                  </a:lnTo>
                  <a:lnTo>
                    <a:pt x="1595" y="1097"/>
                  </a:lnTo>
                  <a:lnTo>
                    <a:pt x="1593" y="1131"/>
                  </a:lnTo>
                  <a:lnTo>
                    <a:pt x="1592" y="1167"/>
                  </a:lnTo>
                  <a:lnTo>
                    <a:pt x="1591" y="1193"/>
                  </a:lnTo>
                  <a:lnTo>
                    <a:pt x="1588" y="1673"/>
                  </a:lnTo>
                  <a:lnTo>
                    <a:pt x="1580" y="1680"/>
                  </a:lnTo>
                  <a:lnTo>
                    <a:pt x="1568" y="1689"/>
                  </a:lnTo>
                  <a:lnTo>
                    <a:pt x="1554" y="1699"/>
                  </a:lnTo>
                  <a:lnTo>
                    <a:pt x="1538" y="1708"/>
                  </a:lnTo>
                  <a:lnTo>
                    <a:pt x="1521" y="1716"/>
                  </a:lnTo>
                  <a:lnTo>
                    <a:pt x="1505" y="1723"/>
                  </a:lnTo>
                  <a:lnTo>
                    <a:pt x="1490" y="1728"/>
                  </a:lnTo>
                  <a:lnTo>
                    <a:pt x="1478" y="1730"/>
                  </a:lnTo>
                  <a:lnTo>
                    <a:pt x="1475" y="1764"/>
                  </a:lnTo>
                  <a:lnTo>
                    <a:pt x="1475" y="1806"/>
                  </a:lnTo>
                  <a:lnTo>
                    <a:pt x="1477" y="1847"/>
                  </a:lnTo>
                  <a:lnTo>
                    <a:pt x="1485" y="1880"/>
                  </a:lnTo>
                  <a:lnTo>
                    <a:pt x="1479" y="1899"/>
                  </a:lnTo>
                  <a:lnTo>
                    <a:pt x="1469" y="1916"/>
                  </a:lnTo>
                  <a:lnTo>
                    <a:pt x="1455" y="1930"/>
                  </a:lnTo>
                  <a:lnTo>
                    <a:pt x="1438" y="1943"/>
                  </a:lnTo>
                  <a:lnTo>
                    <a:pt x="1417" y="1954"/>
                  </a:lnTo>
                  <a:lnTo>
                    <a:pt x="1395" y="1963"/>
                  </a:lnTo>
                  <a:lnTo>
                    <a:pt x="1371" y="1970"/>
                  </a:lnTo>
                  <a:lnTo>
                    <a:pt x="1346" y="1976"/>
                  </a:lnTo>
                  <a:lnTo>
                    <a:pt x="1319" y="1981"/>
                  </a:lnTo>
                  <a:lnTo>
                    <a:pt x="1293" y="1985"/>
                  </a:lnTo>
                  <a:lnTo>
                    <a:pt x="1267" y="1988"/>
                  </a:lnTo>
                  <a:lnTo>
                    <a:pt x="1243" y="1989"/>
                  </a:lnTo>
                  <a:lnTo>
                    <a:pt x="1220" y="1990"/>
                  </a:lnTo>
                  <a:lnTo>
                    <a:pt x="1200" y="1991"/>
                  </a:lnTo>
                  <a:lnTo>
                    <a:pt x="1182" y="1991"/>
                  </a:lnTo>
                  <a:lnTo>
                    <a:pt x="1167" y="1991"/>
                  </a:lnTo>
                  <a:lnTo>
                    <a:pt x="1157" y="1991"/>
                  </a:lnTo>
                  <a:lnTo>
                    <a:pt x="1142" y="1990"/>
                  </a:lnTo>
                  <a:lnTo>
                    <a:pt x="1121" y="1988"/>
                  </a:lnTo>
                  <a:lnTo>
                    <a:pt x="1097" y="1985"/>
                  </a:lnTo>
                  <a:lnTo>
                    <a:pt x="1071" y="1982"/>
                  </a:lnTo>
                  <a:lnTo>
                    <a:pt x="1042" y="1978"/>
                  </a:lnTo>
                  <a:lnTo>
                    <a:pt x="1013" y="1973"/>
                  </a:lnTo>
                  <a:lnTo>
                    <a:pt x="984" y="1966"/>
                  </a:lnTo>
                  <a:lnTo>
                    <a:pt x="957" y="1958"/>
                  </a:lnTo>
                  <a:lnTo>
                    <a:pt x="931" y="1948"/>
                  </a:lnTo>
                  <a:lnTo>
                    <a:pt x="909" y="1938"/>
                  </a:lnTo>
                  <a:lnTo>
                    <a:pt x="892" y="1925"/>
                  </a:lnTo>
                  <a:lnTo>
                    <a:pt x="879" y="1910"/>
                  </a:lnTo>
                  <a:lnTo>
                    <a:pt x="874" y="1894"/>
                  </a:lnTo>
                  <a:lnTo>
                    <a:pt x="875" y="1877"/>
                  </a:lnTo>
                  <a:lnTo>
                    <a:pt x="884" y="1856"/>
                  </a:lnTo>
                  <a:lnTo>
                    <a:pt x="895" y="1855"/>
                  </a:lnTo>
                  <a:lnTo>
                    <a:pt x="895" y="1787"/>
                  </a:lnTo>
                  <a:lnTo>
                    <a:pt x="883" y="1788"/>
                  </a:lnTo>
                  <a:lnTo>
                    <a:pt x="871" y="1788"/>
                  </a:lnTo>
                  <a:lnTo>
                    <a:pt x="859" y="1788"/>
                  </a:lnTo>
                  <a:lnTo>
                    <a:pt x="846" y="1790"/>
                  </a:lnTo>
                  <a:lnTo>
                    <a:pt x="834" y="1790"/>
                  </a:lnTo>
                  <a:lnTo>
                    <a:pt x="822" y="1790"/>
                  </a:lnTo>
                  <a:lnTo>
                    <a:pt x="809" y="1791"/>
                  </a:lnTo>
                  <a:lnTo>
                    <a:pt x="796" y="1791"/>
                  </a:lnTo>
                  <a:lnTo>
                    <a:pt x="784" y="1791"/>
                  </a:lnTo>
                  <a:lnTo>
                    <a:pt x="772" y="1792"/>
                  </a:lnTo>
                  <a:lnTo>
                    <a:pt x="760" y="1792"/>
                  </a:lnTo>
                  <a:lnTo>
                    <a:pt x="747" y="1793"/>
                  </a:lnTo>
                  <a:lnTo>
                    <a:pt x="735" y="1793"/>
                  </a:lnTo>
                  <a:lnTo>
                    <a:pt x="724" y="1794"/>
                  </a:lnTo>
                  <a:lnTo>
                    <a:pt x="711" y="1795"/>
                  </a:lnTo>
                  <a:lnTo>
                    <a:pt x="700" y="1796"/>
                  </a:lnTo>
                  <a:lnTo>
                    <a:pt x="679" y="1815"/>
                  </a:lnTo>
                  <a:lnTo>
                    <a:pt x="657" y="1831"/>
                  </a:lnTo>
                  <a:lnTo>
                    <a:pt x="633" y="1845"/>
                  </a:lnTo>
                  <a:lnTo>
                    <a:pt x="609" y="1856"/>
                  </a:lnTo>
                  <a:lnTo>
                    <a:pt x="583" y="1864"/>
                  </a:lnTo>
                  <a:lnTo>
                    <a:pt x="558" y="1871"/>
                  </a:lnTo>
                  <a:lnTo>
                    <a:pt x="532" y="1876"/>
                  </a:lnTo>
                  <a:lnTo>
                    <a:pt x="504" y="1879"/>
                  </a:lnTo>
                  <a:lnTo>
                    <a:pt x="477" y="1882"/>
                  </a:lnTo>
                  <a:lnTo>
                    <a:pt x="449" y="1883"/>
                  </a:lnTo>
                  <a:lnTo>
                    <a:pt x="421" y="1884"/>
                  </a:lnTo>
                  <a:lnTo>
                    <a:pt x="393" y="1883"/>
                  </a:lnTo>
                  <a:lnTo>
                    <a:pt x="366" y="1883"/>
                  </a:lnTo>
                  <a:lnTo>
                    <a:pt x="338" y="1882"/>
                  </a:lnTo>
                  <a:lnTo>
                    <a:pt x="310" y="1880"/>
                  </a:lnTo>
                  <a:lnTo>
                    <a:pt x="284" y="1880"/>
                  </a:lnTo>
                  <a:lnTo>
                    <a:pt x="267" y="1878"/>
                  </a:lnTo>
                  <a:lnTo>
                    <a:pt x="249" y="1876"/>
                  </a:lnTo>
                  <a:lnTo>
                    <a:pt x="233" y="1874"/>
                  </a:lnTo>
                  <a:lnTo>
                    <a:pt x="216" y="1871"/>
                  </a:lnTo>
                  <a:lnTo>
                    <a:pt x="199" y="1869"/>
                  </a:lnTo>
                  <a:lnTo>
                    <a:pt x="183" y="1867"/>
                  </a:lnTo>
                  <a:lnTo>
                    <a:pt x="165" y="1863"/>
                  </a:lnTo>
                  <a:lnTo>
                    <a:pt x="149" y="1860"/>
                  </a:lnTo>
                  <a:lnTo>
                    <a:pt x="132" y="1855"/>
                  </a:lnTo>
                  <a:lnTo>
                    <a:pt x="115" y="1849"/>
                  </a:lnTo>
                  <a:lnTo>
                    <a:pt x="99" y="1844"/>
                  </a:lnTo>
                  <a:lnTo>
                    <a:pt x="81" y="1836"/>
                  </a:lnTo>
                  <a:lnTo>
                    <a:pt x="64" y="1828"/>
                  </a:lnTo>
                  <a:lnTo>
                    <a:pt x="48" y="1817"/>
                  </a:lnTo>
                  <a:lnTo>
                    <a:pt x="31" y="1806"/>
                  </a:lnTo>
                  <a:lnTo>
                    <a:pt x="13" y="179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33" name="Freeform 9"/>
            <p:cNvSpPr>
              <a:spLocks/>
            </p:cNvSpPr>
            <p:nvPr/>
          </p:nvSpPr>
          <p:spPr bwMode="auto">
            <a:xfrm>
              <a:off x="4454" y="2578"/>
              <a:ext cx="73" cy="154"/>
            </a:xfrm>
            <a:custGeom>
              <a:avLst/>
              <a:gdLst>
                <a:gd name="T0" fmla="*/ 3 w 145"/>
                <a:gd name="T1" fmla="*/ 1 h 307"/>
                <a:gd name="T2" fmla="*/ 3 w 145"/>
                <a:gd name="T3" fmla="*/ 1 h 307"/>
                <a:gd name="T4" fmla="*/ 3 w 145"/>
                <a:gd name="T5" fmla="*/ 1 h 307"/>
                <a:gd name="T6" fmla="*/ 4 w 145"/>
                <a:gd name="T7" fmla="*/ 1 h 307"/>
                <a:gd name="T8" fmla="*/ 4 w 145"/>
                <a:gd name="T9" fmla="*/ 1 h 307"/>
                <a:gd name="T10" fmla="*/ 4 w 145"/>
                <a:gd name="T11" fmla="*/ 1 h 307"/>
                <a:gd name="T12" fmla="*/ 4 w 145"/>
                <a:gd name="T13" fmla="*/ 1 h 307"/>
                <a:gd name="T14" fmla="*/ 4 w 145"/>
                <a:gd name="T15" fmla="*/ 1 h 307"/>
                <a:gd name="T16" fmla="*/ 4 w 145"/>
                <a:gd name="T17" fmla="*/ 1 h 307"/>
                <a:gd name="T18" fmla="*/ 5 w 145"/>
                <a:gd name="T19" fmla="*/ 2 h 307"/>
                <a:gd name="T20" fmla="*/ 5 w 145"/>
                <a:gd name="T21" fmla="*/ 3 h 307"/>
                <a:gd name="T22" fmla="*/ 5 w 145"/>
                <a:gd name="T23" fmla="*/ 3 h 307"/>
                <a:gd name="T24" fmla="*/ 5 w 145"/>
                <a:gd name="T25" fmla="*/ 3 h 307"/>
                <a:gd name="T26" fmla="*/ 4 w 145"/>
                <a:gd name="T27" fmla="*/ 3 h 307"/>
                <a:gd name="T28" fmla="*/ 4 w 145"/>
                <a:gd name="T29" fmla="*/ 4 h 307"/>
                <a:gd name="T30" fmla="*/ 4 w 145"/>
                <a:gd name="T31" fmla="*/ 4 h 307"/>
                <a:gd name="T32" fmla="*/ 4 w 145"/>
                <a:gd name="T33" fmla="*/ 4 h 307"/>
                <a:gd name="T34" fmla="*/ 4 w 145"/>
                <a:gd name="T35" fmla="*/ 5 h 307"/>
                <a:gd name="T36" fmla="*/ 4 w 145"/>
                <a:gd name="T37" fmla="*/ 8 h 307"/>
                <a:gd name="T38" fmla="*/ 4 w 145"/>
                <a:gd name="T39" fmla="*/ 8 h 307"/>
                <a:gd name="T40" fmla="*/ 5 w 145"/>
                <a:gd name="T41" fmla="*/ 8 h 307"/>
                <a:gd name="T42" fmla="*/ 5 w 145"/>
                <a:gd name="T43" fmla="*/ 10 h 307"/>
                <a:gd name="T44" fmla="*/ 4 w 145"/>
                <a:gd name="T45" fmla="*/ 10 h 307"/>
                <a:gd name="T46" fmla="*/ 4 w 145"/>
                <a:gd name="T47" fmla="*/ 10 h 307"/>
                <a:gd name="T48" fmla="*/ 3 w 145"/>
                <a:gd name="T49" fmla="*/ 10 h 307"/>
                <a:gd name="T50" fmla="*/ 3 w 145"/>
                <a:gd name="T51" fmla="*/ 10 h 307"/>
                <a:gd name="T52" fmla="*/ 3 w 145"/>
                <a:gd name="T53" fmla="*/ 10 h 307"/>
                <a:gd name="T54" fmla="*/ 2 w 145"/>
                <a:gd name="T55" fmla="*/ 10 h 307"/>
                <a:gd name="T56" fmla="*/ 2 w 145"/>
                <a:gd name="T57" fmla="*/ 10 h 307"/>
                <a:gd name="T58" fmla="*/ 2 w 145"/>
                <a:gd name="T59" fmla="*/ 10 h 307"/>
                <a:gd name="T60" fmla="*/ 1 w 145"/>
                <a:gd name="T61" fmla="*/ 10 h 307"/>
                <a:gd name="T62" fmla="*/ 0 w 145"/>
                <a:gd name="T63" fmla="*/ 9 h 307"/>
                <a:gd name="T64" fmla="*/ 0 w 145"/>
                <a:gd name="T65" fmla="*/ 8 h 307"/>
                <a:gd name="T66" fmla="*/ 1 w 145"/>
                <a:gd name="T67" fmla="*/ 8 h 307"/>
                <a:gd name="T68" fmla="*/ 1 w 145"/>
                <a:gd name="T69" fmla="*/ 8 h 307"/>
                <a:gd name="T70" fmla="*/ 1 w 145"/>
                <a:gd name="T71" fmla="*/ 8 h 307"/>
                <a:gd name="T72" fmla="*/ 1 w 145"/>
                <a:gd name="T73" fmla="*/ 5 h 307"/>
                <a:gd name="T74" fmla="*/ 1 w 145"/>
                <a:gd name="T75" fmla="*/ 3 h 307"/>
                <a:gd name="T76" fmla="*/ 1 w 145"/>
                <a:gd name="T77" fmla="*/ 3 h 307"/>
                <a:gd name="T78" fmla="*/ 1 w 145"/>
                <a:gd name="T79" fmla="*/ 2 h 307"/>
                <a:gd name="T80" fmla="*/ 1 w 145"/>
                <a:gd name="T81" fmla="*/ 2 h 307"/>
                <a:gd name="T82" fmla="*/ 1 w 145"/>
                <a:gd name="T83" fmla="*/ 1 h 307"/>
                <a:gd name="T84" fmla="*/ 2 w 145"/>
                <a:gd name="T85" fmla="*/ 1 h 307"/>
                <a:gd name="T86" fmla="*/ 2 w 145"/>
                <a:gd name="T87" fmla="*/ 1 h 307"/>
                <a:gd name="T88" fmla="*/ 2 w 145"/>
                <a:gd name="T89" fmla="*/ 1 h 307"/>
                <a:gd name="T90" fmla="*/ 2 w 145"/>
                <a:gd name="T91" fmla="*/ 1 h 307"/>
                <a:gd name="T92" fmla="*/ 2 w 145"/>
                <a:gd name="T93" fmla="*/ 1 h 307"/>
                <a:gd name="T94" fmla="*/ 2 w 145"/>
                <a:gd name="T95" fmla="*/ 1 h 307"/>
                <a:gd name="T96" fmla="*/ 3 w 145"/>
                <a:gd name="T97" fmla="*/ 0 h 307"/>
                <a:gd name="T98" fmla="*/ 3 w 145"/>
                <a:gd name="T99" fmla="*/ 0 h 307"/>
                <a:gd name="T100" fmla="*/ 3 w 145"/>
                <a:gd name="T101" fmla="*/ 0 h 307"/>
                <a:gd name="T102" fmla="*/ 3 w 145"/>
                <a:gd name="T103" fmla="*/ 1 h 30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45" h="307">
                  <a:moveTo>
                    <a:pt x="80" y="1"/>
                  </a:moveTo>
                  <a:lnTo>
                    <a:pt x="86" y="1"/>
                  </a:lnTo>
                  <a:lnTo>
                    <a:pt x="91" y="2"/>
                  </a:lnTo>
                  <a:lnTo>
                    <a:pt x="97" y="5"/>
                  </a:lnTo>
                  <a:lnTo>
                    <a:pt x="103" y="8"/>
                  </a:lnTo>
                  <a:lnTo>
                    <a:pt x="109" y="12"/>
                  </a:lnTo>
                  <a:lnTo>
                    <a:pt x="114" y="16"/>
                  </a:lnTo>
                  <a:lnTo>
                    <a:pt x="120" y="22"/>
                  </a:lnTo>
                  <a:lnTo>
                    <a:pt x="127" y="29"/>
                  </a:lnTo>
                  <a:lnTo>
                    <a:pt x="139" y="52"/>
                  </a:lnTo>
                  <a:lnTo>
                    <a:pt x="142" y="73"/>
                  </a:lnTo>
                  <a:lnTo>
                    <a:pt x="135" y="77"/>
                  </a:lnTo>
                  <a:lnTo>
                    <a:pt x="129" y="83"/>
                  </a:lnTo>
                  <a:lnTo>
                    <a:pt x="124" y="90"/>
                  </a:lnTo>
                  <a:lnTo>
                    <a:pt x="120" y="98"/>
                  </a:lnTo>
                  <a:lnTo>
                    <a:pt x="118" y="105"/>
                  </a:lnTo>
                  <a:lnTo>
                    <a:pt x="118" y="119"/>
                  </a:lnTo>
                  <a:lnTo>
                    <a:pt x="118" y="147"/>
                  </a:lnTo>
                  <a:lnTo>
                    <a:pt x="120" y="248"/>
                  </a:lnTo>
                  <a:lnTo>
                    <a:pt x="126" y="252"/>
                  </a:lnTo>
                  <a:lnTo>
                    <a:pt x="143" y="250"/>
                  </a:lnTo>
                  <a:lnTo>
                    <a:pt x="145" y="290"/>
                  </a:lnTo>
                  <a:lnTo>
                    <a:pt x="115" y="301"/>
                  </a:lnTo>
                  <a:lnTo>
                    <a:pt x="105" y="304"/>
                  </a:lnTo>
                  <a:lnTo>
                    <a:pt x="94" y="305"/>
                  </a:lnTo>
                  <a:lnTo>
                    <a:pt x="83" y="307"/>
                  </a:lnTo>
                  <a:lnTo>
                    <a:pt x="73" y="307"/>
                  </a:lnTo>
                  <a:lnTo>
                    <a:pt x="61" y="306"/>
                  </a:lnTo>
                  <a:lnTo>
                    <a:pt x="51" y="305"/>
                  </a:lnTo>
                  <a:lnTo>
                    <a:pt x="39" y="302"/>
                  </a:lnTo>
                  <a:lnTo>
                    <a:pt x="29" y="298"/>
                  </a:lnTo>
                  <a:lnTo>
                    <a:pt x="0" y="281"/>
                  </a:lnTo>
                  <a:lnTo>
                    <a:pt x="0" y="250"/>
                  </a:lnTo>
                  <a:lnTo>
                    <a:pt x="6" y="250"/>
                  </a:lnTo>
                  <a:lnTo>
                    <a:pt x="10" y="245"/>
                  </a:lnTo>
                  <a:lnTo>
                    <a:pt x="12" y="245"/>
                  </a:lnTo>
                  <a:lnTo>
                    <a:pt x="12" y="157"/>
                  </a:lnTo>
                  <a:lnTo>
                    <a:pt x="12" y="88"/>
                  </a:lnTo>
                  <a:lnTo>
                    <a:pt x="3" y="79"/>
                  </a:lnTo>
                  <a:lnTo>
                    <a:pt x="5" y="61"/>
                  </a:lnTo>
                  <a:lnTo>
                    <a:pt x="10" y="43"/>
                  </a:lnTo>
                  <a:lnTo>
                    <a:pt x="18" y="25"/>
                  </a:lnTo>
                  <a:lnTo>
                    <a:pt x="33" y="10"/>
                  </a:lnTo>
                  <a:lnTo>
                    <a:pt x="38" y="7"/>
                  </a:lnTo>
                  <a:lnTo>
                    <a:pt x="45" y="5"/>
                  </a:lnTo>
                  <a:lnTo>
                    <a:pt x="51" y="3"/>
                  </a:lnTo>
                  <a:lnTo>
                    <a:pt x="57" y="1"/>
                  </a:lnTo>
                  <a:lnTo>
                    <a:pt x="61" y="1"/>
                  </a:lnTo>
                  <a:lnTo>
                    <a:pt x="67" y="0"/>
                  </a:lnTo>
                  <a:lnTo>
                    <a:pt x="72" y="0"/>
                  </a:lnTo>
                  <a:lnTo>
                    <a:pt x="76" y="0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rgbClr val="7F7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34" name="Freeform 10"/>
            <p:cNvSpPr>
              <a:spLocks/>
            </p:cNvSpPr>
            <p:nvPr/>
          </p:nvSpPr>
          <p:spPr bwMode="auto">
            <a:xfrm>
              <a:off x="4471" y="2612"/>
              <a:ext cx="27" cy="94"/>
            </a:xfrm>
            <a:custGeom>
              <a:avLst/>
              <a:gdLst>
                <a:gd name="T0" fmla="*/ 1 w 53"/>
                <a:gd name="T1" fmla="*/ 0 h 189"/>
                <a:gd name="T2" fmla="*/ 2 w 53"/>
                <a:gd name="T3" fmla="*/ 0 h 189"/>
                <a:gd name="T4" fmla="*/ 2 w 53"/>
                <a:gd name="T5" fmla="*/ 0 h 189"/>
                <a:gd name="T6" fmla="*/ 2 w 53"/>
                <a:gd name="T7" fmla="*/ 0 h 189"/>
                <a:gd name="T8" fmla="*/ 2 w 53"/>
                <a:gd name="T9" fmla="*/ 2 h 189"/>
                <a:gd name="T10" fmla="*/ 2 w 53"/>
                <a:gd name="T11" fmla="*/ 2 h 189"/>
                <a:gd name="T12" fmla="*/ 2 w 53"/>
                <a:gd name="T13" fmla="*/ 5 h 189"/>
                <a:gd name="T14" fmla="*/ 2 w 53"/>
                <a:gd name="T15" fmla="*/ 5 h 189"/>
                <a:gd name="T16" fmla="*/ 2 w 53"/>
                <a:gd name="T17" fmla="*/ 5 h 189"/>
                <a:gd name="T18" fmla="*/ 1 w 53"/>
                <a:gd name="T19" fmla="*/ 5 h 189"/>
                <a:gd name="T20" fmla="*/ 1 w 53"/>
                <a:gd name="T21" fmla="*/ 5 h 189"/>
                <a:gd name="T22" fmla="*/ 1 w 53"/>
                <a:gd name="T23" fmla="*/ 5 h 189"/>
                <a:gd name="T24" fmla="*/ 1 w 53"/>
                <a:gd name="T25" fmla="*/ 5 h 189"/>
                <a:gd name="T26" fmla="*/ 1 w 53"/>
                <a:gd name="T27" fmla="*/ 4 h 189"/>
                <a:gd name="T28" fmla="*/ 1 w 53"/>
                <a:gd name="T29" fmla="*/ 4 h 189"/>
                <a:gd name="T30" fmla="*/ 1 w 53"/>
                <a:gd name="T31" fmla="*/ 4 h 189"/>
                <a:gd name="T32" fmla="*/ 0 w 53"/>
                <a:gd name="T33" fmla="*/ 0 h 189"/>
                <a:gd name="T34" fmla="*/ 1 w 53"/>
                <a:gd name="T35" fmla="*/ 0 h 189"/>
                <a:gd name="T36" fmla="*/ 1 w 53"/>
                <a:gd name="T37" fmla="*/ 0 h 189"/>
                <a:gd name="T38" fmla="*/ 1 w 53"/>
                <a:gd name="T39" fmla="*/ 0 h 189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53" h="189">
                  <a:moveTo>
                    <a:pt x="30" y="0"/>
                  </a:moveTo>
                  <a:lnTo>
                    <a:pt x="33" y="0"/>
                  </a:lnTo>
                  <a:lnTo>
                    <a:pt x="45" y="9"/>
                  </a:lnTo>
                  <a:lnTo>
                    <a:pt x="47" y="12"/>
                  </a:lnTo>
                  <a:lnTo>
                    <a:pt x="45" y="80"/>
                  </a:lnTo>
                  <a:lnTo>
                    <a:pt x="45" y="91"/>
                  </a:lnTo>
                  <a:lnTo>
                    <a:pt x="52" y="177"/>
                  </a:lnTo>
                  <a:lnTo>
                    <a:pt x="53" y="181"/>
                  </a:lnTo>
                  <a:lnTo>
                    <a:pt x="51" y="189"/>
                  </a:lnTo>
                  <a:lnTo>
                    <a:pt x="26" y="189"/>
                  </a:lnTo>
                  <a:lnTo>
                    <a:pt x="8" y="185"/>
                  </a:lnTo>
                  <a:lnTo>
                    <a:pt x="2" y="182"/>
                  </a:lnTo>
                  <a:lnTo>
                    <a:pt x="1" y="177"/>
                  </a:lnTo>
                  <a:lnTo>
                    <a:pt x="1" y="149"/>
                  </a:lnTo>
                  <a:lnTo>
                    <a:pt x="2" y="144"/>
                  </a:lnTo>
                  <a:lnTo>
                    <a:pt x="2" y="133"/>
                  </a:lnTo>
                  <a:lnTo>
                    <a:pt x="0" y="25"/>
                  </a:lnTo>
                  <a:lnTo>
                    <a:pt x="11" y="6"/>
                  </a:lnTo>
                  <a:lnTo>
                    <a:pt x="18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35" name="Freeform 11"/>
            <p:cNvSpPr>
              <a:spLocks/>
            </p:cNvSpPr>
            <p:nvPr/>
          </p:nvSpPr>
          <p:spPr bwMode="auto">
            <a:xfrm>
              <a:off x="4404" y="2739"/>
              <a:ext cx="169" cy="491"/>
            </a:xfrm>
            <a:custGeom>
              <a:avLst/>
              <a:gdLst>
                <a:gd name="T0" fmla="*/ 4 w 339"/>
                <a:gd name="T1" fmla="*/ 0 h 983"/>
                <a:gd name="T2" fmla="*/ 5 w 339"/>
                <a:gd name="T3" fmla="*/ 0 h 983"/>
                <a:gd name="T4" fmla="*/ 5 w 339"/>
                <a:gd name="T5" fmla="*/ 0 h 983"/>
                <a:gd name="T6" fmla="*/ 6 w 339"/>
                <a:gd name="T7" fmla="*/ 0 h 983"/>
                <a:gd name="T8" fmla="*/ 7 w 339"/>
                <a:gd name="T9" fmla="*/ 0 h 983"/>
                <a:gd name="T10" fmla="*/ 7 w 339"/>
                <a:gd name="T11" fmla="*/ 0 h 983"/>
                <a:gd name="T12" fmla="*/ 8 w 339"/>
                <a:gd name="T13" fmla="*/ 1 h 983"/>
                <a:gd name="T14" fmla="*/ 9 w 339"/>
                <a:gd name="T15" fmla="*/ 2 h 983"/>
                <a:gd name="T16" fmla="*/ 9 w 339"/>
                <a:gd name="T17" fmla="*/ 3 h 983"/>
                <a:gd name="T18" fmla="*/ 10 w 339"/>
                <a:gd name="T19" fmla="*/ 4 h 983"/>
                <a:gd name="T20" fmla="*/ 9 w 339"/>
                <a:gd name="T21" fmla="*/ 4 h 983"/>
                <a:gd name="T22" fmla="*/ 8 w 339"/>
                <a:gd name="T23" fmla="*/ 5 h 983"/>
                <a:gd name="T24" fmla="*/ 7 w 339"/>
                <a:gd name="T25" fmla="*/ 6 h 983"/>
                <a:gd name="T26" fmla="*/ 6 w 339"/>
                <a:gd name="T27" fmla="*/ 8 h 983"/>
                <a:gd name="T28" fmla="*/ 7 w 339"/>
                <a:gd name="T29" fmla="*/ 9 h 983"/>
                <a:gd name="T30" fmla="*/ 7 w 339"/>
                <a:gd name="T31" fmla="*/ 9 h 983"/>
                <a:gd name="T32" fmla="*/ 7 w 339"/>
                <a:gd name="T33" fmla="*/ 10 h 983"/>
                <a:gd name="T34" fmla="*/ 6 w 339"/>
                <a:gd name="T35" fmla="*/ 11 h 983"/>
                <a:gd name="T36" fmla="*/ 6 w 339"/>
                <a:gd name="T37" fmla="*/ 12 h 983"/>
                <a:gd name="T38" fmla="*/ 7 w 339"/>
                <a:gd name="T39" fmla="*/ 12 h 983"/>
                <a:gd name="T40" fmla="*/ 7 w 339"/>
                <a:gd name="T41" fmla="*/ 14 h 983"/>
                <a:gd name="T42" fmla="*/ 7 w 339"/>
                <a:gd name="T43" fmla="*/ 17 h 983"/>
                <a:gd name="T44" fmla="*/ 7 w 339"/>
                <a:gd name="T45" fmla="*/ 20 h 983"/>
                <a:gd name="T46" fmla="*/ 6 w 339"/>
                <a:gd name="T47" fmla="*/ 21 h 983"/>
                <a:gd name="T48" fmla="*/ 7 w 339"/>
                <a:gd name="T49" fmla="*/ 21 h 983"/>
                <a:gd name="T50" fmla="*/ 7 w 339"/>
                <a:gd name="T51" fmla="*/ 22 h 983"/>
                <a:gd name="T52" fmla="*/ 7 w 339"/>
                <a:gd name="T53" fmla="*/ 25 h 983"/>
                <a:gd name="T54" fmla="*/ 7 w 339"/>
                <a:gd name="T55" fmla="*/ 28 h 983"/>
                <a:gd name="T56" fmla="*/ 7 w 339"/>
                <a:gd name="T57" fmla="*/ 29 h 983"/>
                <a:gd name="T58" fmla="*/ 6 w 339"/>
                <a:gd name="T59" fmla="*/ 29 h 983"/>
                <a:gd name="T60" fmla="*/ 5 w 339"/>
                <a:gd name="T61" fmla="*/ 29 h 983"/>
                <a:gd name="T62" fmla="*/ 4 w 339"/>
                <a:gd name="T63" fmla="*/ 29 h 983"/>
                <a:gd name="T64" fmla="*/ 3 w 339"/>
                <a:gd name="T65" fmla="*/ 29 h 983"/>
                <a:gd name="T66" fmla="*/ 2 w 339"/>
                <a:gd name="T67" fmla="*/ 30 h 983"/>
                <a:gd name="T68" fmla="*/ 1 w 339"/>
                <a:gd name="T69" fmla="*/ 30 h 983"/>
                <a:gd name="T70" fmla="*/ 0 w 339"/>
                <a:gd name="T71" fmla="*/ 30 h 983"/>
                <a:gd name="T72" fmla="*/ 0 w 339"/>
                <a:gd name="T73" fmla="*/ 25 h 983"/>
                <a:gd name="T74" fmla="*/ 1 w 339"/>
                <a:gd name="T75" fmla="*/ 26 h 983"/>
                <a:gd name="T76" fmla="*/ 2 w 339"/>
                <a:gd name="T77" fmla="*/ 26 h 983"/>
                <a:gd name="T78" fmla="*/ 3 w 339"/>
                <a:gd name="T79" fmla="*/ 26 h 983"/>
                <a:gd name="T80" fmla="*/ 4 w 339"/>
                <a:gd name="T81" fmla="*/ 26 h 983"/>
                <a:gd name="T82" fmla="*/ 4 w 339"/>
                <a:gd name="T83" fmla="*/ 17 h 983"/>
                <a:gd name="T84" fmla="*/ 4 w 339"/>
                <a:gd name="T85" fmla="*/ 9 h 983"/>
                <a:gd name="T86" fmla="*/ 3 w 339"/>
                <a:gd name="T87" fmla="*/ 9 h 983"/>
                <a:gd name="T88" fmla="*/ 0 w 339"/>
                <a:gd name="T89" fmla="*/ 4 h 983"/>
                <a:gd name="T90" fmla="*/ 2 w 339"/>
                <a:gd name="T91" fmla="*/ 2 h 983"/>
                <a:gd name="T92" fmla="*/ 2 w 339"/>
                <a:gd name="T93" fmla="*/ 2 h 983"/>
                <a:gd name="T94" fmla="*/ 3 w 339"/>
                <a:gd name="T95" fmla="*/ 1 h 983"/>
                <a:gd name="T96" fmla="*/ 3 w 339"/>
                <a:gd name="T97" fmla="*/ 0 h 983"/>
                <a:gd name="T98" fmla="*/ 4 w 339"/>
                <a:gd name="T99" fmla="*/ 0 h 98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339" h="983">
                  <a:moveTo>
                    <a:pt x="135" y="1"/>
                  </a:moveTo>
                  <a:lnTo>
                    <a:pt x="145" y="3"/>
                  </a:lnTo>
                  <a:lnTo>
                    <a:pt x="157" y="4"/>
                  </a:lnTo>
                  <a:lnTo>
                    <a:pt x="166" y="4"/>
                  </a:lnTo>
                  <a:lnTo>
                    <a:pt x="176" y="4"/>
                  </a:lnTo>
                  <a:lnTo>
                    <a:pt x="186" y="4"/>
                  </a:lnTo>
                  <a:lnTo>
                    <a:pt x="196" y="4"/>
                  </a:lnTo>
                  <a:lnTo>
                    <a:pt x="206" y="4"/>
                  </a:lnTo>
                  <a:lnTo>
                    <a:pt x="217" y="4"/>
                  </a:lnTo>
                  <a:lnTo>
                    <a:pt x="225" y="12"/>
                  </a:lnTo>
                  <a:lnTo>
                    <a:pt x="232" y="21"/>
                  </a:lnTo>
                  <a:lnTo>
                    <a:pt x="240" y="30"/>
                  </a:lnTo>
                  <a:lnTo>
                    <a:pt x="247" y="38"/>
                  </a:lnTo>
                  <a:lnTo>
                    <a:pt x="260" y="53"/>
                  </a:lnTo>
                  <a:lnTo>
                    <a:pt x="274" y="66"/>
                  </a:lnTo>
                  <a:lnTo>
                    <a:pt x="289" y="79"/>
                  </a:lnTo>
                  <a:lnTo>
                    <a:pt x="302" y="90"/>
                  </a:lnTo>
                  <a:lnTo>
                    <a:pt x="315" y="102"/>
                  </a:lnTo>
                  <a:lnTo>
                    <a:pt x="325" y="115"/>
                  </a:lnTo>
                  <a:lnTo>
                    <a:pt x="333" y="130"/>
                  </a:lnTo>
                  <a:lnTo>
                    <a:pt x="339" y="149"/>
                  </a:lnTo>
                  <a:lnTo>
                    <a:pt x="315" y="156"/>
                  </a:lnTo>
                  <a:lnTo>
                    <a:pt x="290" y="166"/>
                  </a:lnTo>
                  <a:lnTo>
                    <a:pt x="267" y="182"/>
                  </a:lnTo>
                  <a:lnTo>
                    <a:pt x="247" y="201"/>
                  </a:lnTo>
                  <a:lnTo>
                    <a:pt x="230" y="223"/>
                  </a:lnTo>
                  <a:lnTo>
                    <a:pt x="220" y="246"/>
                  </a:lnTo>
                  <a:lnTo>
                    <a:pt x="218" y="271"/>
                  </a:lnTo>
                  <a:lnTo>
                    <a:pt x="226" y="296"/>
                  </a:lnTo>
                  <a:lnTo>
                    <a:pt x="229" y="302"/>
                  </a:lnTo>
                  <a:lnTo>
                    <a:pt x="234" y="307"/>
                  </a:lnTo>
                  <a:lnTo>
                    <a:pt x="237" y="312"/>
                  </a:lnTo>
                  <a:lnTo>
                    <a:pt x="241" y="318"/>
                  </a:lnTo>
                  <a:lnTo>
                    <a:pt x="230" y="335"/>
                  </a:lnTo>
                  <a:lnTo>
                    <a:pt x="224" y="349"/>
                  </a:lnTo>
                  <a:lnTo>
                    <a:pt x="219" y="362"/>
                  </a:lnTo>
                  <a:lnTo>
                    <a:pt x="219" y="373"/>
                  </a:lnTo>
                  <a:lnTo>
                    <a:pt x="221" y="386"/>
                  </a:lnTo>
                  <a:lnTo>
                    <a:pt x="227" y="398"/>
                  </a:lnTo>
                  <a:lnTo>
                    <a:pt x="235" y="413"/>
                  </a:lnTo>
                  <a:lnTo>
                    <a:pt x="245" y="429"/>
                  </a:lnTo>
                  <a:lnTo>
                    <a:pt x="245" y="477"/>
                  </a:lnTo>
                  <a:lnTo>
                    <a:pt x="247" y="525"/>
                  </a:lnTo>
                  <a:lnTo>
                    <a:pt x="247" y="574"/>
                  </a:lnTo>
                  <a:lnTo>
                    <a:pt x="247" y="622"/>
                  </a:lnTo>
                  <a:lnTo>
                    <a:pt x="227" y="650"/>
                  </a:lnTo>
                  <a:lnTo>
                    <a:pt x="219" y="668"/>
                  </a:lnTo>
                  <a:lnTo>
                    <a:pt x="220" y="681"/>
                  </a:lnTo>
                  <a:lnTo>
                    <a:pt x="226" y="691"/>
                  </a:lnTo>
                  <a:lnTo>
                    <a:pt x="235" y="700"/>
                  </a:lnTo>
                  <a:lnTo>
                    <a:pt x="243" y="712"/>
                  </a:lnTo>
                  <a:lnTo>
                    <a:pt x="249" y="728"/>
                  </a:lnTo>
                  <a:lnTo>
                    <a:pt x="249" y="751"/>
                  </a:lnTo>
                  <a:lnTo>
                    <a:pt x="249" y="801"/>
                  </a:lnTo>
                  <a:lnTo>
                    <a:pt x="250" y="849"/>
                  </a:lnTo>
                  <a:lnTo>
                    <a:pt x="249" y="899"/>
                  </a:lnTo>
                  <a:lnTo>
                    <a:pt x="247" y="948"/>
                  </a:lnTo>
                  <a:lnTo>
                    <a:pt x="229" y="948"/>
                  </a:lnTo>
                  <a:lnTo>
                    <a:pt x="213" y="948"/>
                  </a:lnTo>
                  <a:lnTo>
                    <a:pt x="197" y="948"/>
                  </a:lnTo>
                  <a:lnTo>
                    <a:pt x="182" y="949"/>
                  </a:lnTo>
                  <a:lnTo>
                    <a:pt x="167" y="950"/>
                  </a:lnTo>
                  <a:lnTo>
                    <a:pt x="152" y="951"/>
                  </a:lnTo>
                  <a:lnTo>
                    <a:pt x="137" y="954"/>
                  </a:lnTo>
                  <a:lnTo>
                    <a:pt x="122" y="955"/>
                  </a:lnTo>
                  <a:lnTo>
                    <a:pt x="107" y="957"/>
                  </a:lnTo>
                  <a:lnTo>
                    <a:pt x="92" y="961"/>
                  </a:lnTo>
                  <a:lnTo>
                    <a:pt x="77" y="963"/>
                  </a:lnTo>
                  <a:lnTo>
                    <a:pt x="62" y="966"/>
                  </a:lnTo>
                  <a:lnTo>
                    <a:pt x="47" y="970"/>
                  </a:lnTo>
                  <a:lnTo>
                    <a:pt x="32" y="975"/>
                  </a:lnTo>
                  <a:lnTo>
                    <a:pt x="16" y="978"/>
                  </a:lnTo>
                  <a:lnTo>
                    <a:pt x="0" y="983"/>
                  </a:lnTo>
                  <a:lnTo>
                    <a:pt x="2" y="827"/>
                  </a:lnTo>
                  <a:lnTo>
                    <a:pt x="17" y="829"/>
                  </a:lnTo>
                  <a:lnTo>
                    <a:pt x="34" y="833"/>
                  </a:lnTo>
                  <a:lnTo>
                    <a:pt x="52" y="836"/>
                  </a:lnTo>
                  <a:lnTo>
                    <a:pt x="72" y="839"/>
                  </a:lnTo>
                  <a:lnTo>
                    <a:pt x="90" y="840"/>
                  </a:lnTo>
                  <a:lnTo>
                    <a:pt x="108" y="840"/>
                  </a:lnTo>
                  <a:lnTo>
                    <a:pt x="126" y="839"/>
                  </a:lnTo>
                  <a:lnTo>
                    <a:pt x="141" y="835"/>
                  </a:lnTo>
                  <a:lnTo>
                    <a:pt x="141" y="702"/>
                  </a:lnTo>
                  <a:lnTo>
                    <a:pt x="139" y="567"/>
                  </a:lnTo>
                  <a:lnTo>
                    <a:pt x="138" y="433"/>
                  </a:lnTo>
                  <a:lnTo>
                    <a:pt x="137" y="300"/>
                  </a:lnTo>
                  <a:lnTo>
                    <a:pt x="129" y="296"/>
                  </a:lnTo>
                  <a:lnTo>
                    <a:pt x="126" y="302"/>
                  </a:lnTo>
                  <a:lnTo>
                    <a:pt x="6" y="292"/>
                  </a:lnTo>
                  <a:lnTo>
                    <a:pt x="11" y="145"/>
                  </a:lnTo>
                  <a:lnTo>
                    <a:pt x="54" y="98"/>
                  </a:lnTo>
                  <a:lnTo>
                    <a:pt x="70" y="89"/>
                  </a:lnTo>
                  <a:lnTo>
                    <a:pt x="84" y="79"/>
                  </a:lnTo>
                  <a:lnTo>
                    <a:pt x="95" y="69"/>
                  </a:lnTo>
                  <a:lnTo>
                    <a:pt x="105" y="58"/>
                  </a:lnTo>
                  <a:lnTo>
                    <a:pt x="113" y="46"/>
                  </a:lnTo>
                  <a:lnTo>
                    <a:pt x="120" y="34"/>
                  </a:lnTo>
                  <a:lnTo>
                    <a:pt x="126" y="18"/>
                  </a:lnTo>
                  <a:lnTo>
                    <a:pt x="131" y="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2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36" name="Freeform 12"/>
            <p:cNvSpPr>
              <a:spLocks/>
            </p:cNvSpPr>
            <p:nvPr/>
          </p:nvSpPr>
          <p:spPr bwMode="auto">
            <a:xfrm>
              <a:off x="4526" y="2807"/>
              <a:ext cx="366" cy="171"/>
            </a:xfrm>
            <a:custGeom>
              <a:avLst/>
              <a:gdLst>
                <a:gd name="T0" fmla="*/ 14 w 734"/>
                <a:gd name="T1" fmla="*/ 1 h 342"/>
                <a:gd name="T2" fmla="*/ 17 w 734"/>
                <a:gd name="T3" fmla="*/ 1 h 342"/>
                <a:gd name="T4" fmla="*/ 19 w 734"/>
                <a:gd name="T5" fmla="*/ 2 h 342"/>
                <a:gd name="T6" fmla="*/ 22 w 734"/>
                <a:gd name="T7" fmla="*/ 3 h 342"/>
                <a:gd name="T8" fmla="*/ 22 w 734"/>
                <a:gd name="T9" fmla="*/ 5 h 342"/>
                <a:gd name="T10" fmla="*/ 21 w 734"/>
                <a:gd name="T11" fmla="*/ 6 h 342"/>
                <a:gd name="T12" fmla="*/ 19 w 734"/>
                <a:gd name="T13" fmla="*/ 7 h 342"/>
                <a:gd name="T14" fmla="*/ 17 w 734"/>
                <a:gd name="T15" fmla="*/ 8 h 342"/>
                <a:gd name="T16" fmla="*/ 14 w 734"/>
                <a:gd name="T17" fmla="*/ 8 h 342"/>
                <a:gd name="T18" fmla="*/ 12 w 734"/>
                <a:gd name="T19" fmla="*/ 9 h 342"/>
                <a:gd name="T20" fmla="*/ 11 w 734"/>
                <a:gd name="T21" fmla="*/ 9 h 342"/>
                <a:gd name="T22" fmla="*/ 13 w 734"/>
                <a:gd name="T23" fmla="*/ 9 h 342"/>
                <a:gd name="T24" fmla="*/ 16 w 734"/>
                <a:gd name="T25" fmla="*/ 8 h 342"/>
                <a:gd name="T26" fmla="*/ 19 w 734"/>
                <a:gd name="T27" fmla="*/ 8 h 342"/>
                <a:gd name="T28" fmla="*/ 21 w 734"/>
                <a:gd name="T29" fmla="*/ 6 h 342"/>
                <a:gd name="T30" fmla="*/ 20 w 734"/>
                <a:gd name="T31" fmla="*/ 8 h 342"/>
                <a:gd name="T32" fmla="*/ 18 w 734"/>
                <a:gd name="T33" fmla="*/ 9 h 342"/>
                <a:gd name="T34" fmla="*/ 14 w 734"/>
                <a:gd name="T35" fmla="*/ 10 h 342"/>
                <a:gd name="T36" fmla="*/ 11 w 734"/>
                <a:gd name="T37" fmla="*/ 10 h 342"/>
                <a:gd name="T38" fmla="*/ 17 w 734"/>
                <a:gd name="T39" fmla="*/ 10 h 342"/>
                <a:gd name="T40" fmla="*/ 20 w 734"/>
                <a:gd name="T41" fmla="*/ 9 h 342"/>
                <a:gd name="T42" fmla="*/ 22 w 734"/>
                <a:gd name="T43" fmla="*/ 7 h 342"/>
                <a:gd name="T44" fmla="*/ 21 w 734"/>
                <a:gd name="T45" fmla="*/ 9 h 342"/>
                <a:gd name="T46" fmla="*/ 17 w 734"/>
                <a:gd name="T47" fmla="*/ 10 h 342"/>
                <a:gd name="T48" fmla="*/ 12 w 734"/>
                <a:gd name="T49" fmla="*/ 11 h 342"/>
                <a:gd name="T50" fmla="*/ 8 w 734"/>
                <a:gd name="T51" fmla="*/ 11 h 342"/>
                <a:gd name="T52" fmla="*/ 6 w 734"/>
                <a:gd name="T53" fmla="*/ 11 h 342"/>
                <a:gd name="T54" fmla="*/ 3 w 734"/>
                <a:gd name="T55" fmla="*/ 10 h 342"/>
                <a:gd name="T56" fmla="*/ 1 w 734"/>
                <a:gd name="T57" fmla="*/ 9 h 342"/>
                <a:gd name="T58" fmla="*/ 0 w 734"/>
                <a:gd name="T59" fmla="*/ 8 h 342"/>
                <a:gd name="T60" fmla="*/ 0 w 734"/>
                <a:gd name="T61" fmla="*/ 7 h 342"/>
                <a:gd name="T62" fmla="*/ 2 w 734"/>
                <a:gd name="T63" fmla="*/ 7 h 342"/>
                <a:gd name="T64" fmla="*/ 5 w 734"/>
                <a:gd name="T65" fmla="*/ 8 h 342"/>
                <a:gd name="T66" fmla="*/ 7 w 734"/>
                <a:gd name="T67" fmla="*/ 9 h 342"/>
                <a:gd name="T68" fmla="*/ 9 w 734"/>
                <a:gd name="T69" fmla="*/ 9 h 342"/>
                <a:gd name="T70" fmla="*/ 7 w 734"/>
                <a:gd name="T71" fmla="*/ 8 h 342"/>
                <a:gd name="T72" fmla="*/ 4 w 734"/>
                <a:gd name="T73" fmla="*/ 8 h 342"/>
                <a:gd name="T74" fmla="*/ 2 w 734"/>
                <a:gd name="T75" fmla="*/ 7 h 342"/>
                <a:gd name="T76" fmla="*/ 0 w 734"/>
                <a:gd name="T77" fmla="*/ 6 h 342"/>
                <a:gd name="T78" fmla="*/ 0 w 734"/>
                <a:gd name="T79" fmla="*/ 6 h 342"/>
                <a:gd name="T80" fmla="*/ 1 w 734"/>
                <a:gd name="T81" fmla="*/ 6 h 342"/>
                <a:gd name="T82" fmla="*/ 5 w 734"/>
                <a:gd name="T83" fmla="*/ 8 h 342"/>
                <a:gd name="T84" fmla="*/ 9 w 734"/>
                <a:gd name="T85" fmla="*/ 8 h 342"/>
                <a:gd name="T86" fmla="*/ 14 w 734"/>
                <a:gd name="T87" fmla="*/ 8 h 342"/>
                <a:gd name="T88" fmla="*/ 18 w 734"/>
                <a:gd name="T89" fmla="*/ 7 h 342"/>
                <a:gd name="T90" fmla="*/ 20 w 734"/>
                <a:gd name="T91" fmla="*/ 6 h 342"/>
                <a:gd name="T92" fmla="*/ 21 w 734"/>
                <a:gd name="T93" fmla="*/ 6 h 342"/>
                <a:gd name="T94" fmla="*/ 21 w 734"/>
                <a:gd name="T95" fmla="*/ 3 h 342"/>
                <a:gd name="T96" fmla="*/ 18 w 734"/>
                <a:gd name="T97" fmla="*/ 2 h 342"/>
                <a:gd name="T98" fmla="*/ 15 w 734"/>
                <a:gd name="T99" fmla="*/ 1 h 342"/>
                <a:gd name="T100" fmla="*/ 10 w 734"/>
                <a:gd name="T101" fmla="*/ 1 h 342"/>
                <a:gd name="T102" fmla="*/ 4 w 734"/>
                <a:gd name="T103" fmla="*/ 2 h 342"/>
                <a:gd name="T104" fmla="*/ 0 w 734"/>
                <a:gd name="T105" fmla="*/ 4 h 342"/>
                <a:gd name="T106" fmla="*/ 0 w 734"/>
                <a:gd name="T107" fmla="*/ 3 h 342"/>
                <a:gd name="T108" fmla="*/ 2 w 734"/>
                <a:gd name="T109" fmla="*/ 2 h 342"/>
                <a:gd name="T110" fmla="*/ 5 w 734"/>
                <a:gd name="T111" fmla="*/ 1 h 342"/>
                <a:gd name="T112" fmla="*/ 7 w 734"/>
                <a:gd name="T113" fmla="*/ 1 h 342"/>
                <a:gd name="T114" fmla="*/ 9 w 734"/>
                <a:gd name="T115" fmla="*/ 1 h 342"/>
                <a:gd name="T116" fmla="*/ 11 w 734"/>
                <a:gd name="T117" fmla="*/ 0 h 34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34" h="342">
                  <a:moveTo>
                    <a:pt x="394" y="0"/>
                  </a:moveTo>
                  <a:lnTo>
                    <a:pt x="411" y="1"/>
                  </a:lnTo>
                  <a:lnTo>
                    <a:pt x="431" y="1"/>
                  </a:lnTo>
                  <a:lnTo>
                    <a:pt x="453" y="4"/>
                  </a:lnTo>
                  <a:lnTo>
                    <a:pt x="475" y="5"/>
                  </a:lnTo>
                  <a:lnTo>
                    <a:pt x="498" y="7"/>
                  </a:lnTo>
                  <a:lnTo>
                    <a:pt x="521" y="9"/>
                  </a:lnTo>
                  <a:lnTo>
                    <a:pt x="545" y="13"/>
                  </a:lnTo>
                  <a:lnTo>
                    <a:pt x="568" y="17"/>
                  </a:lnTo>
                  <a:lnTo>
                    <a:pt x="592" y="23"/>
                  </a:lnTo>
                  <a:lnTo>
                    <a:pt x="614" y="29"/>
                  </a:lnTo>
                  <a:lnTo>
                    <a:pt x="636" y="37"/>
                  </a:lnTo>
                  <a:lnTo>
                    <a:pt x="655" y="45"/>
                  </a:lnTo>
                  <a:lnTo>
                    <a:pt x="675" y="55"/>
                  </a:lnTo>
                  <a:lnTo>
                    <a:pt x="691" y="67"/>
                  </a:lnTo>
                  <a:lnTo>
                    <a:pt x="706" y="80"/>
                  </a:lnTo>
                  <a:lnTo>
                    <a:pt x="718" y="95"/>
                  </a:lnTo>
                  <a:lnTo>
                    <a:pt x="729" y="105"/>
                  </a:lnTo>
                  <a:lnTo>
                    <a:pt x="734" y="118"/>
                  </a:lnTo>
                  <a:lnTo>
                    <a:pt x="733" y="133"/>
                  </a:lnTo>
                  <a:lnTo>
                    <a:pt x="727" y="148"/>
                  </a:lnTo>
                  <a:lnTo>
                    <a:pt x="718" y="163"/>
                  </a:lnTo>
                  <a:lnTo>
                    <a:pt x="707" y="176"/>
                  </a:lnTo>
                  <a:lnTo>
                    <a:pt x="696" y="189"/>
                  </a:lnTo>
                  <a:lnTo>
                    <a:pt x="684" y="198"/>
                  </a:lnTo>
                  <a:lnTo>
                    <a:pt x="676" y="197"/>
                  </a:lnTo>
                  <a:lnTo>
                    <a:pt x="657" y="207"/>
                  </a:lnTo>
                  <a:lnTo>
                    <a:pt x="637" y="216"/>
                  </a:lnTo>
                  <a:lnTo>
                    <a:pt x="617" y="224"/>
                  </a:lnTo>
                  <a:lnTo>
                    <a:pt x="597" y="230"/>
                  </a:lnTo>
                  <a:lnTo>
                    <a:pt x="577" y="236"/>
                  </a:lnTo>
                  <a:lnTo>
                    <a:pt x="558" y="241"/>
                  </a:lnTo>
                  <a:lnTo>
                    <a:pt x="538" y="245"/>
                  </a:lnTo>
                  <a:lnTo>
                    <a:pt x="520" y="249"/>
                  </a:lnTo>
                  <a:lnTo>
                    <a:pt x="500" y="251"/>
                  </a:lnTo>
                  <a:lnTo>
                    <a:pt x="480" y="255"/>
                  </a:lnTo>
                  <a:lnTo>
                    <a:pt x="461" y="256"/>
                  </a:lnTo>
                  <a:lnTo>
                    <a:pt x="441" y="258"/>
                  </a:lnTo>
                  <a:lnTo>
                    <a:pt x="420" y="259"/>
                  </a:lnTo>
                  <a:lnTo>
                    <a:pt x="401" y="260"/>
                  </a:lnTo>
                  <a:lnTo>
                    <a:pt x="381" y="260"/>
                  </a:lnTo>
                  <a:lnTo>
                    <a:pt x="362" y="262"/>
                  </a:lnTo>
                  <a:lnTo>
                    <a:pt x="357" y="265"/>
                  </a:lnTo>
                  <a:lnTo>
                    <a:pt x="357" y="267"/>
                  </a:lnTo>
                  <a:lnTo>
                    <a:pt x="370" y="267"/>
                  </a:lnTo>
                  <a:lnTo>
                    <a:pt x="386" y="267"/>
                  </a:lnTo>
                  <a:lnTo>
                    <a:pt x="406" y="266"/>
                  </a:lnTo>
                  <a:lnTo>
                    <a:pt x="429" y="265"/>
                  </a:lnTo>
                  <a:lnTo>
                    <a:pt x="454" y="263"/>
                  </a:lnTo>
                  <a:lnTo>
                    <a:pt x="482" y="260"/>
                  </a:lnTo>
                  <a:lnTo>
                    <a:pt x="509" y="258"/>
                  </a:lnTo>
                  <a:lnTo>
                    <a:pt x="537" y="254"/>
                  </a:lnTo>
                  <a:lnTo>
                    <a:pt x="564" y="249"/>
                  </a:lnTo>
                  <a:lnTo>
                    <a:pt x="592" y="244"/>
                  </a:lnTo>
                  <a:lnTo>
                    <a:pt x="617" y="237"/>
                  </a:lnTo>
                  <a:lnTo>
                    <a:pt x="640" y="230"/>
                  </a:lnTo>
                  <a:lnTo>
                    <a:pt x="661" y="222"/>
                  </a:lnTo>
                  <a:lnTo>
                    <a:pt x="677" y="213"/>
                  </a:lnTo>
                  <a:lnTo>
                    <a:pt x="690" y="203"/>
                  </a:lnTo>
                  <a:lnTo>
                    <a:pt x="698" y="191"/>
                  </a:lnTo>
                  <a:lnTo>
                    <a:pt x="705" y="191"/>
                  </a:lnTo>
                  <a:lnTo>
                    <a:pt x="698" y="211"/>
                  </a:lnTo>
                  <a:lnTo>
                    <a:pt x="686" y="227"/>
                  </a:lnTo>
                  <a:lnTo>
                    <a:pt x="670" y="242"/>
                  </a:lnTo>
                  <a:lnTo>
                    <a:pt x="652" y="255"/>
                  </a:lnTo>
                  <a:lnTo>
                    <a:pt x="630" y="266"/>
                  </a:lnTo>
                  <a:lnTo>
                    <a:pt x="606" y="275"/>
                  </a:lnTo>
                  <a:lnTo>
                    <a:pt x="581" y="283"/>
                  </a:lnTo>
                  <a:lnTo>
                    <a:pt x="553" y="290"/>
                  </a:lnTo>
                  <a:lnTo>
                    <a:pt x="525" y="295"/>
                  </a:lnTo>
                  <a:lnTo>
                    <a:pt x="499" y="300"/>
                  </a:lnTo>
                  <a:lnTo>
                    <a:pt x="471" y="303"/>
                  </a:lnTo>
                  <a:lnTo>
                    <a:pt x="446" y="305"/>
                  </a:lnTo>
                  <a:lnTo>
                    <a:pt x="422" y="306"/>
                  </a:lnTo>
                  <a:lnTo>
                    <a:pt x="400" y="309"/>
                  </a:lnTo>
                  <a:lnTo>
                    <a:pt x="381" y="309"/>
                  </a:lnTo>
                  <a:lnTo>
                    <a:pt x="365" y="310"/>
                  </a:lnTo>
                  <a:lnTo>
                    <a:pt x="358" y="317"/>
                  </a:lnTo>
                  <a:lnTo>
                    <a:pt x="547" y="300"/>
                  </a:lnTo>
                  <a:lnTo>
                    <a:pt x="547" y="301"/>
                  </a:lnTo>
                  <a:lnTo>
                    <a:pt x="571" y="294"/>
                  </a:lnTo>
                  <a:lnTo>
                    <a:pt x="596" y="287"/>
                  </a:lnTo>
                  <a:lnTo>
                    <a:pt x="619" y="279"/>
                  </a:lnTo>
                  <a:lnTo>
                    <a:pt x="642" y="268"/>
                  </a:lnTo>
                  <a:lnTo>
                    <a:pt x="662" y="257"/>
                  </a:lnTo>
                  <a:lnTo>
                    <a:pt x="682" y="243"/>
                  </a:lnTo>
                  <a:lnTo>
                    <a:pt x="698" y="225"/>
                  </a:lnTo>
                  <a:lnTo>
                    <a:pt x="713" y="203"/>
                  </a:lnTo>
                  <a:lnTo>
                    <a:pt x="722" y="201"/>
                  </a:lnTo>
                  <a:lnTo>
                    <a:pt x="715" y="226"/>
                  </a:lnTo>
                  <a:lnTo>
                    <a:pt x="701" y="249"/>
                  </a:lnTo>
                  <a:lnTo>
                    <a:pt x="682" y="267"/>
                  </a:lnTo>
                  <a:lnTo>
                    <a:pt x="655" y="285"/>
                  </a:lnTo>
                  <a:lnTo>
                    <a:pt x="625" y="298"/>
                  </a:lnTo>
                  <a:lnTo>
                    <a:pt x="591" y="310"/>
                  </a:lnTo>
                  <a:lnTo>
                    <a:pt x="554" y="319"/>
                  </a:lnTo>
                  <a:lnTo>
                    <a:pt x="515" y="327"/>
                  </a:lnTo>
                  <a:lnTo>
                    <a:pt x="476" y="333"/>
                  </a:lnTo>
                  <a:lnTo>
                    <a:pt x="435" y="336"/>
                  </a:lnTo>
                  <a:lnTo>
                    <a:pt x="396" y="340"/>
                  </a:lnTo>
                  <a:lnTo>
                    <a:pt x="359" y="341"/>
                  </a:lnTo>
                  <a:lnTo>
                    <a:pt x="326" y="342"/>
                  </a:lnTo>
                  <a:lnTo>
                    <a:pt x="296" y="342"/>
                  </a:lnTo>
                  <a:lnTo>
                    <a:pt x="270" y="342"/>
                  </a:lnTo>
                  <a:lnTo>
                    <a:pt x="250" y="341"/>
                  </a:lnTo>
                  <a:lnTo>
                    <a:pt x="239" y="339"/>
                  </a:lnTo>
                  <a:lnTo>
                    <a:pt x="224" y="336"/>
                  </a:lnTo>
                  <a:lnTo>
                    <a:pt x="205" y="334"/>
                  </a:lnTo>
                  <a:lnTo>
                    <a:pt x="186" y="331"/>
                  </a:lnTo>
                  <a:lnTo>
                    <a:pt x="164" y="327"/>
                  </a:lnTo>
                  <a:lnTo>
                    <a:pt x="141" y="323"/>
                  </a:lnTo>
                  <a:lnTo>
                    <a:pt x="118" y="317"/>
                  </a:lnTo>
                  <a:lnTo>
                    <a:pt x="96" y="310"/>
                  </a:lnTo>
                  <a:lnTo>
                    <a:pt x="74" y="303"/>
                  </a:lnTo>
                  <a:lnTo>
                    <a:pt x="53" y="295"/>
                  </a:lnTo>
                  <a:lnTo>
                    <a:pt x="36" y="285"/>
                  </a:lnTo>
                  <a:lnTo>
                    <a:pt x="21" y="274"/>
                  </a:lnTo>
                  <a:lnTo>
                    <a:pt x="9" y="262"/>
                  </a:lnTo>
                  <a:lnTo>
                    <a:pt x="2" y="249"/>
                  </a:lnTo>
                  <a:lnTo>
                    <a:pt x="0" y="233"/>
                  </a:lnTo>
                  <a:lnTo>
                    <a:pt x="4" y="217"/>
                  </a:lnTo>
                  <a:lnTo>
                    <a:pt x="12" y="222"/>
                  </a:lnTo>
                  <a:lnTo>
                    <a:pt x="23" y="224"/>
                  </a:lnTo>
                  <a:lnTo>
                    <a:pt x="28" y="198"/>
                  </a:lnTo>
                  <a:lnTo>
                    <a:pt x="37" y="203"/>
                  </a:lnTo>
                  <a:lnTo>
                    <a:pt x="48" y="209"/>
                  </a:lnTo>
                  <a:lnTo>
                    <a:pt x="63" y="216"/>
                  </a:lnTo>
                  <a:lnTo>
                    <a:pt x="81" y="221"/>
                  </a:lnTo>
                  <a:lnTo>
                    <a:pt x="100" y="229"/>
                  </a:lnTo>
                  <a:lnTo>
                    <a:pt x="121" y="236"/>
                  </a:lnTo>
                  <a:lnTo>
                    <a:pt x="142" y="243"/>
                  </a:lnTo>
                  <a:lnTo>
                    <a:pt x="164" y="249"/>
                  </a:lnTo>
                  <a:lnTo>
                    <a:pt x="186" y="256"/>
                  </a:lnTo>
                  <a:lnTo>
                    <a:pt x="207" y="260"/>
                  </a:lnTo>
                  <a:lnTo>
                    <a:pt x="228" y="265"/>
                  </a:lnTo>
                  <a:lnTo>
                    <a:pt x="247" y="268"/>
                  </a:lnTo>
                  <a:lnTo>
                    <a:pt x="265" y="270"/>
                  </a:lnTo>
                  <a:lnTo>
                    <a:pt x="280" y="270"/>
                  </a:lnTo>
                  <a:lnTo>
                    <a:pt x="293" y="268"/>
                  </a:lnTo>
                  <a:lnTo>
                    <a:pt x="303" y="265"/>
                  </a:lnTo>
                  <a:lnTo>
                    <a:pt x="303" y="262"/>
                  </a:lnTo>
                  <a:lnTo>
                    <a:pt x="288" y="259"/>
                  </a:lnTo>
                  <a:lnTo>
                    <a:pt x="271" y="256"/>
                  </a:lnTo>
                  <a:lnTo>
                    <a:pt x="251" y="254"/>
                  </a:lnTo>
                  <a:lnTo>
                    <a:pt x="229" y="251"/>
                  </a:lnTo>
                  <a:lnTo>
                    <a:pt x="207" y="248"/>
                  </a:lnTo>
                  <a:lnTo>
                    <a:pt x="183" y="244"/>
                  </a:lnTo>
                  <a:lnTo>
                    <a:pt x="159" y="240"/>
                  </a:lnTo>
                  <a:lnTo>
                    <a:pt x="136" y="234"/>
                  </a:lnTo>
                  <a:lnTo>
                    <a:pt x="112" y="228"/>
                  </a:lnTo>
                  <a:lnTo>
                    <a:pt x="90" y="221"/>
                  </a:lnTo>
                  <a:lnTo>
                    <a:pt x="69" y="212"/>
                  </a:lnTo>
                  <a:lnTo>
                    <a:pt x="51" y="203"/>
                  </a:lnTo>
                  <a:lnTo>
                    <a:pt x="35" y="191"/>
                  </a:lnTo>
                  <a:lnTo>
                    <a:pt x="22" y="178"/>
                  </a:lnTo>
                  <a:lnTo>
                    <a:pt x="13" y="163"/>
                  </a:lnTo>
                  <a:lnTo>
                    <a:pt x="7" y="145"/>
                  </a:lnTo>
                  <a:lnTo>
                    <a:pt x="16" y="152"/>
                  </a:lnTo>
                  <a:lnTo>
                    <a:pt x="24" y="159"/>
                  </a:lnTo>
                  <a:lnTo>
                    <a:pt x="31" y="165"/>
                  </a:lnTo>
                  <a:lnTo>
                    <a:pt x="38" y="172"/>
                  </a:lnTo>
                  <a:lnTo>
                    <a:pt x="46" y="179"/>
                  </a:lnTo>
                  <a:lnTo>
                    <a:pt x="54" y="186"/>
                  </a:lnTo>
                  <a:lnTo>
                    <a:pt x="63" y="191"/>
                  </a:lnTo>
                  <a:lnTo>
                    <a:pt x="75" y="197"/>
                  </a:lnTo>
                  <a:lnTo>
                    <a:pt x="106" y="207"/>
                  </a:lnTo>
                  <a:lnTo>
                    <a:pt x="138" y="218"/>
                  </a:lnTo>
                  <a:lnTo>
                    <a:pt x="172" y="226"/>
                  </a:lnTo>
                  <a:lnTo>
                    <a:pt x="205" y="233"/>
                  </a:lnTo>
                  <a:lnTo>
                    <a:pt x="240" y="237"/>
                  </a:lnTo>
                  <a:lnTo>
                    <a:pt x="275" y="242"/>
                  </a:lnTo>
                  <a:lnTo>
                    <a:pt x="310" y="244"/>
                  </a:lnTo>
                  <a:lnTo>
                    <a:pt x="346" y="247"/>
                  </a:lnTo>
                  <a:lnTo>
                    <a:pt x="381" y="247"/>
                  </a:lnTo>
                  <a:lnTo>
                    <a:pt x="417" y="245"/>
                  </a:lnTo>
                  <a:lnTo>
                    <a:pt x="453" y="242"/>
                  </a:lnTo>
                  <a:lnTo>
                    <a:pt x="487" y="239"/>
                  </a:lnTo>
                  <a:lnTo>
                    <a:pt x="522" y="233"/>
                  </a:lnTo>
                  <a:lnTo>
                    <a:pt x="555" y="226"/>
                  </a:lnTo>
                  <a:lnTo>
                    <a:pt x="589" y="218"/>
                  </a:lnTo>
                  <a:lnTo>
                    <a:pt x="620" y="207"/>
                  </a:lnTo>
                  <a:lnTo>
                    <a:pt x="630" y="204"/>
                  </a:lnTo>
                  <a:lnTo>
                    <a:pt x="642" y="198"/>
                  </a:lnTo>
                  <a:lnTo>
                    <a:pt x="653" y="190"/>
                  </a:lnTo>
                  <a:lnTo>
                    <a:pt x="666" y="182"/>
                  </a:lnTo>
                  <a:lnTo>
                    <a:pt x="677" y="174"/>
                  </a:lnTo>
                  <a:lnTo>
                    <a:pt x="688" y="167"/>
                  </a:lnTo>
                  <a:lnTo>
                    <a:pt x="696" y="163"/>
                  </a:lnTo>
                  <a:lnTo>
                    <a:pt x="701" y="160"/>
                  </a:lnTo>
                  <a:lnTo>
                    <a:pt x="713" y="136"/>
                  </a:lnTo>
                  <a:lnTo>
                    <a:pt x="712" y="115"/>
                  </a:lnTo>
                  <a:lnTo>
                    <a:pt x="700" y="96"/>
                  </a:lnTo>
                  <a:lnTo>
                    <a:pt x="681" y="80"/>
                  </a:lnTo>
                  <a:lnTo>
                    <a:pt x="657" y="66"/>
                  </a:lnTo>
                  <a:lnTo>
                    <a:pt x="631" y="54"/>
                  </a:lnTo>
                  <a:lnTo>
                    <a:pt x="607" y="45"/>
                  </a:lnTo>
                  <a:lnTo>
                    <a:pt x="589" y="38"/>
                  </a:lnTo>
                  <a:lnTo>
                    <a:pt x="567" y="35"/>
                  </a:lnTo>
                  <a:lnTo>
                    <a:pt x="539" y="30"/>
                  </a:lnTo>
                  <a:lnTo>
                    <a:pt x="506" y="27"/>
                  </a:lnTo>
                  <a:lnTo>
                    <a:pt x="469" y="22"/>
                  </a:lnTo>
                  <a:lnTo>
                    <a:pt x="427" y="20"/>
                  </a:lnTo>
                  <a:lnTo>
                    <a:pt x="384" y="17"/>
                  </a:lnTo>
                  <a:lnTo>
                    <a:pt x="339" y="17"/>
                  </a:lnTo>
                  <a:lnTo>
                    <a:pt x="293" y="19"/>
                  </a:lnTo>
                  <a:lnTo>
                    <a:pt x="247" y="22"/>
                  </a:lnTo>
                  <a:lnTo>
                    <a:pt x="202" y="28"/>
                  </a:lnTo>
                  <a:lnTo>
                    <a:pt x="159" y="36"/>
                  </a:lnTo>
                  <a:lnTo>
                    <a:pt x="119" y="47"/>
                  </a:lnTo>
                  <a:lnTo>
                    <a:pt x="82" y="61"/>
                  </a:lnTo>
                  <a:lnTo>
                    <a:pt x="50" y="80"/>
                  </a:lnTo>
                  <a:lnTo>
                    <a:pt x="23" y="102"/>
                  </a:lnTo>
                  <a:lnTo>
                    <a:pt x="4" y="128"/>
                  </a:lnTo>
                  <a:lnTo>
                    <a:pt x="4" y="113"/>
                  </a:lnTo>
                  <a:lnTo>
                    <a:pt x="8" y="99"/>
                  </a:lnTo>
                  <a:lnTo>
                    <a:pt x="17" y="85"/>
                  </a:lnTo>
                  <a:lnTo>
                    <a:pt x="29" y="74"/>
                  </a:lnTo>
                  <a:lnTo>
                    <a:pt x="44" y="64"/>
                  </a:lnTo>
                  <a:lnTo>
                    <a:pt x="62" y="53"/>
                  </a:lnTo>
                  <a:lnTo>
                    <a:pt x="82" y="45"/>
                  </a:lnTo>
                  <a:lnTo>
                    <a:pt x="103" y="37"/>
                  </a:lnTo>
                  <a:lnTo>
                    <a:pt x="125" y="30"/>
                  </a:lnTo>
                  <a:lnTo>
                    <a:pt x="146" y="24"/>
                  </a:lnTo>
                  <a:lnTo>
                    <a:pt x="168" y="19"/>
                  </a:lnTo>
                  <a:lnTo>
                    <a:pt x="189" y="15"/>
                  </a:lnTo>
                  <a:lnTo>
                    <a:pt x="207" y="12"/>
                  </a:lnTo>
                  <a:lnTo>
                    <a:pt x="225" y="8"/>
                  </a:lnTo>
                  <a:lnTo>
                    <a:pt x="240" y="7"/>
                  </a:lnTo>
                  <a:lnTo>
                    <a:pt x="251" y="6"/>
                  </a:lnTo>
                  <a:lnTo>
                    <a:pt x="255" y="9"/>
                  </a:lnTo>
                  <a:lnTo>
                    <a:pt x="273" y="7"/>
                  </a:lnTo>
                  <a:lnTo>
                    <a:pt x="290" y="5"/>
                  </a:lnTo>
                  <a:lnTo>
                    <a:pt x="308" y="4"/>
                  </a:lnTo>
                  <a:lnTo>
                    <a:pt x="325" y="2"/>
                  </a:lnTo>
                  <a:lnTo>
                    <a:pt x="341" y="1"/>
                  </a:lnTo>
                  <a:lnTo>
                    <a:pt x="358" y="0"/>
                  </a:lnTo>
                  <a:lnTo>
                    <a:pt x="376" y="0"/>
                  </a:lnTo>
                  <a:lnTo>
                    <a:pt x="394" y="0"/>
                  </a:lnTo>
                  <a:close/>
                </a:path>
              </a:pathLst>
            </a:custGeom>
            <a:solidFill>
              <a:srgbClr val="9EA3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37" name="Freeform 13"/>
            <p:cNvSpPr>
              <a:spLocks/>
            </p:cNvSpPr>
            <p:nvPr/>
          </p:nvSpPr>
          <p:spPr bwMode="auto">
            <a:xfrm>
              <a:off x="4534" y="2819"/>
              <a:ext cx="343" cy="107"/>
            </a:xfrm>
            <a:custGeom>
              <a:avLst/>
              <a:gdLst>
                <a:gd name="T0" fmla="*/ 12 w 688"/>
                <a:gd name="T1" fmla="*/ 1 h 214"/>
                <a:gd name="T2" fmla="*/ 13 w 688"/>
                <a:gd name="T3" fmla="*/ 1 h 214"/>
                <a:gd name="T4" fmla="*/ 15 w 688"/>
                <a:gd name="T5" fmla="*/ 1 h 214"/>
                <a:gd name="T6" fmla="*/ 16 w 688"/>
                <a:gd name="T7" fmla="*/ 1 h 214"/>
                <a:gd name="T8" fmla="*/ 17 w 688"/>
                <a:gd name="T9" fmla="*/ 1 h 214"/>
                <a:gd name="T10" fmla="*/ 18 w 688"/>
                <a:gd name="T11" fmla="*/ 1 h 214"/>
                <a:gd name="T12" fmla="*/ 19 w 688"/>
                <a:gd name="T13" fmla="*/ 2 h 214"/>
                <a:gd name="T14" fmla="*/ 20 w 688"/>
                <a:gd name="T15" fmla="*/ 3 h 214"/>
                <a:gd name="T16" fmla="*/ 21 w 688"/>
                <a:gd name="T17" fmla="*/ 4 h 214"/>
                <a:gd name="T18" fmla="*/ 21 w 688"/>
                <a:gd name="T19" fmla="*/ 5 h 214"/>
                <a:gd name="T20" fmla="*/ 20 w 688"/>
                <a:gd name="T21" fmla="*/ 5 h 214"/>
                <a:gd name="T22" fmla="*/ 19 w 688"/>
                <a:gd name="T23" fmla="*/ 6 h 214"/>
                <a:gd name="T24" fmla="*/ 19 w 688"/>
                <a:gd name="T25" fmla="*/ 6 h 214"/>
                <a:gd name="T26" fmla="*/ 17 w 688"/>
                <a:gd name="T27" fmla="*/ 6 h 214"/>
                <a:gd name="T28" fmla="*/ 15 w 688"/>
                <a:gd name="T29" fmla="*/ 7 h 214"/>
                <a:gd name="T30" fmla="*/ 13 w 688"/>
                <a:gd name="T31" fmla="*/ 7 h 214"/>
                <a:gd name="T32" fmla="*/ 11 w 688"/>
                <a:gd name="T33" fmla="*/ 7 h 214"/>
                <a:gd name="T34" fmla="*/ 9 w 688"/>
                <a:gd name="T35" fmla="*/ 7 h 214"/>
                <a:gd name="T36" fmla="*/ 7 w 688"/>
                <a:gd name="T37" fmla="*/ 7 h 214"/>
                <a:gd name="T38" fmla="*/ 5 w 688"/>
                <a:gd name="T39" fmla="*/ 7 h 214"/>
                <a:gd name="T40" fmla="*/ 3 w 688"/>
                <a:gd name="T41" fmla="*/ 6 h 214"/>
                <a:gd name="T42" fmla="*/ 0 w 688"/>
                <a:gd name="T43" fmla="*/ 5 h 214"/>
                <a:gd name="T44" fmla="*/ 0 w 688"/>
                <a:gd name="T45" fmla="*/ 5 h 214"/>
                <a:gd name="T46" fmla="*/ 0 w 688"/>
                <a:gd name="T47" fmla="*/ 4 h 214"/>
                <a:gd name="T48" fmla="*/ 0 w 688"/>
                <a:gd name="T49" fmla="*/ 3 h 214"/>
                <a:gd name="T50" fmla="*/ 1 w 688"/>
                <a:gd name="T51" fmla="*/ 2 h 214"/>
                <a:gd name="T52" fmla="*/ 2 w 688"/>
                <a:gd name="T53" fmla="*/ 2 h 214"/>
                <a:gd name="T54" fmla="*/ 3 w 688"/>
                <a:gd name="T55" fmla="*/ 2 h 214"/>
                <a:gd name="T56" fmla="*/ 4 w 688"/>
                <a:gd name="T57" fmla="*/ 1 h 214"/>
                <a:gd name="T58" fmla="*/ 5 w 688"/>
                <a:gd name="T59" fmla="*/ 1 h 214"/>
                <a:gd name="T60" fmla="*/ 5 w 688"/>
                <a:gd name="T61" fmla="*/ 1 h 214"/>
                <a:gd name="T62" fmla="*/ 6 w 688"/>
                <a:gd name="T63" fmla="*/ 1 h 214"/>
                <a:gd name="T64" fmla="*/ 7 w 688"/>
                <a:gd name="T65" fmla="*/ 1 h 214"/>
                <a:gd name="T66" fmla="*/ 8 w 688"/>
                <a:gd name="T67" fmla="*/ 1 h 214"/>
                <a:gd name="T68" fmla="*/ 11 w 688"/>
                <a:gd name="T69" fmla="*/ 1 h 214"/>
                <a:gd name="T70" fmla="*/ 12 w 688"/>
                <a:gd name="T71" fmla="*/ 1 h 21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688" h="214">
                  <a:moveTo>
                    <a:pt x="391" y="2"/>
                  </a:moveTo>
                  <a:lnTo>
                    <a:pt x="409" y="4"/>
                  </a:lnTo>
                  <a:lnTo>
                    <a:pt x="428" y="5"/>
                  </a:lnTo>
                  <a:lnTo>
                    <a:pt x="446" y="6"/>
                  </a:lnTo>
                  <a:lnTo>
                    <a:pt x="464" y="7"/>
                  </a:lnTo>
                  <a:lnTo>
                    <a:pt x="484" y="9"/>
                  </a:lnTo>
                  <a:lnTo>
                    <a:pt x="502" y="11"/>
                  </a:lnTo>
                  <a:lnTo>
                    <a:pt x="522" y="13"/>
                  </a:lnTo>
                  <a:lnTo>
                    <a:pt x="542" y="16"/>
                  </a:lnTo>
                  <a:lnTo>
                    <a:pt x="560" y="21"/>
                  </a:lnTo>
                  <a:lnTo>
                    <a:pt x="578" y="27"/>
                  </a:lnTo>
                  <a:lnTo>
                    <a:pt x="597" y="32"/>
                  </a:lnTo>
                  <a:lnTo>
                    <a:pt x="615" y="42"/>
                  </a:lnTo>
                  <a:lnTo>
                    <a:pt x="634" y="51"/>
                  </a:lnTo>
                  <a:lnTo>
                    <a:pt x="651" y="64"/>
                  </a:lnTo>
                  <a:lnTo>
                    <a:pt x="668" y="77"/>
                  </a:lnTo>
                  <a:lnTo>
                    <a:pt x="684" y="93"/>
                  </a:lnTo>
                  <a:lnTo>
                    <a:pt x="688" y="108"/>
                  </a:lnTo>
                  <a:lnTo>
                    <a:pt x="682" y="120"/>
                  </a:lnTo>
                  <a:lnTo>
                    <a:pt x="674" y="130"/>
                  </a:lnTo>
                  <a:lnTo>
                    <a:pt x="665" y="140"/>
                  </a:lnTo>
                  <a:lnTo>
                    <a:pt x="654" y="148"/>
                  </a:lnTo>
                  <a:lnTo>
                    <a:pt x="643" y="156"/>
                  </a:lnTo>
                  <a:lnTo>
                    <a:pt x="632" y="161"/>
                  </a:lnTo>
                  <a:lnTo>
                    <a:pt x="622" y="166"/>
                  </a:lnTo>
                  <a:lnTo>
                    <a:pt x="612" y="171"/>
                  </a:lnTo>
                  <a:lnTo>
                    <a:pt x="601" y="174"/>
                  </a:lnTo>
                  <a:lnTo>
                    <a:pt x="576" y="183"/>
                  </a:lnTo>
                  <a:lnTo>
                    <a:pt x="542" y="190"/>
                  </a:lnTo>
                  <a:lnTo>
                    <a:pt x="507" y="197"/>
                  </a:lnTo>
                  <a:lnTo>
                    <a:pt x="474" y="203"/>
                  </a:lnTo>
                  <a:lnTo>
                    <a:pt x="439" y="207"/>
                  </a:lnTo>
                  <a:lnTo>
                    <a:pt x="404" y="211"/>
                  </a:lnTo>
                  <a:lnTo>
                    <a:pt x="370" y="213"/>
                  </a:lnTo>
                  <a:lnTo>
                    <a:pt x="337" y="214"/>
                  </a:lnTo>
                  <a:lnTo>
                    <a:pt x="302" y="213"/>
                  </a:lnTo>
                  <a:lnTo>
                    <a:pt x="267" y="212"/>
                  </a:lnTo>
                  <a:lnTo>
                    <a:pt x="234" y="209"/>
                  </a:lnTo>
                  <a:lnTo>
                    <a:pt x="199" y="203"/>
                  </a:lnTo>
                  <a:lnTo>
                    <a:pt x="166" y="195"/>
                  </a:lnTo>
                  <a:lnTo>
                    <a:pt x="132" y="186"/>
                  </a:lnTo>
                  <a:lnTo>
                    <a:pt x="97" y="174"/>
                  </a:lnTo>
                  <a:lnTo>
                    <a:pt x="64" y="159"/>
                  </a:lnTo>
                  <a:lnTo>
                    <a:pt x="29" y="143"/>
                  </a:lnTo>
                  <a:lnTo>
                    <a:pt x="20" y="136"/>
                  </a:lnTo>
                  <a:lnTo>
                    <a:pt x="13" y="129"/>
                  </a:lnTo>
                  <a:lnTo>
                    <a:pt x="8" y="122"/>
                  </a:lnTo>
                  <a:lnTo>
                    <a:pt x="4" y="115"/>
                  </a:lnTo>
                  <a:lnTo>
                    <a:pt x="0" y="111"/>
                  </a:lnTo>
                  <a:lnTo>
                    <a:pt x="8" y="89"/>
                  </a:lnTo>
                  <a:lnTo>
                    <a:pt x="34" y="68"/>
                  </a:lnTo>
                  <a:lnTo>
                    <a:pt x="49" y="60"/>
                  </a:lnTo>
                  <a:lnTo>
                    <a:pt x="62" y="53"/>
                  </a:lnTo>
                  <a:lnTo>
                    <a:pt x="76" y="47"/>
                  </a:lnTo>
                  <a:lnTo>
                    <a:pt x="91" y="42"/>
                  </a:lnTo>
                  <a:lnTo>
                    <a:pt x="105" y="36"/>
                  </a:lnTo>
                  <a:lnTo>
                    <a:pt x="119" y="32"/>
                  </a:lnTo>
                  <a:lnTo>
                    <a:pt x="134" y="28"/>
                  </a:lnTo>
                  <a:lnTo>
                    <a:pt x="148" y="24"/>
                  </a:lnTo>
                  <a:lnTo>
                    <a:pt x="161" y="21"/>
                  </a:lnTo>
                  <a:lnTo>
                    <a:pt x="176" y="19"/>
                  </a:lnTo>
                  <a:lnTo>
                    <a:pt x="190" y="16"/>
                  </a:lnTo>
                  <a:lnTo>
                    <a:pt x="204" y="14"/>
                  </a:lnTo>
                  <a:lnTo>
                    <a:pt x="219" y="12"/>
                  </a:lnTo>
                  <a:lnTo>
                    <a:pt x="233" y="9"/>
                  </a:lnTo>
                  <a:lnTo>
                    <a:pt x="247" y="8"/>
                  </a:lnTo>
                  <a:lnTo>
                    <a:pt x="262" y="6"/>
                  </a:lnTo>
                  <a:lnTo>
                    <a:pt x="272" y="6"/>
                  </a:lnTo>
                  <a:lnTo>
                    <a:pt x="342" y="2"/>
                  </a:lnTo>
                  <a:lnTo>
                    <a:pt x="356" y="2"/>
                  </a:lnTo>
                  <a:lnTo>
                    <a:pt x="375" y="0"/>
                  </a:lnTo>
                  <a:lnTo>
                    <a:pt x="391" y="2"/>
                  </a:lnTo>
                  <a:close/>
                </a:path>
              </a:pathLst>
            </a:custGeom>
            <a:solidFill>
              <a:srgbClr val="9EA3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38" name="Freeform 14"/>
            <p:cNvSpPr>
              <a:spLocks/>
            </p:cNvSpPr>
            <p:nvPr/>
          </p:nvSpPr>
          <p:spPr bwMode="auto">
            <a:xfrm>
              <a:off x="4745" y="2842"/>
              <a:ext cx="102" cy="46"/>
            </a:xfrm>
            <a:custGeom>
              <a:avLst/>
              <a:gdLst>
                <a:gd name="T0" fmla="*/ 5 w 204"/>
                <a:gd name="T1" fmla="*/ 1 h 92"/>
                <a:gd name="T2" fmla="*/ 6 w 204"/>
                <a:gd name="T3" fmla="*/ 1 h 92"/>
                <a:gd name="T4" fmla="*/ 7 w 204"/>
                <a:gd name="T5" fmla="*/ 1 h 92"/>
                <a:gd name="T6" fmla="*/ 7 w 204"/>
                <a:gd name="T7" fmla="*/ 1 h 92"/>
                <a:gd name="T8" fmla="*/ 7 w 204"/>
                <a:gd name="T9" fmla="*/ 2 h 92"/>
                <a:gd name="T10" fmla="*/ 7 w 204"/>
                <a:gd name="T11" fmla="*/ 2 h 92"/>
                <a:gd name="T12" fmla="*/ 7 w 204"/>
                <a:gd name="T13" fmla="*/ 2 h 92"/>
                <a:gd name="T14" fmla="*/ 7 w 204"/>
                <a:gd name="T15" fmla="*/ 2 h 92"/>
                <a:gd name="T16" fmla="*/ 6 w 204"/>
                <a:gd name="T17" fmla="*/ 3 h 92"/>
                <a:gd name="T18" fmla="*/ 6 w 204"/>
                <a:gd name="T19" fmla="*/ 3 h 92"/>
                <a:gd name="T20" fmla="*/ 4 w 204"/>
                <a:gd name="T21" fmla="*/ 3 h 92"/>
                <a:gd name="T22" fmla="*/ 3 w 204"/>
                <a:gd name="T23" fmla="*/ 3 h 92"/>
                <a:gd name="T24" fmla="*/ 3 w 204"/>
                <a:gd name="T25" fmla="*/ 3 h 92"/>
                <a:gd name="T26" fmla="*/ 3 w 204"/>
                <a:gd name="T27" fmla="*/ 3 h 92"/>
                <a:gd name="T28" fmla="*/ 2 w 204"/>
                <a:gd name="T29" fmla="*/ 3 h 92"/>
                <a:gd name="T30" fmla="*/ 2 w 204"/>
                <a:gd name="T31" fmla="*/ 3 h 92"/>
                <a:gd name="T32" fmla="*/ 1 w 204"/>
                <a:gd name="T33" fmla="*/ 3 h 92"/>
                <a:gd name="T34" fmla="*/ 1 w 204"/>
                <a:gd name="T35" fmla="*/ 3 h 92"/>
                <a:gd name="T36" fmla="*/ 0 w 204"/>
                <a:gd name="T37" fmla="*/ 2 h 92"/>
                <a:gd name="T38" fmla="*/ 1 w 204"/>
                <a:gd name="T39" fmla="*/ 2 h 92"/>
                <a:gd name="T40" fmla="*/ 1 w 204"/>
                <a:gd name="T41" fmla="*/ 2 h 92"/>
                <a:gd name="T42" fmla="*/ 1 w 204"/>
                <a:gd name="T43" fmla="*/ 2 h 92"/>
                <a:gd name="T44" fmla="*/ 1 w 204"/>
                <a:gd name="T45" fmla="*/ 1 h 92"/>
                <a:gd name="T46" fmla="*/ 1 w 204"/>
                <a:gd name="T47" fmla="*/ 1 h 92"/>
                <a:gd name="T48" fmla="*/ 1 w 204"/>
                <a:gd name="T49" fmla="*/ 1 h 92"/>
                <a:gd name="T50" fmla="*/ 2 w 204"/>
                <a:gd name="T51" fmla="*/ 1 h 92"/>
                <a:gd name="T52" fmla="*/ 2 w 204"/>
                <a:gd name="T53" fmla="*/ 1 h 92"/>
                <a:gd name="T54" fmla="*/ 3 w 204"/>
                <a:gd name="T55" fmla="*/ 1 h 92"/>
                <a:gd name="T56" fmla="*/ 3 w 204"/>
                <a:gd name="T57" fmla="*/ 0 h 92"/>
                <a:gd name="T58" fmla="*/ 4 w 204"/>
                <a:gd name="T59" fmla="*/ 1 h 92"/>
                <a:gd name="T60" fmla="*/ 4 w 204"/>
                <a:gd name="T61" fmla="*/ 1 h 92"/>
                <a:gd name="T62" fmla="*/ 4 w 204"/>
                <a:gd name="T63" fmla="*/ 1 h 92"/>
                <a:gd name="T64" fmla="*/ 5 w 204"/>
                <a:gd name="T65" fmla="*/ 1 h 9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04" h="92">
                  <a:moveTo>
                    <a:pt x="131" y="3"/>
                  </a:moveTo>
                  <a:lnTo>
                    <a:pt x="165" y="8"/>
                  </a:lnTo>
                  <a:lnTo>
                    <a:pt x="200" y="26"/>
                  </a:lnTo>
                  <a:lnTo>
                    <a:pt x="201" y="29"/>
                  </a:lnTo>
                  <a:lnTo>
                    <a:pt x="204" y="33"/>
                  </a:lnTo>
                  <a:lnTo>
                    <a:pt x="204" y="39"/>
                  </a:lnTo>
                  <a:lnTo>
                    <a:pt x="198" y="49"/>
                  </a:lnTo>
                  <a:lnTo>
                    <a:pt x="200" y="59"/>
                  </a:lnTo>
                  <a:lnTo>
                    <a:pt x="189" y="74"/>
                  </a:lnTo>
                  <a:lnTo>
                    <a:pt x="175" y="81"/>
                  </a:lnTo>
                  <a:lnTo>
                    <a:pt x="109" y="92"/>
                  </a:lnTo>
                  <a:lnTo>
                    <a:pt x="95" y="91"/>
                  </a:lnTo>
                  <a:lnTo>
                    <a:pt x="82" y="90"/>
                  </a:lnTo>
                  <a:lnTo>
                    <a:pt x="69" y="89"/>
                  </a:lnTo>
                  <a:lnTo>
                    <a:pt x="55" y="87"/>
                  </a:lnTo>
                  <a:lnTo>
                    <a:pt x="41" y="83"/>
                  </a:lnTo>
                  <a:lnTo>
                    <a:pt x="28" y="77"/>
                  </a:lnTo>
                  <a:lnTo>
                    <a:pt x="14" y="69"/>
                  </a:lnTo>
                  <a:lnTo>
                    <a:pt x="0" y="59"/>
                  </a:lnTo>
                  <a:lnTo>
                    <a:pt x="2" y="49"/>
                  </a:lnTo>
                  <a:lnTo>
                    <a:pt x="7" y="47"/>
                  </a:lnTo>
                  <a:lnTo>
                    <a:pt x="3" y="37"/>
                  </a:lnTo>
                  <a:lnTo>
                    <a:pt x="13" y="21"/>
                  </a:lnTo>
                  <a:lnTo>
                    <a:pt x="18" y="15"/>
                  </a:lnTo>
                  <a:lnTo>
                    <a:pt x="32" y="9"/>
                  </a:lnTo>
                  <a:lnTo>
                    <a:pt x="46" y="5"/>
                  </a:lnTo>
                  <a:lnTo>
                    <a:pt x="60" y="3"/>
                  </a:lnTo>
                  <a:lnTo>
                    <a:pt x="74" y="1"/>
                  </a:lnTo>
                  <a:lnTo>
                    <a:pt x="86" y="0"/>
                  </a:lnTo>
                  <a:lnTo>
                    <a:pt x="100" y="1"/>
                  </a:lnTo>
                  <a:lnTo>
                    <a:pt x="114" y="1"/>
                  </a:lnTo>
                  <a:lnTo>
                    <a:pt x="128" y="3"/>
                  </a:lnTo>
                  <a:lnTo>
                    <a:pt x="131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39" name="Freeform 15"/>
            <p:cNvSpPr>
              <a:spLocks/>
            </p:cNvSpPr>
            <p:nvPr/>
          </p:nvSpPr>
          <p:spPr bwMode="auto">
            <a:xfrm>
              <a:off x="4752" y="2846"/>
              <a:ext cx="89" cy="35"/>
            </a:xfrm>
            <a:custGeom>
              <a:avLst/>
              <a:gdLst>
                <a:gd name="T0" fmla="*/ 4 w 176"/>
                <a:gd name="T1" fmla="*/ 0 h 72"/>
                <a:gd name="T2" fmla="*/ 4 w 176"/>
                <a:gd name="T3" fmla="*/ 0 h 72"/>
                <a:gd name="T4" fmla="*/ 4 w 176"/>
                <a:gd name="T5" fmla="*/ 0 h 72"/>
                <a:gd name="T6" fmla="*/ 5 w 176"/>
                <a:gd name="T7" fmla="*/ 0 h 72"/>
                <a:gd name="T8" fmla="*/ 5 w 176"/>
                <a:gd name="T9" fmla="*/ 0 h 72"/>
                <a:gd name="T10" fmla="*/ 5 w 176"/>
                <a:gd name="T11" fmla="*/ 0 h 72"/>
                <a:gd name="T12" fmla="*/ 6 w 176"/>
                <a:gd name="T13" fmla="*/ 0 h 72"/>
                <a:gd name="T14" fmla="*/ 6 w 176"/>
                <a:gd name="T15" fmla="*/ 0 h 72"/>
                <a:gd name="T16" fmla="*/ 6 w 176"/>
                <a:gd name="T17" fmla="*/ 0 h 72"/>
                <a:gd name="T18" fmla="*/ 6 w 176"/>
                <a:gd name="T19" fmla="*/ 1 h 72"/>
                <a:gd name="T20" fmla="*/ 5 w 176"/>
                <a:gd name="T21" fmla="*/ 1 h 72"/>
                <a:gd name="T22" fmla="*/ 5 w 176"/>
                <a:gd name="T23" fmla="*/ 1 h 72"/>
                <a:gd name="T24" fmla="*/ 5 w 176"/>
                <a:gd name="T25" fmla="*/ 1 h 72"/>
                <a:gd name="T26" fmla="*/ 4 w 176"/>
                <a:gd name="T27" fmla="*/ 1 h 72"/>
                <a:gd name="T28" fmla="*/ 4 w 176"/>
                <a:gd name="T29" fmla="*/ 1 h 72"/>
                <a:gd name="T30" fmla="*/ 3 w 176"/>
                <a:gd name="T31" fmla="*/ 1 h 72"/>
                <a:gd name="T32" fmla="*/ 3 w 176"/>
                <a:gd name="T33" fmla="*/ 1 h 72"/>
                <a:gd name="T34" fmla="*/ 3 w 176"/>
                <a:gd name="T35" fmla="*/ 1 h 72"/>
                <a:gd name="T36" fmla="*/ 6 w 176"/>
                <a:gd name="T37" fmla="*/ 1 h 72"/>
                <a:gd name="T38" fmla="*/ 5 w 176"/>
                <a:gd name="T39" fmla="*/ 1 h 72"/>
                <a:gd name="T40" fmla="*/ 5 w 176"/>
                <a:gd name="T41" fmla="*/ 2 h 72"/>
                <a:gd name="T42" fmla="*/ 4 w 176"/>
                <a:gd name="T43" fmla="*/ 2 h 72"/>
                <a:gd name="T44" fmla="*/ 3 w 176"/>
                <a:gd name="T45" fmla="*/ 2 h 72"/>
                <a:gd name="T46" fmla="*/ 3 w 176"/>
                <a:gd name="T47" fmla="*/ 2 h 72"/>
                <a:gd name="T48" fmla="*/ 2 w 176"/>
                <a:gd name="T49" fmla="*/ 2 h 72"/>
                <a:gd name="T50" fmla="*/ 1 w 176"/>
                <a:gd name="T51" fmla="*/ 1 h 72"/>
                <a:gd name="T52" fmla="*/ 1 w 176"/>
                <a:gd name="T53" fmla="*/ 1 h 72"/>
                <a:gd name="T54" fmla="*/ 2 w 176"/>
                <a:gd name="T55" fmla="*/ 1 h 72"/>
                <a:gd name="T56" fmla="*/ 2 w 176"/>
                <a:gd name="T57" fmla="*/ 1 h 72"/>
                <a:gd name="T58" fmla="*/ 2 w 176"/>
                <a:gd name="T59" fmla="*/ 1 h 72"/>
                <a:gd name="T60" fmla="*/ 2 w 176"/>
                <a:gd name="T61" fmla="*/ 1 h 72"/>
                <a:gd name="T62" fmla="*/ 2 w 176"/>
                <a:gd name="T63" fmla="*/ 1 h 72"/>
                <a:gd name="T64" fmla="*/ 1 w 176"/>
                <a:gd name="T65" fmla="*/ 1 h 72"/>
                <a:gd name="T66" fmla="*/ 1 w 176"/>
                <a:gd name="T67" fmla="*/ 1 h 72"/>
                <a:gd name="T68" fmla="*/ 1 w 176"/>
                <a:gd name="T69" fmla="*/ 1 h 72"/>
                <a:gd name="T70" fmla="*/ 1 w 176"/>
                <a:gd name="T71" fmla="*/ 1 h 72"/>
                <a:gd name="T72" fmla="*/ 1 w 176"/>
                <a:gd name="T73" fmla="*/ 0 h 72"/>
                <a:gd name="T74" fmla="*/ 0 w 176"/>
                <a:gd name="T75" fmla="*/ 0 h 72"/>
                <a:gd name="T76" fmla="*/ 1 w 176"/>
                <a:gd name="T77" fmla="*/ 0 h 72"/>
                <a:gd name="T78" fmla="*/ 1 w 176"/>
                <a:gd name="T79" fmla="*/ 0 h 72"/>
                <a:gd name="T80" fmla="*/ 1 w 176"/>
                <a:gd name="T81" fmla="*/ 0 h 72"/>
                <a:gd name="T82" fmla="*/ 2 w 176"/>
                <a:gd name="T83" fmla="*/ 0 h 72"/>
                <a:gd name="T84" fmla="*/ 2 w 176"/>
                <a:gd name="T85" fmla="*/ 0 h 72"/>
                <a:gd name="T86" fmla="*/ 3 w 176"/>
                <a:gd name="T87" fmla="*/ 0 h 72"/>
                <a:gd name="T88" fmla="*/ 3 w 176"/>
                <a:gd name="T89" fmla="*/ 0 h 72"/>
                <a:gd name="T90" fmla="*/ 4 w 176"/>
                <a:gd name="T91" fmla="*/ 0 h 72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176" h="72">
                  <a:moveTo>
                    <a:pt x="99" y="4"/>
                  </a:moveTo>
                  <a:lnTo>
                    <a:pt x="108" y="4"/>
                  </a:lnTo>
                  <a:lnTo>
                    <a:pt x="118" y="5"/>
                  </a:lnTo>
                  <a:lnTo>
                    <a:pt x="130" y="6"/>
                  </a:lnTo>
                  <a:lnTo>
                    <a:pt x="142" y="8"/>
                  </a:lnTo>
                  <a:lnTo>
                    <a:pt x="153" y="12"/>
                  </a:lnTo>
                  <a:lnTo>
                    <a:pt x="162" y="16"/>
                  </a:lnTo>
                  <a:lnTo>
                    <a:pt x="170" y="22"/>
                  </a:lnTo>
                  <a:lnTo>
                    <a:pt x="176" y="29"/>
                  </a:lnTo>
                  <a:lnTo>
                    <a:pt x="167" y="39"/>
                  </a:lnTo>
                  <a:lnTo>
                    <a:pt x="156" y="46"/>
                  </a:lnTo>
                  <a:lnTo>
                    <a:pt x="145" y="49"/>
                  </a:lnTo>
                  <a:lnTo>
                    <a:pt x="132" y="50"/>
                  </a:lnTo>
                  <a:lnTo>
                    <a:pt x="118" y="51"/>
                  </a:lnTo>
                  <a:lnTo>
                    <a:pt x="106" y="51"/>
                  </a:lnTo>
                  <a:lnTo>
                    <a:pt x="94" y="53"/>
                  </a:lnTo>
                  <a:lnTo>
                    <a:pt x="84" y="58"/>
                  </a:lnTo>
                  <a:lnTo>
                    <a:pt x="87" y="63"/>
                  </a:lnTo>
                  <a:lnTo>
                    <a:pt x="167" y="54"/>
                  </a:lnTo>
                  <a:lnTo>
                    <a:pt x="150" y="64"/>
                  </a:lnTo>
                  <a:lnTo>
                    <a:pt x="130" y="69"/>
                  </a:lnTo>
                  <a:lnTo>
                    <a:pt x="109" y="72"/>
                  </a:lnTo>
                  <a:lnTo>
                    <a:pt x="87" y="72"/>
                  </a:lnTo>
                  <a:lnTo>
                    <a:pt x="66" y="71"/>
                  </a:lnTo>
                  <a:lnTo>
                    <a:pt x="44" y="66"/>
                  </a:lnTo>
                  <a:lnTo>
                    <a:pt x="24" y="61"/>
                  </a:lnTo>
                  <a:lnTo>
                    <a:pt x="7" y="54"/>
                  </a:lnTo>
                  <a:lnTo>
                    <a:pt x="42" y="60"/>
                  </a:lnTo>
                  <a:lnTo>
                    <a:pt x="48" y="54"/>
                  </a:lnTo>
                  <a:lnTo>
                    <a:pt x="48" y="51"/>
                  </a:lnTo>
                  <a:lnTo>
                    <a:pt x="42" y="49"/>
                  </a:lnTo>
                  <a:lnTo>
                    <a:pt x="37" y="45"/>
                  </a:lnTo>
                  <a:lnTo>
                    <a:pt x="29" y="43"/>
                  </a:lnTo>
                  <a:lnTo>
                    <a:pt x="22" y="39"/>
                  </a:lnTo>
                  <a:lnTo>
                    <a:pt x="15" y="37"/>
                  </a:lnTo>
                  <a:lnTo>
                    <a:pt x="8" y="34"/>
                  </a:lnTo>
                  <a:lnTo>
                    <a:pt x="3" y="31"/>
                  </a:lnTo>
                  <a:lnTo>
                    <a:pt x="0" y="28"/>
                  </a:lnTo>
                  <a:lnTo>
                    <a:pt x="8" y="21"/>
                  </a:lnTo>
                  <a:lnTo>
                    <a:pt x="19" y="14"/>
                  </a:lnTo>
                  <a:lnTo>
                    <a:pt x="32" y="10"/>
                  </a:lnTo>
                  <a:lnTo>
                    <a:pt x="47" y="5"/>
                  </a:lnTo>
                  <a:lnTo>
                    <a:pt x="61" y="1"/>
                  </a:lnTo>
                  <a:lnTo>
                    <a:pt x="76" y="0"/>
                  </a:lnTo>
                  <a:lnTo>
                    <a:pt x="89" y="1"/>
                  </a:lnTo>
                  <a:lnTo>
                    <a:pt x="99" y="4"/>
                  </a:lnTo>
                  <a:close/>
                </a:path>
              </a:pathLst>
            </a:custGeom>
            <a:solidFill>
              <a:srgbClr val="606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0" name="Freeform 16"/>
            <p:cNvSpPr>
              <a:spLocks/>
            </p:cNvSpPr>
            <p:nvPr/>
          </p:nvSpPr>
          <p:spPr bwMode="auto">
            <a:xfrm>
              <a:off x="4557" y="2857"/>
              <a:ext cx="44" cy="30"/>
            </a:xfrm>
            <a:custGeom>
              <a:avLst/>
              <a:gdLst>
                <a:gd name="T0" fmla="*/ 2 w 88"/>
                <a:gd name="T1" fmla="*/ 1 h 59"/>
                <a:gd name="T2" fmla="*/ 3 w 88"/>
                <a:gd name="T3" fmla="*/ 1 h 59"/>
                <a:gd name="T4" fmla="*/ 3 w 88"/>
                <a:gd name="T5" fmla="*/ 2 h 59"/>
                <a:gd name="T6" fmla="*/ 3 w 88"/>
                <a:gd name="T7" fmla="*/ 2 h 59"/>
                <a:gd name="T8" fmla="*/ 3 w 88"/>
                <a:gd name="T9" fmla="*/ 2 h 59"/>
                <a:gd name="T10" fmla="*/ 2 w 88"/>
                <a:gd name="T11" fmla="*/ 2 h 59"/>
                <a:gd name="T12" fmla="*/ 2 w 88"/>
                <a:gd name="T13" fmla="*/ 2 h 59"/>
                <a:gd name="T14" fmla="*/ 1 w 88"/>
                <a:gd name="T15" fmla="*/ 2 h 59"/>
                <a:gd name="T16" fmla="*/ 1 w 88"/>
                <a:gd name="T17" fmla="*/ 2 h 59"/>
                <a:gd name="T18" fmla="*/ 0 w 88"/>
                <a:gd name="T19" fmla="*/ 2 h 59"/>
                <a:gd name="T20" fmla="*/ 1 w 88"/>
                <a:gd name="T21" fmla="*/ 1 h 59"/>
                <a:gd name="T22" fmla="*/ 1 w 88"/>
                <a:gd name="T23" fmla="*/ 1 h 59"/>
                <a:gd name="T24" fmla="*/ 1 w 88"/>
                <a:gd name="T25" fmla="*/ 1 h 59"/>
                <a:gd name="T26" fmla="*/ 1 w 88"/>
                <a:gd name="T27" fmla="*/ 1 h 59"/>
                <a:gd name="T28" fmla="*/ 1 w 88"/>
                <a:gd name="T29" fmla="*/ 1 h 59"/>
                <a:gd name="T30" fmla="*/ 1 w 88"/>
                <a:gd name="T31" fmla="*/ 0 h 59"/>
                <a:gd name="T32" fmla="*/ 2 w 88"/>
                <a:gd name="T33" fmla="*/ 1 h 59"/>
                <a:gd name="T34" fmla="*/ 2 w 88"/>
                <a:gd name="T35" fmla="*/ 1 h 5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88" h="59">
                  <a:moveTo>
                    <a:pt x="45" y="5"/>
                  </a:moveTo>
                  <a:lnTo>
                    <a:pt x="87" y="20"/>
                  </a:lnTo>
                  <a:lnTo>
                    <a:pt x="88" y="36"/>
                  </a:lnTo>
                  <a:lnTo>
                    <a:pt x="82" y="48"/>
                  </a:lnTo>
                  <a:lnTo>
                    <a:pt x="72" y="56"/>
                  </a:lnTo>
                  <a:lnTo>
                    <a:pt x="58" y="59"/>
                  </a:lnTo>
                  <a:lnTo>
                    <a:pt x="43" y="58"/>
                  </a:lnTo>
                  <a:lnTo>
                    <a:pt x="27" y="54"/>
                  </a:lnTo>
                  <a:lnTo>
                    <a:pt x="12" y="49"/>
                  </a:lnTo>
                  <a:lnTo>
                    <a:pt x="0" y="40"/>
                  </a:lnTo>
                  <a:lnTo>
                    <a:pt x="3" y="31"/>
                  </a:lnTo>
                  <a:lnTo>
                    <a:pt x="5" y="23"/>
                  </a:lnTo>
                  <a:lnTo>
                    <a:pt x="9" y="15"/>
                  </a:lnTo>
                  <a:lnTo>
                    <a:pt x="14" y="8"/>
                  </a:lnTo>
                  <a:lnTo>
                    <a:pt x="20" y="4"/>
                  </a:lnTo>
                  <a:lnTo>
                    <a:pt x="27" y="0"/>
                  </a:lnTo>
                  <a:lnTo>
                    <a:pt x="36" y="2"/>
                  </a:lnTo>
                  <a:lnTo>
                    <a:pt x="45" y="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1" name="Freeform 17"/>
            <p:cNvSpPr>
              <a:spLocks/>
            </p:cNvSpPr>
            <p:nvPr/>
          </p:nvSpPr>
          <p:spPr bwMode="auto">
            <a:xfrm>
              <a:off x="4570" y="2869"/>
              <a:ext cx="19" cy="2"/>
            </a:xfrm>
            <a:custGeom>
              <a:avLst/>
              <a:gdLst>
                <a:gd name="T0" fmla="*/ 1 w 38"/>
                <a:gd name="T1" fmla="*/ 0 h 5"/>
                <a:gd name="T2" fmla="*/ 2 w 38"/>
                <a:gd name="T3" fmla="*/ 0 h 5"/>
                <a:gd name="T4" fmla="*/ 0 w 38"/>
                <a:gd name="T5" fmla="*/ 0 h 5"/>
                <a:gd name="T6" fmla="*/ 1 w 38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5">
                  <a:moveTo>
                    <a:pt x="32" y="0"/>
                  </a:moveTo>
                  <a:lnTo>
                    <a:pt x="38" y="0"/>
                  </a:lnTo>
                  <a:lnTo>
                    <a:pt x="0" y="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2" name="Freeform 18"/>
            <p:cNvSpPr>
              <a:spLocks/>
            </p:cNvSpPr>
            <p:nvPr/>
          </p:nvSpPr>
          <p:spPr bwMode="auto">
            <a:xfrm>
              <a:off x="4781" y="2870"/>
              <a:ext cx="8" cy="6"/>
            </a:xfrm>
            <a:custGeom>
              <a:avLst/>
              <a:gdLst>
                <a:gd name="T0" fmla="*/ 0 w 17"/>
                <a:gd name="T1" fmla="*/ 0 h 11"/>
                <a:gd name="T2" fmla="*/ 0 w 17"/>
                <a:gd name="T3" fmla="*/ 1 h 11"/>
                <a:gd name="T4" fmla="*/ 0 w 17"/>
                <a:gd name="T5" fmla="*/ 1 h 11"/>
                <a:gd name="T6" fmla="*/ 0 w 17"/>
                <a:gd name="T7" fmla="*/ 1 h 11"/>
                <a:gd name="T8" fmla="*/ 0 w 17"/>
                <a:gd name="T9" fmla="*/ 0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7" h="11">
                  <a:moveTo>
                    <a:pt x="12" y="0"/>
                  </a:moveTo>
                  <a:lnTo>
                    <a:pt x="17" y="3"/>
                  </a:lnTo>
                  <a:lnTo>
                    <a:pt x="11" y="11"/>
                  </a:lnTo>
                  <a:lnTo>
                    <a:pt x="0" y="1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3" name="Freeform 19"/>
            <p:cNvSpPr>
              <a:spLocks/>
            </p:cNvSpPr>
            <p:nvPr/>
          </p:nvSpPr>
          <p:spPr bwMode="auto">
            <a:xfrm>
              <a:off x="4582" y="2877"/>
              <a:ext cx="3" cy="1"/>
            </a:xfrm>
            <a:custGeom>
              <a:avLst/>
              <a:gdLst>
                <a:gd name="T0" fmla="*/ 1 w 6"/>
                <a:gd name="T1" fmla="*/ 0 h 3"/>
                <a:gd name="T2" fmla="*/ 0 w 6"/>
                <a:gd name="T3" fmla="*/ 0 h 3"/>
                <a:gd name="T4" fmla="*/ 1 w 6"/>
                <a:gd name="T5" fmla="*/ 0 h 3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6" h="3">
                  <a:moveTo>
                    <a:pt x="6" y="3"/>
                  </a:moveTo>
                  <a:lnTo>
                    <a:pt x="0" y="0"/>
                  </a:lnTo>
                  <a:lnTo>
                    <a:pt x="6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4" name="Freeform 20"/>
            <p:cNvSpPr>
              <a:spLocks/>
            </p:cNvSpPr>
            <p:nvPr/>
          </p:nvSpPr>
          <p:spPr bwMode="auto">
            <a:xfrm>
              <a:off x="4405" y="2891"/>
              <a:ext cx="65" cy="262"/>
            </a:xfrm>
            <a:custGeom>
              <a:avLst/>
              <a:gdLst>
                <a:gd name="T0" fmla="*/ 0 w 131"/>
                <a:gd name="T1" fmla="*/ 1 h 524"/>
                <a:gd name="T2" fmla="*/ 0 w 131"/>
                <a:gd name="T3" fmla="*/ 1 h 524"/>
                <a:gd name="T4" fmla="*/ 1 w 131"/>
                <a:gd name="T5" fmla="*/ 1 h 524"/>
                <a:gd name="T6" fmla="*/ 1 w 131"/>
                <a:gd name="T7" fmla="*/ 1 h 524"/>
                <a:gd name="T8" fmla="*/ 2 w 131"/>
                <a:gd name="T9" fmla="*/ 1 h 524"/>
                <a:gd name="T10" fmla="*/ 2 w 131"/>
                <a:gd name="T11" fmla="*/ 1 h 524"/>
                <a:gd name="T12" fmla="*/ 2 w 131"/>
                <a:gd name="T13" fmla="*/ 1 h 524"/>
                <a:gd name="T14" fmla="*/ 3 w 131"/>
                <a:gd name="T15" fmla="*/ 1 h 524"/>
                <a:gd name="T16" fmla="*/ 3 w 131"/>
                <a:gd name="T17" fmla="*/ 1 h 524"/>
                <a:gd name="T18" fmla="*/ 3 w 131"/>
                <a:gd name="T19" fmla="*/ 5 h 524"/>
                <a:gd name="T20" fmla="*/ 4 w 131"/>
                <a:gd name="T21" fmla="*/ 9 h 524"/>
                <a:gd name="T22" fmla="*/ 4 w 131"/>
                <a:gd name="T23" fmla="*/ 13 h 524"/>
                <a:gd name="T24" fmla="*/ 4 w 131"/>
                <a:gd name="T25" fmla="*/ 17 h 524"/>
                <a:gd name="T26" fmla="*/ 3 w 131"/>
                <a:gd name="T27" fmla="*/ 17 h 524"/>
                <a:gd name="T28" fmla="*/ 3 w 131"/>
                <a:gd name="T29" fmla="*/ 17 h 524"/>
                <a:gd name="T30" fmla="*/ 2 w 131"/>
                <a:gd name="T31" fmla="*/ 17 h 524"/>
                <a:gd name="T32" fmla="*/ 2 w 131"/>
                <a:gd name="T33" fmla="*/ 17 h 524"/>
                <a:gd name="T34" fmla="*/ 1 w 131"/>
                <a:gd name="T35" fmla="*/ 17 h 524"/>
                <a:gd name="T36" fmla="*/ 1 w 131"/>
                <a:gd name="T37" fmla="*/ 17 h 524"/>
                <a:gd name="T38" fmla="*/ 0 w 131"/>
                <a:gd name="T39" fmla="*/ 17 h 524"/>
                <a:gd name="T40" fmla="*/ 0 w 131"/>
                <a:gd name="T41" fmla="*/ 17 h 524"/>
                <a:gd name="T42" fmla="*/ 0 w 131"/>
                <a:gd name="T43" fmla="*/ 13 h 524"/>
                <a:gd name="T44" fmla="*/ 0 w 131"/>
                <a:gd name="T45" fmla="*/ 9 h 524"/>
                <a:gd name="T46" fmla="*/ 0 w 131"/>
                <a:gd name="T47" fmla="*/ 5 h 524"/>
                <a:gd name="T48" fmla="*/ 0 w 131"/>
                <a:gd name="T49" fmla="*/ 0 h 524"/>
                <a:gd name="T50" fmla="*/ 0 w 131"/>
                <a:gd name="T51" fmla="*/ 1 h 52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31" h="524">
                  <a:moveTo>
                    <a:pt x="13" y="1"/>
                  </a:moveTo>
                  <a:lnTo>
                    <a:pt x="27" y="4"/>
                  </a:lnTo>
                  <a:lnTo>
                    <a:pt x="40" y="6"/>
                  </a:lnTo>
                  <a:lnTo>
                    <a:pt x="53" y="7"/>
                  </a:lnTo>
                  <a:lnTo>
                    <a:pt x="67" y="8"/>
                  </a:lnTo>
                  <a:lnTo>
                    <a:pt x="81" y="10"/>
                  </a:lnTo>
                  <a:lnTo>
                    <a:pt x="95" y="10"/>
                  </a:lnTo>
                  <a:lnTo>
                    <a:pt x="109" y="10"/>
                  </a:lnTo>
                  <a:lnTo>
                    <a:pt x="123" y="10"/>
                  </a:lnTo>
                  <a:lnTo>
                    <a:pt x="126" y="138"/>
                  </a:lnTo>
                  <a:lnTo>
                    <a:pt x="128" y="266"/>
                  </a:lnTo>
                  <a:lnTo>
                    <a:pt x="129" y="394"/>
                  </a:lnTo>
                  <a:lnTo>
                    <a:pt x="131" y="523"/>
                  </a:lnTo>
                  <a:lnTo>
                    <a:pt x="114" y="524"/>
                  </a:lnTo>
                  <a:lnTo>
                    <a:pt x="98" y="524"/>
                  </a:lnTo>
                  <a:lnTo>
                    <a:pt x="82" y="523"/>
                  </a:lnTo>
                  <a:lnTo>
                    <a:pt x="66" y="521"/>
                  </a:lnTo>
                  <a:lnTo>
                    <a:pt x="49" y="520"/>
                  </a:lnTo>
                  <a:lnTo>
                    <a:pt x="33" y="517"/>
                  </a:lnTo>
                  <a:lnTo>
                    <a:pt x="17" y="515"/>
                  </a:lnTo>
                  <a:lnTo>
                    <a:pt x="0" y="513"/>
                  </a:lnTo>
                  <a:lnTo>
                    <a:pt x="0" y="385"/>
                  </a:lnTo>
                  <a:lnTo>
                    <a:pt x="3" y="257"/>
                  </a:lnTo>
                  <a:lnTo>
                    <a:pt x="4" y="129"/>
                  </a:lnTo>
                  <a:lnTo>
                    <a:pt x="4" y="0"/>
                  </a:lnTo>
                  <a:lnTo>
                    <a:pt x="13" y="1"/>
                  </a:lnTo>
                  <a:close/>
                </a:path>
              </a:pathLst>
            </a:custGeom>
            <a:solidFill>
              <a:srgbClr val="FFE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5" name="Freeform 21"/>
            <p:cNvSpPr>
              <a:spLocks/>
            </p:cNvSpPr>
            <p:nvPr/>
          </p:nvSpPr>
          <p:spPr bwMode="auto">
            <a:xfrm>
              <a:off x="4554" y="2935"/>
              <a:ext cx="119" cy="31"/>
            </a:xfrm>
            <a:custGeom>
              <a:avLst/>
              <a:gdLst>
                <a:gd name="T0" fmla="*/ 1 w 238"/>
                <a:gd name="T1" fmla="*/ 0 h 62"/>
                <a:gd name="T2" fmla="*/ 2 w 238"/>
                <a:gd name="T3" fmla="*/ 1 h 62"/>
                <a:gd name="T4" fmla="*/ 3 w 238"/>
                <a:gd name="T5" fmla="*/ 1 h 62"/>
                <a:gd name="T6" fmla="*/ 4 w 238"/>
                <a:gd name="T7" fmla="*/ 2 h 62"/>
                <a:gd name="T8" fmla="*/ 4 w 238"/>
                <a:gd name="T9" fmla="*/ 2 h 62"/>
                <a:gd name="T10" fmla="*/ 5 w 238"/>
                <a:gd name="T11" fmla="*/ 2 h 62"/>
                <a:gd name="T12" fmla="*/ 6 w 238"/>
                <a:gd name="T13" fmla="*/ 2 h 62"/>
                <a:gd name="T14" fmla="*/ 6 w 238"/>
                <a:gd name="T15" fmla="*/ 2 h 62"/>
                <a:gd name="T16" fmla="*/ 7 w 238"/>
                <a:gd name="T17" fmla="*/ 2 h 62"/>
                <a:gd name="T18" fmla="*/ 8 w 238"/>
                <a:gd name="T19" fmla="*/ 2 h 62"/>
                <a:gd name="T20" fmla="*/ 8 w 238"/>
                <a:gd name="T21" fmla="*/ 2 h 62"/>
                <a:gd name="T22" fmla="*/ 8 w 238"/>
                <a:gd name="T23" fmla="*/ 2 h 62"/>
                <a:gd name="T24" fmla="*/ 7 w 238"/>
                <a:gd name="T25" fmla="*/ 2 h 62"/>
                <a:gd name="T26" fmla="*/ 7 w 238"/>
                <a:gd name="T27" fmla="*/ 2 h 62"/>
                <a:gd name="T28" fmla="*/ 6 w 238"/>
                <a:gd name="T29" fmla="*/ 2 h 62"/>
                <a:gd name="T30" fmla="*/ 6 w 238"/>
                <a:gd name="T31" fmla="*/ 2 h 62"/>
                <a:gd name="T32" fmla="*/ 5 w 238"/>
                <a:gd name="T33" fmla="*/ 2 h 62"/>
                <a:gd name="T34" fmla="*/ 5 w 238"/>
                <a:gd name="T35" fmla="*/ 2 h 62"/>
                <a:gd name="T36" fmla="*/ 5 w 238"/>
                <a:gd name="T37" fmla="*/ 2 h 62"/>
                <a:gd name="T38" fmla="*/ 4 w 238"/>
                <a:gd name="T39" fmla="*/ 2 h 62"/>
                <a:gd name="T40" fmla="*/ 4 w 238"/>
                <a:gd name="T41" fmla="*/ 2 h 62"/>
                <a:gd name="T42" fmla="*/ 3 w 238"/>
                <a:gd name="T43" fmla="*/ 2 h 62"/>
                <a:gd name="T44" fmla="*/ 3 w 238"/>
                <a:gd name="T45" fmla="*/ 2 h 62"/>
                <a:gd name="T46" fmla="*/ 2 w 238"/>
                <a:gd name="T47" fmla="*/ 2 h 62"/>
                <a:gd name="T48" fmla="*/ 2 w 238"/>
                <a:gd name="T49" fmla="*/ 1 h 62"/>
                <a:gd name="T50" fmla="*/ 1 w 238"/>
                <a:gd name="T51" fmla="*/ 1 h 62"/>
                <a:gd name="T52" fmla="*/ 1 w 238"/>
                <a:gd name="T53" fmla="*/ 1 h 62"/>
                <a:gd name="T54" fmla="*/ 0 w 238"/>
                <a:gd name="T55" fmla="*/ 1 h 62"/>
                <a:gd name="T56" fmla="*/ 1 w 238"/>
                <a:gd name="T57" fmla="*/ 0 h 6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38" h="62">
                  <a:moveTo>
                    <a:pt x="3" y="0"/>
                  </a:moveTo>
                  <a:lnTo>
                    <a:pt x="56" y="24"/>
                  </a:lnTo>
                  <a:lnTo>
                    <a:pt x="78" y="30"/>
                  </a:lnTo>
                  <a:lnTo>
                    <a:pt x="101" y="34"/>
                  </a:lnTo>
                  <a:lnTo>
                    <a:pt x="123" y="39"/>
                  </a:lnTo>
                  <a:lnTo>
                    <a:pt x="146" y="42"/>
                  </a:lnTo>
                  <a:lnTo>
                    <a:pt x="168" y="45"/>
                  </a:lnTo>
                  <a:lnTo>
                    <a:pt x="191" y="48"/>
                  </a:lnTo>
                  <a:lnTo>
                    <a:pt x="213" y="49"/>
                  </a:lnTo>
                  <a:lnTo>
                    <a:pt x="234" y="52"/>
                  </a:lnTo>
                  <a:lnTo>
                    <a:pt x="238" y="62"/>
                  </a:lnTo>
                  <a:lnTo>
                    <a:pt x="231" y="62"/>
                  </a:lnTo>
                  <a:lnTo>
                    <a:pt x="216" y="61"/>
                  </a:lnTo>
                  <a:lnTo>
                    <a:pt x="202" y="60"/>
                  </a:lnTo>
                  <a:lnTo>
                    <a:pt x="187" y="59"/>
                  </a:lnTo>
                  <a:lnTo>
                    <a:pt x="173" y="57"/>
                  </a:lnTo>
                  <a:lnTo>
                    <a:pt x="158" y="56"/>
                  </a:lnTo>
                  <a:lnTo>
                    <a:pt x="145" y="54"/>
                  </a:lnTo>
                  <a:lnTo>
                    <a:pt x="130" y="53"/>
                  </a:lnTo>
                  <a:lnTo>
                    <a:pt x="116" y="49"/>
                  </a:lnTo>
                  <a:lnTo>
                    <a:pt x="101" y="47"/>
                  </a:lnTo>
                  <a:lnTo>
                    <a:pt x="86" y="44"/>
                  </a:lnTo>
                  <a:lnTo>
                    <a:pt x="72" y="39"/>
                  </a:lnTo>
                  <a:lnTo>
                    <a:pt x="57" y="34"/>
                  </a:lnTo>
                  <a:lnTo>
                    <a:pt x="43" y="30"/>
                  </a:lnTo>
                  <a:lnTo>
                    <a:pt x="28" y="23"/>
                  </a:lnTo>
                  <a:lnTo>
                    <a:pt x="15" y="17"/>
                  </a:lnTo>
                  <a:lnTo>
                    <a:pt x="0" y="9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6" name="Freeform 22"/>
            <p:cNvSpPr>
              <a:spLocks/>
            </p:cNvSpPr>
            <p:nvPr/>
          </p:nvSpPr>
          <p:spPr bwMode="auto">
            <a:xfrm>
              <a:off x="4522" y="2938"/>
              <a:ext cx="366" cy="181"/>
            </a:xfrm>
            <a:custGeom>
              <a:avLst/>
              <a:gdLst>
                <a:gd name="T0" fmla="*/ 22 w 734"/>
                <a:gd name="T1" fmla="*/ 7 h 360"/>
                <a:gd name="T2" fmla="*/ 21 w 734"/>
                <a:gd name="T3" fmla="*/ 8 h 360"/>
                <a:gd name="T4" fmla="*/ 20 w 734"/>
                <a:gd name="T5" fmla="*/ 9 h 360"/>
                <a:gd name="T6" fmla="*/ 19 w 734"/>
                <a:gd name="T7" fmla="*/ 10 h 360"/>
                <a:gd name="T8" fmla="*/ 17 w 734"/>
                <a:gd name="T9" fmla="*/ 10 h 360"/>
                <a:gd name="T10" fmla="*/ 16 w 734"/>
                <a:gd name="T11" fmla="*/ 10 h 360"/>
                <a:gd name="T12" fmla="*/ 15 w 734"/>
                <a:gd name="T13" fmla="*/ 10 h 360"/>
                <a:gd name="T14" fmla="*/ 13 w 734"/>
                <a:gd name="T15" fmla="*/ 11 h 360"/>
                <a:gd name="T16" fmla="*/ 12 w 734"/>
                <a:gd name="T17" fmla="*/ 11 h 360"/>
                <a:gd name="T18" fmla="*/ 11 w 734"/>
                <a:gd name="T19" fmla="*/ 11 h 360"/>
                <a:gd name="T20" fmla="*/ 12 w 734"/>
                <a:gd name="T21" fmla="*/ 11 h 360"/>
                <a:gd name="T22" fmla="*/ 13 w 734"/>
                <a:gd name="T23" fmla="*/ 11 h 360"/>
                <a:gd name="T24" fmla="*/ 15 w 734"/>
                <a:gd name="T25" fmla="*/ 11 h 360"/>
                <a:gd name="T26" fmla="*/ 16 w 734"/>
                <a:gd name="T27" fmla="*/ 11 h 360"/>
                <a:gd name="T28" fmla="*/ 17 w 734"/>
                <a:gd name="T29" fmla="*/ 10 h 360"/>
                <a:gd name="T30" fmla="*/ 18 w 734"/>
                <a:gd name="T31" fmla="*/ 10 h 360"/>
                <a:gd name="T32" fmla="*/ 20 w 734"/>
                <a:gd name="T33" fmla="*/ 10 h 360"/>
                <a:gd name="T34" fmla="*/ 21 w 734"/>
                <a:gd name="T35" fmla="*/ 9 h 360"/>
                <a:gd name="T36" fmla="*/ 21 w 734"/>
                <a:gd name="T37" fmla="*/ 9 h 360"/>
                <a:gd name="T38" fmla="*/ 22 w 734"/>
                <a:gd name="T39" fmla="*/ 8 h 360"/>
                <a:gd name="T40" fmla="*/ 22 w 734"/>
                <a:gd name="T41" fmla="*/ 8 h 360"/>
                <a:gd name="T42" fmla="*/ 22 w 734"/>
                <a:gd name="T43" fmla="*/ 8 h 360"/>
                <a:gd name="T44" fmla="*/ 22 w 734"/>
                <a:gd name="T45" fmla="*/ 9 h 360"/>
                <a:gd name="T46" fmla="*/ 22 w 734"/>
                <a:gd name="T47" fmla="*/ 9 h 360"/>
                <a:gd name="T48" fmla="*/ 21 w 734"/>
                <a:gd name="T49" fmla="*/ 10 h 360"/>
                <a:gd name="T50" fmla="*/ 20 w 734"/>
                <a:gd name="T51" fmla="*/ 10 h 360"/>
                <a:gd name="T52" fmla="*/ 20 w 734"/>
                <a:gd name="T53" fmla="*/ 10 h 360"/>
                <a:gd name="T54" fmla="*/ 19 w 734"/>
                <a:gd name="T55" fmla="*/ 11 h 360"/>
                <a:gd name="T56" fmla="*/ 17 w 734"/>
                <a:gd name="T57" fmla="*/ 11 h 360"/>
                <a:gd name="T58" fmla="*/ 14 w 734"/>
                <a:gd name="T59" fmla="*/ 11 h 360"/>
                <a:gd name="T60" fmla="*/ 12 w 734"/>
                <a:gd name="T61" fmla="*/ 12 h 360"/>
                <a:gd name="T62" fmla="*/ 10 w 734"/>
                <a:gd name="T63" fmla="*/ 12 h 360"/>
                <a:gd name="T64" fmla="*/ 8 w 734"/>
                <a:gd name="T65" fmla="*/ 12 h 360"/>
                <a:gd name="T66" fmla="*/ 6 w 734"/>
                <a:gd name="T67" fmla="*/ 11 h 360"/>
                <a:gd name="T68" fmla="*/ 4 w 734"/>
                <a:gd name="T69" fmla="*/ 11 h 360"/>
                <a:gd name="T70" fmla="*/ 1 w 734"/>
                <a:gd name="T71" fmla="*/ 10 h 360"/>
                <a:gd name="T72" fmla="*/ 0 w 734"/>
                <a:gd name="T73" fmla="*/ 10 h 360"/>
                <a:gd name="T74" fmla="*/ 0 w 734"/>
                <a:gd name="T75" fmla="*/ 10 h 360"/>
                <a:gd name="T76" fmla="*/ 0 w 734"/>
                <a:gd name="T77" fmla="*/ 9 h 360"/>
                <a:gd name="T78" fmla="*/ 0 w 734"/>
                <a:gd name="T79" fmla="*/ 9 h 360"/>
                <a:gd name="T80" fmla="*/ 0 w 734"/>
                <a:gd name="T81" fmla="*/ 8 h 360"/>
                <a:gd name="T82" fmla="*/ 0 w 734"/>
                <a:gd name="T83" fmla="*/ 9 h 360"/>
                <a:gd name="T84" fmla="*/ 1 w 734"/>
                <a:gd name="T85" fmla="*/ 5 h 360"/>
                <a:gd name="T86" fmla="*/ 0 w 734"/>
                <a:gd name="T87" fmla="*/ 1 h 360"/>
                <a:gd name="T88" fmla="*/ 3 w 734"/>
                <a:gd name="T89" fmla="*/ 2 h 360"/>
                <a:gd name="T90" fmla="*/ 5 w 734"/>
                <a:gd name="T91" fmla="*/ 3 h 360"/>
                <a:gd name="T92" fmla="*/ 8 w 734"/>
                <a:gd name="T93" fmla="*/ 3 h 360"/>
                <a:gd name="T94" fmla="*/ 11 w 734"/>
                <a:gd name="T95" fmla="*/ 3 h 360"/>
                <a:gd name="T96" fmla="*/ 14 w 734"/>
                <a:gd name="T97" fmla="*/ 3 h 360"/>
                <a:gd name="T98" fmla="*/ 17 w 734"/>
                <a:gd name="T99" fmla="*/ 3 h 360"/>
                <a:gd name="T100" fmla="*/ 20 w 734"/>
                <a:gd name="T101" fmla="*/ 2 h 360"/>
                <a:gd name="T102" fmla="*/ 22 w 734"/>
                <a:gd name="T103" fmla="*/ 0 h 36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34" h="360">
                  <a:moveTo>
                    <a:pt x="720" y="0"/>
                  </a:moveTo>
                  <a:lnTo>
                    <a:pt x="714" y="223"/>
                  </a:lnTo>
                  <a:lnTo>
                    <a:pt x="716" y="229"/>
                  </a:lnTo>
                  <a:lnTo>
                    <a:pt x="698" y="244"/>
                  </a:lnTo>
                  <a:lnTo>
                    <a:pt x="680" y="258"/>
                  </a:lnTo>
                  <a:lnTo>
                    <a:pt x="660" y="269"/>
                  </a:lnTo>
                  <a:lnTo>
                    <a:pt x="640" y="280"/>
                  </a:lnTo>
                  <a:lnTo>
                    <a:pt x="620" y="289"/>
                  </a:lnTo>
                  <a:lnTo>
                    <a:pt x="598" y="296"/>
                  </a:lnTo>
                  <a:lnTo>
                    <a:pt x="576" y="303"/>
                  </a:lnTo>
                  <a:lnTo>
                    <a:pt x="554" y="307"/>
                  </a:lnTo>
                  <a:lnTo>
                    <a:pt x="531" y="312"/>
                  </a:lnTo>
                  <a:lnTo>
                    <a:pt x="508" y="315"/>
                  </a:lnTo>
                  <a:lnTo>
                    <a:pt x="485" y="318"/>
                  </a:lnTo>
                  <a:lnTo>
                    <a:pt x="462" y="320"/>
                  </a:lnTo>
                  <a:lnTo>
                    <a:pt x="439" y="322"/>
                  </a:lnTo>
                  <a:lnTo>
                    <a:pt x="416" y="323"/>
                  </a:lnTo>
                  <a:lnTo>
                    <a:pt x="393" y="324"/>
                  </a:lnTo>
                  <a:lnTo>
                    <a:pt x="370" y="326"/>
                  </a:lnTo>
                  <a:lnTo>
                    <a:pt x="370" y="334"/>
                  </a:lnTo>
                  <a:lnTo>
                    <a:pt x="389" y="333"/>
                  </a:lnTo>
                  <a:lnTo>
                    <a:pt x="409" y="333"/>
                  </a:lnTo>
                  <a:lnTo>
                    <a:pt x="428" y="331"/>
                  </a:lnTo>
                  <a:lnTo>
                    <a:pt x="448" y="329"/>
                  </a:lnTo>
                  <a:lnTo>
                    <a:pt x="468" y="328"/>
                  </a:lnTo>
                  <a:lnTo>
                    <a:pt x="487" y="326"/>
                  </a:lnTo>
                  <a:lnTo>
                    <a:pt x="506" y="323"/>
                  </a:lnTo>
                  <a:lnTo>
                    <a:pt x="525" y="320"/>
                  </a:lnTo>
                  <a:lnTo>
                    <a:pt x="545" y="316"/>
                  </a:lnTo>
                  <a:lnTo>
                    <a:pt x="564" y="313"/>
                  </a:lnTo>
                  <a:lnTo>
                    <a:pt x="584" y="308"/>
                  </a:lnTo>
                  <a:lnTo>
                    <a:pt x="602" y="303"/>
                  </a:lnTo>
                  <a:lnTo>
                    <a:pt x="622" y="297"/>
                  </a:lnTo>
                  <a:lnTo>
                    <a:pt x="642" y="290"/>
                  </a:lnTo>
                  <a:lnTo>
                    <a:pt x="660" y="282"/>
                  </a:lnTo>
                  <a:lnTo>
                    <a:pt x="680" y="274"/>
                  </a:lnTo>
                  <a:lnTo>
                    <a:pt x="686" y="269"/>
                  </a:lnTo>
                  <a:lnTo>
                    <a:pt x="693" y="263"/>
                  </a:lnTo>
                  <a:lnTo>
                    <a:pt x="700" y="259"/>
                  </a:lnTo>
                  <a:lnTo>
                    <a:pt x="707" y="253"/>
                  </a:lnTo>
                  <a:lnTo>
                    <a:pt x="713" y="248"/>
                  </a:lnTo>
                  <a:lnTo>
                    <a:pt x="720" y="244"/>
                  </a:lnTo>
                  <a:lnTo>
                    <a:pt x="727" y="238"/>
                  </a:lnTo>
                  <a:lnTo>
                    <a:pt x="734" y="233"/>
                  </a:lnTo>
                  <a:lnTo>
                    <a:pt x="733" y="246"/>
                  </a:lnTo>
                  <a:lnTo>
                    <a:pt x="733" y="257"/>
                  </a:lnTo>
                  <a:lnTo>
                    <a:pt x="728" y="267"/>
                  </a:lnTo>
                  <a:lnTo>
                    <a:pt x="718" y="276"/>
                  </a:lnTo>
                  <a:lnTo>
                    <a:pt x="705" y="282"/>
                  </a:lnTo>
                  <a:lnTo>
                    <a:pt x="693" y="289"/>
                  </a:lnTo>
                  <a:lnTo>
                    <a:pt x="681" y="295"/>
                  </a:lnTo>
                  <a:lnTo>
                    <a:pt x="669" y="301"/>
                  </a:lnTo>
                  <a:lnTo>
                    <a:pt x="656" y="307"/>
                  </a:lnTo>
                  <a:lnTo>
                    <a:pt x="644" y="312"/>
                  </a:lnTo>
                  <a:lnTo>
                    <a:pt x="630" y="318"/>
                  </a:lnTo>
                  <a:lnTo>
                    <a:pt x="616" y="321"/>
                  </a:lnTo>
                  <a:lnTo>
                    <a:pt x="582" y="329"/>
                  </a:lnTo>
                  <a:lnTo>
                    <a:pt x="547" y="337"/>
                  </a:lnTo>
                  <a:lnTo>
                    <a:pt x="513" y="343"/>
                  </a:lnTo>
                  <a:lnTo>
                    <a:pt x="478" y="349"/>
                  </a:lnTo>
                  <a:lnTo>
                    <a:pt x="443" y="353"/>
                  </a:lnTo>
                  <a:lnTo>
                    <a:pt x="409" y="357"/>
                  </a:lnTo>
                  <a:lnTo>
                    <a:pt x="374" y="359"/>
                  </a:lnTo>
                  <a:lnTo>
                    <a:pt x="340" y="360"/>
                  </a:lnTo>
                  <a:lnTo>
                    <a:pt x="305" y="360"/>
                  </a:lnTo>
                  <a:lnTo>
                    <a:pt x="271" y="358"/>
                  </a:lnTo>
                  <a:lnTo>
                    <a:pt x="236" y="354"/>
                  </a:lnTo>
                  <a:lnTo>
                    <a:pt x="202" y="350"/>
                  </a:lnTo>
                  <a:lnTo>
                    <a:pt x="166" y="343"/>
                  </a:lnTo>
                  <a:lnTo>
                    <a:pt x="131" y="334"/>
                  </a:lnTo>
                  <a:lnTo>
                    <a:pt x="97" y="324"/>
                  </a:lnTo>
                  <a:lnTo>
                    <a:pt x="62" y="312"/>
                  </a:lnTo>
                  <a:lnTo>
                    <a:pt x="33" y="296"/>
                  </a:lnTo>
                  <a:lnTo>
                    <a:pt x="31" y="301"/>
                  </a:lnTo>
                  <a:lnTo>
                    <a:pt x="21" y="296"/>
                  </a:lnTo>
                  <a:lnTo>
                    <a:pt x="13" y="290"/>
                  </a:lnTo>
                  <a:lnTo>
                    <a:pt x="6" y="285"/>
                  </a:lnTo>
                  <a:lnTo>
                    <a:pt x="2" y="280"/>
                  </a:lnTo>
                  <a:lnTo>
                    <a:pt x="0" y="274"/>
                  </a:lnTo>
                  <a:lnTo>
                    <a:pt x="1" y="267"/>
                  </a:lnTo>
                  <a:lnTo>
                    <a:pt x="5" y="258"/>
                  </a:lnTo>
                  <a:lnTo>
                    <a:pt x="12" y="247"/>
                  </a:lnTo>
                  <a:lnTo>
                    <a:pt x="23" y="245"/>
                  </a:lnTo>
                  <a:lnTo>
                    <a:pt x="31" y="260"/>
                  </a:lnTo>
                  <a:lnTo>
                    <a:pt x="32" y="201"/>
                  </a:lnTo>
                  <a:lnTo>
                    <a:pt x="33" y="141"/>
                  </a:lnTo>
                  <a:lnTo>
                    <a:pt x="32" y="81"/>
                  </a:lnTo>
                  <a:lnTo>
                    <a:pt x="28" y="24"/>
                  </a:lnTo>
                  <a:lnTo>
                    <a:pt x="62" y="41"/>
                  </a:lnTo>
                  <a:lnTo>
                    <a:pt x="100" y="56"/>
                  </a:lnTo>
                  <a:lnTo>
                    <a:pt x="142" y="68"/>
                  </a:lnTo>
                  <a:lnTo>
                    <a:pt x="185" y="78"/>
                  </a:lnTo>
                  <a:lnTo>
                    <a:pt x="232" y="85"/>
                  </a:lnTo>
                  <a:lnTo>
                    <a:pt x="279" y="90"/>
                  </a:lnTo>
                  <a:lnTo>
                    <a:pt x="327" y="92"/>
                  </a:lnTo>
                  <a:lnTo>
                    <a:pt x="375" y="92"/>
                  </a:lnTo>
                  <a:lnTo>
                    <a:pt x="424" y="90"/>
                  </a:lnTo>
                  <a:lnTo>
                    <a:pt x="472" y="84"/>
                  </a:lnTo>
                  <a:lnTo>
                    <a:pt x="518" y="76"/>
                  </a:lnTo>
                  <a:lnTo>
                    <a:pt x="563" y="65"/>
                  </a:lnTo>
                  <a:lnTo>
                    <a:pt x="606" y="53"/>
                  </a:lnTo>
                  <a:lnTo>
                    <a:pt x="646" y="38"/>
                  </a:lnTo>
                  <a:lnTo>
                    <a:pt x="682" y="20"/>
                  </a:lnTo>
                  <a:lnTo>
                    <a:pt x="714" y="0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9EA3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7" name="Freeform 23"/>
            <p:cNvSpPr>
              <a:spLocks/>
            </p:cNvSpPr>
            <p:nvPr/>
          </p:nvSpPr>
          <p:spPr bwMode="auto">
            <a:xfrm>
              <a:off x="4690" y="2963"/>
              <a:ext cx="167" cy="131"/>
            </a:xfrm>
            <a:custGeom>
              <a:avLst/>
              <a:gdLst>
                <a:gd name="T0" fmla="*/ 10 w 334"/>
                <a:gd name="T1" fmla="*/ 0 h 263"/>
                <a:gd name="T2" fmla="*/ 11 w 334"/>
                <a:gd name="T3" fmla="*/ 0 h 263"/>
                <a:gd name="T4" fmla="*/ 11 w 334"/>
                <a:gd name="T5" fmla="*/ 4 h 263"/>
                <a:gd name="T6" fmla="*/ 11 w 334"/>
                <a:gd name="T7" fmla="*/ 4 h 263"/>
                <a:gd name="T8" fmla="*/ 11 w 334"/>
                <a:gd name="T9" fmla="*/ 6 h 263"/>
                <a:gd name="T10" fmla="*/ 11 w 334"/>
                <a:gd name="T11" fmla="*/ 6 h 263"/>
                <a:gd name="T12" fmla="*/ 11 w 334"/>
                <a:gd name="T13" fmla="*/ 6 h 263"/>
                <a:gd name="T14" fmla="*/ 10 w 334"/>
                <a:gd name="T15" fmla="*/ 6 h 263"/>
                <a:gd name="T16" fmla="*/ 10 w 334"/>
                <a:gd name="T17" fmla="*/ 7 h 263"/>
                <a:gd name="T18" fmla="*/ 9 w 334"/>
                <a:gd name="T19" fmla="*/ 7 h 263"/>
                <a:gd name="T20" fmla="*/ 8 w 334"/>
                <a:gd name="T21" fmla="*/ 7 h 263"/>
                <a:gd name="T22" fmla="*/ 8 w 334"/>
                <a:gd name="T23" fmla="*/ 7 h 263"/>
                <a:gd name="T24" fmla="*/ 7 w 334"/>
                <a:gd name="T25" fmla="*/ 7 h 263"/>
                <a:gd name="T26" fmla="*/ 7 w 334"/>
                <a:gd name="T27" fmla="*/ 7 h 263"/>
                <a:gd name="T28" fmla="*/ 6 w 334"/>
                <a:gd name="T29" fmla="*/ 7 h 263"/>
                <a:gd name="T30" fmla="*/ 5 w 334"/>
                <a:gd name="T31" fmla="*/ 7 h 263"/>
                <a:gd name="T32" fmla="*/ 5 w 334"/>
                <a:gd name="T33" fmla="*/ 8 h 263"/>
                <a:gd name="T34" fmla="*/ 4 w 334"/>
                <a:gd name="T35" fmla="*/ 8 h 263"/>
                <a:gd name="T36" fmla="*/ 4 w 334"/>
                <a:gd name="T37" fmla="*/ 8 h 263"/>
                <a:gd name="T38" fmla="*/ 3 w 334"/>
                <a:gd name="T39" fmla="*/ 8 h 263"/>
                <a:gd name="T40" fmla="*/ 2 w 334"/>
                <a:gd name="T41" fmla="*/ 8 h 263"/>
                <a:gd name="T42" fmla="*/ 2 w 334"/>
                <a:gd name="T43" fmla="*/ 8 h 263"/>
                <a:gd name="T44" fmla="*/ 1 w 334"/>
                <a:gd name="T45" fmla="*/ 8 h 263"/>
                <a:gd name="T46" fmla="*/ 1 w 334"/>
                <a:gd name="T47" fmla="*/ 8 h 263"/>
                <a:gd name="T48" fmla="*/ 0 w 334"/>
                <a:gd name="T49" fmla="*/ 7 h 263"/>
                <a:gd name="T50" fmla="*/ 0 w 334"/>
                <a:gd name="T51" fmla="*/ 1 h 263"/>
                <a:gd name="T52" fmla="*/ 1 w 334"/>
                <a:gd name="T53" fmla="*/ 1 h 263"/>
                <a:gd name="T54" fmla="*/ 1 w 334"/>
                <a:gd name="T55" fmla="*/ 1 h 263"/>
                <a:gd name="T56" fmla="*/ 1 w 334"/>
                <a:gd name="T57" fmla="*/ 1 h 263"/>
                <a:gd name="T58" fmla="*/ 2 w 334"/>
                <a:gd name="T59" fmla="*/ 1 h 263"/>
                <a:gd name="T60" fmla="*/ 2 w 334"/>
                <a:gd name="T61" fmla="*/ 1 h 263"/>
                <a:gd name="T62" fmla="*/ 2 w 334"/>
                <a:gd name="T63" fmla="*/ 1 h 263"/>
                <a:gd name="T64" fmla="*/ 3 w 334"/>
                <a:gd name="T65" fmla="*/ 1 h 263"/>
                <a:gd name="T66" fmla="*/ 3 w 334"/>
                <a:gd name="T67" fmla="*/ 1 h 263"/>
                <a:gd name="T68" fmla="*/ 4 w 334"/>
                <a:gd name="T69" fmla="*/ 1 h 263"/>
                <a:gd name="T70" fmla="*/ 4 w 334"/>
                <a:gd name="T71" fmla="*/ 1 h 263"/>
                <a:gd name="T72" fmla="*/ 4 w 334"/>
                <a:gd name="T73" fmla="*/ 1 h 263"/>
                <a:gd name="T74" fmla="*/ 5 w 334"/>
                <a:gd name="T75" fmla="*/ 1 h 263"/>
                <a:gd name="T76" fmla="*/ 5 w 334"/>
                <a:gd name="T77" fmla="*/ 1 h 263"/>
                <a:gd name="T78" fmla="*/ 5 w 334"/>
                <a:gd name="T79" fmla="*/ 1 h 263"/>
                <a:gd name="T80" fmla="*/ 6 w 334"/>
                <a:gd name="T81" fmla="*/ 1 h 263"/>
                <a:gd name="T82" fmla="*/ 6 w 334"/>
                <a:gd name="T83" fmla="*/ 1 h 263"/>
                <a:gd name="T84" fmla="*/ 7 w 334"/>
                <a:gd name="T85" fmla="*/ 1 h 263"/>
                <a:gd name="T86" fmla="*/ 8 w 334"/>
                <a:gd name="T87" fmla="*/ 0 h 263"/>
                <a:gd name="T88" fmla="*/ 9 w 334"/>
                <a:gd name="T89" fmla="*/ 0 h 263"/>
                <a:gd name="T90" fmla="*/ 9 w 334"/>
                <a:gd name="T91" fmla="*/ 0 h 263"/>
                <a:gd name="T92" fmla="*/ 10 w 334"/>
                <a:gd name="T93" fmla="*/ 0 h 263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334" h="263">
                  <a:moveTo>
                    <a:pt x="317" y="0"/>
                  </a:moveTo>
                  <a:lnTo>
                    <a:pt x="327" y="5"/>
                  </a:lnTo>
                  <a:lnTo>
                    <a:pt x="330" y="142"/>
                  </a:lnTo>
                  <a:lnTo>
                    <a:pt x="327" y="157"/>
                  </a:lnTo>
                  <a:lnTo>
                    <a:pt x="330" y="202"/>
                  </a:lnTo>
                  <a:lnTo>
                    <a:pt x="334" y="203"/>
                  </a:lnTo>
                  <a:lnTo>
                    <a:pt x="334" y="214"/>
                  </a:lnTo>
                  <a:lnTo>
                    <a:pt x="315" y="221"/>
                  </a:lnTo>
                  <a:lnTo>
                    <a:pt x="295" y="228"/>
                  </a:lnTo>
                  <a:lnTo>
                    <a:pt x="274" y="234"/>
                  </a:lnTo>
                  <a:lnTo>
                    <a:pt x="255" y="239"/>
                  </a:lnTo>
                  <a:lnTo>
                    <a:pt x="235" y="243"/>
                  </a:lnTo>
                  <a:lnTo>
                    <a:pt x="216" y="247"/>
                  </a:lnTo>
                  <a:lnTo>
                    <a:pt x="196" y="250"/>
                  </a:lnTo>
                  <a:lnTo>
                    <a:pt x="177" y="252"/>
                  </a:lnTo>
                  <a:lnTo>
                    <a:pt x="157" y="255"/>
                  </a:lnTo>
                  <a:lnTo>
                    <a:pt x="137" y="257"/>
                  </a:lnTo>
                  <a:lnTo>
                    <a:pt x="118" y="258"/>
                  </a:lnTo>
                  <a:lnTo>
                    <a:pt x="98" y="259"/>
                  </a:lnTo>
                  <a:lnTo>
                    <a:pt x="79" y="260"/>
                  </a:lnTo>
                  <a:lnTo>
                    <a:pt x="59" y="262"/>
                  </a:lnTo>
                  <a:lnTo>
                    <a:pt x="39" y="262"/>
                  </a:lnTo>
                  <a:lnTo>
                    <a:pt x="20" y="263"/>
                  </a:lnTo>
                  <a:lnTo>
                    <a:pt x="4" y="260"/>
                  </a:lnTo>
                  <a:lnTo>
                    <a:pt x="0" y="249"/>
                  </a:lnTo>
                  <a:lnTo>
                    <a:pt x="0" y="61"/>
                  </a:lnTo>
                  <a:lnTo>
                    <a:pt x="3" y="52"/>
                  </a:lnTo>
                  <a:lnTo>
                    <a:pt x="14" y="52"/>
                  </a:lnTo>
                  <a:lnTo>
                    <a:pt x="27" y="52"/>
                  </a:lnTo>
                  <a:lnTo>
                    <a:pt x="38" y="52"/>
                  </a:lnTo>
                  <a:lnTo>
                    <a:pt x="50" y="52"/>
                  </a:lnTo>
                  <a:lnTo>
                    <a:pt x="63" y="51"/>
                  </a:lnTo>
                  <a:lnTo>
                    <a:pt x="74" y="50"/>
                  </a:lnTo>
                  <a:lnTo>
                    <a:pt x="86" y="50"/>
                  </a:lnTo>
                  <a:lnTo>
                    <a:pt x="98" y="49"/>
                  </a:lnTo>
                  <a:lnTo>
                    <a:pt x="110" y="47"/>
                  </a:lnTo>
                  <a:lnTo>
                    <a:pt x="121" y="46"/>
                  </a:lnTo>
                  <a:lnTo>
                    <a:pt x="134" y="45"/>
                  </a:lnTo>
                  <a:lnTo>
                    <a:pt x="145" y="44"/>
                  </a:lnTo>
                  <a:lnTo>
                    <a:pt x="158" y="42"/>
                  </a:lnTo>
                  <a:lnTo>
                    <a:pt x="170" y="41"/>
                  </a:lnTo>
                  <a:lnTo>
                    <a:pt x="182" y="38"/>
                  </a:lnTo>
                  <a:lnTo>
                    <a:pt x="194" y="37"/>
                  </a:lnTo>
                  <a:lnTo>
                    <a:pt x="253" y="23"/>
                  </a:lnTo>
                  <a:lnTo>
                    <a:pt x="263" y="20"/>
                  </a:lnTo>
                  <a:lnTo>
                    <a:pt x="274" y="16"/>
                  </a:lnTo>
                  <a:lnTo>
                    <a:pt x="31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8" name="Freeform 24"/>
            <p:cNvSpPr>
              <a:spLocks/>
            </p:cNvSpPr>
            <p:nvPr/>
          </p:nvSpPr>
          <p:spPr bwMode="auto">
            <a:xfrm>
              <a:off x="4693" y="2970"/>
              <a:ext cx="155" cy="118"/>
            </a:xfrm>
            <a:custGeom>
              <a:avLst/>
              <a:gdLst>
                <a:gd name="T0" fmla="*/ 9 w 311"/>
                <a:gd name="T1" fmla="*/ 7 h 236"/>
                <a:gd name="T2" fmla="*/ 8 w 311"/>
                <a:gd name="T3" fmla="*/ 7 h 236"/>
                <a:gd name="T4" fmla="*/ 7 w 311"/>
                <a:gd name="T5" fmla="*/ 7 h 236"/>
                <a:gd name="T6" fmla="*/ 6 w 311"/>
                <a:gd name="T7" fmla="*/ 8 h 236"/>
                <a:gd name="T8" fmla="*/ 4 w 311"/>
                <a:gd name="T9" fmla="*/ 8 h 236"/>
                <a:gd name="T10" fmla="*/ 3 w 311"/>
                <a:gd name="T11" fmla="*/ 8 h 236"/>
                <a:gd name="T12" fmla="*/ 2 w 311"/>
                <a:gd name="T13" fmla="*/ 8 h 236"/>
                <a:gd name="T14" fmla="*/ 1 w 311"/>
                <a:gd name="T15" fmla="*/ 8 h 236"/>
                <a:gd name="T16" fmla="*/ 0 w 311"/>
                <a:gd name="T17" fmla="*/ 8 h 236"/>
                <a:gd name="T18" fmla="*/ 0 w 311"/>
                <a:gd name="T19" fmla="*/ 5 h 236"/>
                <a:gd name="T20" fmla="*/ 0 w 311"/>
                <a:gd name="T21" fmla="*/ 2 h 236"/>
                <a:gd name="T22" fmla="*/ 3 w 311"/>
                <a:gd name="T23" fmla="*/ 3 h 236"/>
                <a:gd name="T24" fmla="*/ 3 w 311"/>
                <a:gd name="T25" fmla="*/ 3 h 236"/>
                <a:gd name="T26" fmla="*/ 3 w 311"/>
                <a:gd name="T27" fmla="*/ 2 h 236"/>
                <a:gd name="T28" fmla="*/ 2 w 311"/>
                <a:gd name="T29" fmla="*/ 3 h 236"/>
                <a:gd name="T30" fmla="*/ 2 w 311"/>
                <a:gd name="T31" fmla="*/ 4 h 236"/>
                <a:gd name="T32" fmla="*/ 2 w 311"/>
                <a:gd name="T33" fmla="*/ 4 h 236"/>
                <a:gd name="T34" fmla="*/ 2 w 311"/>
                <a:gd name="T35" fmla="*/ 5 h 236"/>
                <a:gd name="T36" fmla="*/ 2 w 311"/>
                <a:gd name="T37" fmla="*/ 6 h 236"/>
                <a:gd name="T38" fmla="*/ 2 w 311"/>
                <a:gd name="T39" fmla="*/ 6 h 236"/>
                <a:gd name="T40" fmla="*/ 2 w 311"/>
                <a:gd name="T41" fmla="*/ 8 h 236"/>
                <a:gd name="T42" fmla="*/ 3 w 311"/>
                <a:gd name="T43" fmla="*/ 8 h 236"/>
                <a:gd name="T44" fmla="*/ 3 w 311"/>
                <a:gd name="T45" fmla="*/ 8 h 236"/>
                <a:gd name="T46" fmla="*/ 4 w 311"/>
                <a:gd name="T47" fmla="*/ 7 h 236"/>
                <a:gd name="T48" fmla="*/ 5 w 311"/>
                <a:gd name="T49" fmla="*/ 7 h 236"/>
                <a:gd name="T50" fmla="*/ 6 w 311"/>
                <a:gd name="T51" fmla="*/ 7 h 236"/>
                <a:gd name="T52" fmla="*/ 7 w 311"/>
                <a:gd name="T53" fmla="*/ 7 h 236"/>
                <a:gd name="T54" fmla="*/ 8 w 311"/>
                <a:gd name="T55" fmla="*/ 7 h 236"/>
                <a:gd name="T56" fmla="*/ 8 w 311"/>
                <a:gd name="T57" fmla="*/ 6 h 236"/>
                <a:gd name="T58" fmla="*/ 7 w 311"/>
                <a:gd name="T59" fmla="*/ 5 h 236"/>
                <a:gd name="T60" fmla="*/ 8 w 311"/>
                <a:gd name="T61" fmla="*/ 3 h 236"/>
                <a:gd name="T62" fmla="*/ 7 w 311"/>
                <a:gd name="T63" fmla="*/ 2 h 236"/>
                <a:gd name="T64" fmla="*/ 7 w 311"/>
                <a:gd name="T65" fmla="*/ 1 h 236"/>
                <a:gd name="T66" fmla="*/ 8 w 311"/>
                <a:gd name="T67" fmla="*/ 1 h 236"/>
                <a:gd name="T68" fmla="*/ 8 w 311"/>
                <a:gd name="T69" fmla="*/ 1 h 236"/>
                <a:gd name="T70" fmla="*/ 9 w 311"/>
                <a:gd name="T71" fmla="*/ 1 h 2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311" h="236">
                  <a:moveTo>
                    <a:pt x="311" y="0"/>
                  </a:moveTo>
                  <a:lnTo>
                    <a:pt x="311" y="194"/>
                  </a:lnTo>
                  <a:lnTo>
                    <a:pt x="293" y="200"/>
                  </a:lnTo>
                  <a:lnTo>
                    <a:pt x="274" y="206"/>
                  </a:lnTo>
                  <a:lnTo>
                    <a:pt x="255" y="212"/>
                  </a:lnTo>
                  <a:lnTo>
                    <a:pt x="236" y="217"/>
                  </a:lnTo>
                  <a:lnTo>
                    <a:pt x="217" y="221"/>
                  </a:lnTo>
                  <a:lnTo>
                    <a:pt x="197" y="225"/>
                  </a:lnTo>
                  <a:lnTo>
                    <a:pt x="177" y="228"/>
                  </a:lnTo>
                  <a:lnTo>
                    <a:pt x="158" y="230"/>
                  </a:lnTo>
                  <a:lnTo>
                    <a:pt x="138" y="233"/>
                  </a:lnTo>
                  <a:lnTo>
                    <a:pt x="119" y="235"/>
                  </a:lnTo>
                  <a:lnTo>
                    <a:pt x="98" y="236"/>
                  </a:lnTo>
                  <a:lnTo>
                    <a:pt x="78" y="236"/>
                  </a:lnTo>
                  <a:lnTo>
                    <a:pt x="59" y="236"/>
                  </a:lnTo>
                  <a:lnTo>
                    <a:pt x="39" y="236"/>
                  </a:lnTo>
                  <a:lnTo>
                    <a:pt x="20" y="236"/>
                  </a:lnTo>
                  <a:lnTo>
                    <a:pt x="0" y="235"/>
                  </a:lnTo>
                  <a:lnTo>
                    <a:pt x="6" y="195"/>
                  </a:lnTo>
                  <a:lnTo>
                    <a:pt x="6" y="146"/>
                  </a:lnTo>
                  <a:lnTo>
                    <a:pt x="5" y="98"/>
                  </a:lnTo>
                  <a:lnTo>
                    <a:pt x="5" y="54"/>
                  </a:lnTo>
                  <a:lnTo>
                    <a:pt x="122" y="43"/>
                  </a:lnTo>
                  <a:lnTo>
                    <a:pt x="115" y="83"/>
                  </a:lnTo>
                  <a:lnTo>
                    <a:pt x="108" y="83"/>
                  </a:lnTo>
                  <a:lnTo>
                    <a:pt x="105" y="75"/>
                  </a:lnTo>
                  <a:lnTo>
                    <a:pt x="101" y="66"/>
                  </a:lnTo>
                  <a:lnTo>
                    <a:pt x="96" y="58"/>
                  </a:lnTo>
                  <a:lnTo>
                    <a:pt x="89" y="54"/>
                  </a:lnTo>
                  <a:lnTo>
                    <a:pt x="84" y="66"/>
                  </a:lnTo>
                  <a:lnTo>
                    <a:pt x="88" y="83"/>
                  </a:lnTo>
                  <a:lnTo>
                    <a:pt x="92" y="101"/>
                  </a:lnTo>
                  <a:lnTo>
                    <a:pt x="97" y="115"/>
                  </a:lnTo>
                  <a:lnTo>
                    <a:pt x="69" y="107"/>
                  </a:lnTo>
                  <a:lnTo>
                    <a:pt x="68" y="116"/>
                  </a:lnTo>
                  <a:lnTo>
                    <a:pt x="78" y="135"/>
                  </a:lnTo>
                  <a:lnTo>
                    <a:pt x="84" y="152"/>
                  </a:lnTo>
                  <a:lnTo>
                    <a:pt x="91" y="169"/>
                  </a:lnTo>
                  <a:lnTo>
                    <a:pt x="101" y="185"/>
                  </a:lnTo>
                  <a:lnTo>
                    <a:pt x="75" y="192"/>
                  </a:lnTo>
                  <a:lnTo>
                    <a:pt x="73" y="227"/>
                  </a:lnTo>
                  <a:lnTo>
                    <a:pt x="81" y="228"/>
                  </a:lnTo>
                  <a:lnTo>
                    <a:pt x="91" y="229"/>
                  </a:lnTo>
                  <a:lnTo>
                    <a:pt x="101" y="228"/>
                  </a:lnTo>
                  <a:lnTo>
                    <a:pt x="113" y="227"/>
                  </a:lnTo>
                  <a:lnTo>
                    <a:pt x="126" y="225"/>
                  </a:lnTo>
                  <a:lnTo>
                    <a:pt x="138" y="222"/>
                  </a:lnTo>
                  <a:lnTo>
                    <a:pt x="152" y="220"/>
                  </a:lnTo>
                  <a:lnTo>
                    <a:pt x="166" y="217"/>
                  </a:lnTo>
                  <a:lnTo>
                    <a:pt x="180" y="213"/>
                  </a:lnTo>
                  <a:lnTo>
                    <a:pt x="194" y="210"/>
                  </a:lnTo>
                  <a:lnTo>
                    <a:pt x="207" y="206"/>
                  </a:lnTo>
                  <a:lnTo>
                    <a:pt x="220" y="203"/>
                  </a:lnTo>
                  <a:lnTo>
                    <a:pt x="233" y="200"/>
                  </a:lnTo>
                  <a:lnTo>
                    <a:pt x="244" y="199"/>
                  </a:lnTo>
                  <a:lnTo>
                    <a:pt x="256" y="197"/>
                  </a:lnTo>
                  <a:lnTo>
                    <a:pt x="265" y="197"/>
                  </a:lnTo>
                  <a:lnTo>
                    <a:pt x="266" y="167"/>
                  </a:lnTo>
                  <a:lnTo>
                    <a:pt x="248" y="164"/>
                  </a:lnTo>
                  <a:lnTo>
                    <a:pt x="252" y="141"/>
                  </a:lnTo>
                  <a:lnTo>
                    <a:pt x="257" y="103"/>
                  </a:lnTo>
                  <a:lnTo>
                    <a:pt x="259" y="66"/>
                  </a:lnTo>
                  <a:lnTo>
                    <a:pt x="257" y="46"/>
                  </a:lnTo>
                  <a:lnTo>
                    <a:pt x="236" y="59"/>
                  </a:lnTo>
                  <a:lnTo>
                    <a:pt x="236" y="24"/>
                  </a:lnTo>
                  <a:lnTo>
                    <a:pt x="245" y="21"/>
                  </a:lnTo>
                  <a:lnTo>
                    <a:pt x="255" y="17"/>
                  </a:lnTo>
                  <a:lnTo>
                    <a:pt x="264" y="15"/>
                  </a:lnTo>
                  <a:lnTo>
                    <a:pt x="274" y="12"/>
                  </a:lnTo>
                  <a:lnTo>
                    <a:pt x="283" y="9"/>
                  </a:lnTo>
                  <a:lnTo>
                    <a:pt x="293" y="6"/>
                  </a:lnTo>
                  <a:lnTo>
                    <a:pt x="302" y="4"/>
                  </a:lnTo>
                  <a:lnTo>
                    <a:pt x="3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49" name="Freeform 25"/>
            <p:cNvSpPr>
              <a:spLocks/>
            </p:cNvSpPr>
            <p:nvPr/>
          </p:nvSpPr>
          <p:spPr bwMode="auto">
            <a:xfrm>
              <a:off x="4793" y="2984"/>
              <a:ext cx="10" cy="14"/>
            </a:xfrm>
            <a:custGeom>
              <a:avLst/>
              <a:gdLst>
                <a:gd name="T0" fmla="*/ 1 w 19"/>
                <a:gd name="T1" fmla="*/ 0 h 27"/>
                <a:gd name="T2" fmla="*/ 1 w 19"/>
                <a:gd name="T3" fmla="*/ 1 h 27"/>
                <a:gd name="T4" fmla="*/ 0 w 19"/>
                <a:gd name="T5" fmla="*/ 1 h 27"/>
                <a:gd name="T6" fmla="*/ 1 w 19"/>
                <a:gd name="T7" fmla="*/ 0 h 2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" h="27">
                  <a:moveTo>
                    <a:pt x="19" y="0"/>
                  </a:moveTo>
                  <a:lnTo>
                    <a:pt x="1" y="27"/>
                  </a:lnTo>
                  <a:lnTo>
                    <a:pt x="0" y="3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0" name="Freeform 26"/>
            <p:cNvSpPr>
              <a:spLocks/>
            </p:cNvSpPr>
            <p:nvPr/>
          </p:nvSpPr>
          <p:spPr bwMode="auto">
            <a:xfrm>
              <a:off x="4774" y="2988"/>
              <a:ext cx="11" cy="11"/>
            </a:xfrm>
            <a:custGeom>
              <a:avLst/>
              <a:gdLst>
                <a:gd name="T0" fmla="*/ 0 w 24"/>
                <a:gd name="T1" fmla="*/ 0 h 23"/>
                <a:gd name="T2" fmla="*/ 0 w 24"/>
                <a:gd name="T3" fmla="*/ 0 h 23"/>
                <a:gd name="T4" fmla="*/ 0 w 24"/>
                <a:gd name="T5" fmla="*/ 0 h 23"/>
                <a:gd name="T6" fmla="*/ 0 w 24"/>
                <a:gd name="T7" fmla="*/ 0 h 23"/>
                <a:gd name="T8" fmla="*/ 0 w 24"/>
                <a:gd name="T9" fmla="*/ 0 h 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23">
                  <a:moveTo>
                    <a:pt x="24" y="0"/>
                  </a:moveTo>
                  <a:lnTo>
                    <a:pt x="12" y="23"/>
                  </a:lnTo>
                  <a:lnTo>
                    <a:pt x="9" y="15"/>
                  </a:lnTo>
                  <a:lnTo>
                    <a:pt x="0" y="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1" name="Freeform 27"/>
            <p:cNvSpPr>
              <a:spLocks/>
            </p:cNvSpPr>
            <p:nvPr/>
          </p:nvSpPr>
          <p:spPr bwMode="auto">
            <a:xfrm>
              <a:off x="4758" y="2991"/>
              <a:ext cx="13" cy="12"/>
            </a:xfrm>
            <a:custGeom>
              <a:avLst/>
              <a:gdLst>
                <a:gd name="T0" fmla="*/ 0 w 27"/>
                <a:gd name="T1" fmla="*/ 0 h 24"/>
                <a:gd name="T2" fmla="*/ 0 w 27"/>
                <a:gd name="T3" fmla="*/ 1 h 24"/>
                <a:gd name="T4" fmla="*/ 0 w 27"/>
                <a:gd name="T5" fmla="*/ 1 h 24"/>
                <a:gd name="T6" fmla="*/ 0 w 27"/>
                <a:gd name="T7" fmla="*/ 1 h 24"/>
                <a:gd name="T8" fmla="*/ 0 w 27"/>
                <a:gd name="T9" fmla="*/ 0 h 24"/>
                <a:gd name="T10" fmla="*/ 0 w 27"/>
                <a:gd name="T11" fmla="*/ 0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7" h="24">
                  <a:moveTo>
                    <a:pt x="27" y="0"/>
                  </a:moveTo>
                  <a:lnTo>
                    <a:pt x="11" y="24"/>
                  </a:lnTo>
                  <a:lnTo>
                    <a:pt x="9" y="15"/>
                  </a:lnTo>
                  <a:lnTo>
                    <a:pt x="7" y="11"/>
                  </a:lnTo>
                  <a:lnTo>
                    <a:pt x="0" y="0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2" name="Freeform 28"/>
            <p:cNvSpPr>
              <a:spLocks/>
            </p:cNvSpPr>
            <p:nvPr/>
          </p:nvSpPr>
          <p:spPr bwMode="auto">
            <a:xfrm>
              <a:off x="4739" y="2995"/>
              <a:ext cx="77" cy="70"/>
            </a:xfrm>
            <a:custGeom>
              <a:avLst/>
              <a:gdLst>
                <a:gd name="T0" fmla="*/ 4 w 155"/>
                <a:gd name="T1" fmla="*/ 0 h 139"/>
                <a:gd name="T2" fmla="*/ 4 w 155"/>
                <a:gd name="T3" fmla="*/ 1 h 139"/>
                <a:gd name="T4" fmla="*/ 4 w 155"/>
                <a:gd name="T5" fmla="*/ 1 h 139"/>
                <a:gd name="T6" fmla="*/ 4 w 155"/>
                <a:gd name="T7" fmla="*/ 1 h 139"/>
                <a:gd name="T8" fmla="*/ 4 w 155"/>
                <a:gd name="T9" fmla="*/ 2 h 139"/>
                <a:gd name="T10" fmla="*/ 4 w 155"/>
                <a:gd name="T11" fmla="*/ 1 h 139"/>
                <a:gd name="T12" fmla="*/ 4 w 155"/>
                <a:gd name="T13" fmla="*/ 2 h 139"/>
                <a:gd name="T14" fmla="*/ 4 w 155"/>
                <a:gd name="T15" fmla="*/ 3 h 139"/>
                <a:gd name="T16" fmla="*/ 4 w 155"/>
                <a:gd name="T17" fmla="*/ 3 h 139"/>
                <a:gd name="T18" fmla="*/ 4 w 155"/>
                <a:gd name="T19" fmla="*/ 4 h 139"/>
                <a:gd name="T20" fmla="*/ 3 w 155"/>
                <a:gd name="T21" fmla="*/ 4 h 139"/>
                <a:gd name="T22" fmla="*/ 3 w 155"/>
                <a:gd name="T23" fmla="*/ 3 h 139"/>
                <a:gd name="T24" fmla="*/ 3 w 155"/>
                <a:gd name="T25" fmla="*/ 3 h 139"/>
                <a:gd name="T26" fmla="*/ 3 w 155"/>
                <a:gd name="T27" fmla="*/ 2 h 139"/>
                <a:gd name="T28" fmla="*/ 3 w 155"/>
                <a:gd name="T29" fmla="*/ 2 h 139"/>
                <a:gd name="T30" fmla="*/ 3 w 155"/>
                <a:gd name="T31" fmla="*/ 2 h 139"/>
                <a:gd name="T32" fmla="*/ 3 w 155"/>
                <a:gd name="T33" fmla="*/ 2 h 139"/>
                <a:gd name="T34" fmla="*/ 2 w 155"/>
                <a:gd name="T35" fmla="*/ 3 h 139"/>
                <a:gd name="T36" fmla="*/ 2 w 155"/>
                <a:gd name="T37" fmla="*/ 3 h 139"/>
                <a:gd name="T38" fmla="*/ 2 w 155"/>
                <a:gd name="T39" fmla="*/ 2 h 139"/>
                <a:gd name="T40" fmla="*/ 2 w 155"/>
                <a:gd name="T41" fmla="*/ 2 h 139"/>
                <a:gd name="T42" fmla="*/ 2 w 155"/>
                <a:gd name="T43" fmla="*/ 2 h 139"/>
                <a:gd name="T44" fmla="*/ 1 w 155"/>
                <a:gd name="T45" fmla="*/ 2 h 139"/>
                <a:gd name="T46" fmla="*/ 1 w 155"/>
                <a:gd name="T47" fmla="*/ 3 h 139"/>
                <a:gd name="T48" fmla="*/ 1 w 155"/>
                <a:gd name="T49" fmla="*/ 3 h 139"/>
                <a:gd name="T50" fmla="*/ 1 w 155"/>
                <a:gd name="T51" fmla="*/ 3 h 139"/>
                <a:gd name="T52" fmla="*/ 1 w 155"/>
                <a:gd name="T53" fmla="*/ 3 h 139"/>
                <a:gd name="T54" fmla="*/ 0 w 155"/>
                <a:gd name="T55" fmla="*/ 3 h 139"/>
                <a:gd name="T56" fmla="*/ 1 w 155"/>
                <a:gd name="T57" fmla="*/ 3 h 139"/>
                <a:gd name="T58" fmla="*/ 1 w 155"/>
                <a:gd name="T59" fmla="*/ 4 h 139"/>
                <a:gd name="T60" fmla="*/ 1 w 155"/>
                <a:gd name="T61" fmla="*/ 4 h 139"/>
                <a:gd name="T62" fmla="*/ 1 w 155"/>
                <a:gd name="T63" fmla="*/ 5 h 139"/>
                <a:gd name="T64" fmla="*/ 1 w 155"/>
                <a:gd name="T65" fmla="*/ 5 h 139"/>
                <a:gd name="T66" fmla="*/ 1 w 155"/>
                <a:gd name="T67" fmla="*/ 5 h 139"/>
                <a:gd name="T68" fmla="*/ 0 w 155"/>
                <a:gd name="T69" fmla="*/ 5 h 139"/>
                <a:gd name="T70" fmla="*/ 0 w 155"/>
                <a:gd name="T71" fmla="*/ 4 h 139"/>
                <a:gd name="T72" fmla="*/ 0 w 155"/>
                <a:gd name="T73" fmla="*/ 4 h 139"/>
                <a:gd name="T74" fmla="*/ 0 w 155"/>
                <a:gd name="T75" fmla="*/ 4 h 139"/>
                <a:gd name="T76" fmla="*/ 0 w 155"/>
                <a:gd name="T77" fmla="*/ 3 h 139"/>
                <a:gd name="T78" fmla="*/ 0 w 155"/>
                <a:gd name="T79" fmla="*/ 3 h 139"/>
                <a:gd name="T80" fmla="*/ 0 w 155"/>
                <a:gd name="T81" fmla="*/ 3 h 139"/>
                <a:gd name="T82" fmla="*/ 0 w 155"/>
                <a:gd name="T83" fmla="*/ 3 h 139"/>
                <a:gd name="T84" fmla="*/ 0 w 155"/>
                <a:gd name="T85" fmla="*/ 2 h 139"/>
                <a:gd name="T86" fmla="*/ 0 w 155"/>
                <a:gd name="T87" fmla="*/ 2 h 139"/>
                <a:gd name="T88" fmla="*/ 1 w 155"/>
                <a:gd name="T89" fmla="*/ 1 h 139"/>
                <a:gd name="T90" fmla="*/ 1 w 155"/>
                <a:gd name="T91" fmla="*/ 1 h 139"/>
                <a:gd name="T92" fmla="*/ 1 w 155"/>
                <a:gd name="T93" fmla="*/ 2 h 139"/>
                <a:gd name="T94" fmla="*/ 1 w 155"/>
                <a:gd name="T95" fmla="*/ 2 h 139"/>
                <a:gd name="T96" fmla="*/ 1 w 155"/>
                <a:gd name="T97" fmla="*/ 2 h 139"/>
                <a:gd name="T98" fmla="*/ 2 w 155"/>
                <a:gd name="T99" fmla="*/ 1 h 139"/>
                <a:gd name="T100" fmla="*/ 2 w 155"/>
                <a:gd name="T101" fmla="*/ 2 h 139"/>
                <a:gd name="T102" fmla="*/ 2 w 155"/>
                <a:gd name="T103" fmla="*/ 2 h 139"/>
                <a:gd name="T104" fmla="*/ 3 w 155"/>
                <a:gd name="T105" fmla="*/ 1 h 139"/>
                <a:gd name="T106" fmla="*/ 3 w 155"/>
                <a:gd name="T107" fmla="*/ 2 h 139"/>
                <a:gd name="T108" fmla="*/ 4 w 155"/>
                <a:gd name="T109" fmla="*/ 0 h 139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55" h="139">
                  <a:moveTo>
                    <a:pt x="130" y="0"/>
                  </a:moveTo>
                  <a:lnTo>
                    <a:pt x="129" y="9"/>
                  </a:lnTo>
                  <a:lnTo>
                    <a:pt x="129" y="22"/>
                  </a:lnTo>
                  <a:lnTo>
                    <a:pt x="132" y="32"/>
                  </a:lnTo>
                  <a:lnTo>
                    <a:pt x="140" y="37"/>
                  </a:lnTo>
                  <a:lnTo>
                    <a:pt x="155" y="16"/>
                  </a:lnTo>
                  <a:lnTo>
                    <a:pt x="153" y="45"/>
                  </a:lnTo>
                  <a:lnTo>
                    <a:pt x="151" y="70"/>
                  </a:lnTo>
                  <a:lnTo>
                    <a:pt x="144" y="94"/>
                  </a:lnTo>
                  <a:lnTo>
                    <a:pt x="134" y="121"/>
                  </a:lnTo>
                  <a:lnTo>
                    <a:pt x="112" y="124"/>
                  </a:lnTo>
                  <a:lnTo>
                    <a:pt x="127" y="73"/>
                  </a:lnTo>
                  <a:lnTo>
                    <a:pt x="114" y="73"/>
                  </a:lnTo>
                  <a:lnTo>
                    <a:pt x="117" y="61"/>
                  </a:lnTo>
                  <a:lnTo>
                    <a:pt x="119" y="52"/>
                  </a:lnTo>
                  <a:lnTo>
                    <a:pt x="117" y="45"/>
                  </a:lnTo>
                  <a:lnTo>
                    <a:pt x="107" y="39"/>
                  </a:lnTo>
                  <a:lnTo>
                    <a:pt x="87" y="72"/>
                  </a:lnTo>
                  <a:lnTo>
                    <a:pt x="81" y="65"/>
                  </a:lnTo>
                  <a:lnTo>
                    <a:pt x="75" y="60"/>
                  </a:lnTo>
                  <a:lnTo>
                    <a:pt x="70" y="54"/>
                  </a:lnTo>
                  <a:lnTo>
                    <a:pt x="65" y="47"/>
                  </a:lnTo>
                  <a:lnTo>
                    <a:pt x="60" y="47"/>
                  </a:lnTo>
                  <a:lnTo>
                    <a:pt x="57" y="84"/>
                  </a:lnTo>
                  <a:lnTo>
                    <a:pt x="50" y="80"/>
                  </a:lnTo>
                  <a:lnTo>
                    <a:pt x="44" y="76"/>
                  </a:lnTo>
                  <a:lnTo>
                    <a:pt x="38" y="72"/>
                  </a:lnTo>
                  <a:lnTo>
                    <a:pt x="31" y="69"/>
                  </a:lnTo>
                  <a:lnTo>
                    <a:pt x="34" y="93"/>
                  </a:lnTo>
                  <a:lnTo>
                    <a:pt x="39" y="106"/>
                  </a:lnTo>
                  <a:lnTo>
                    <a:pt x="49" y="115"/>
                  </a:lnTo>
                  <a:lnTo>
                    <a:pt x="61" y="133"/>
                  </a:lnTo>
                  <a:lnTo>
                    <a:pt x="46" y="139"/>
                  </a:lnTo>
                  <a:lnTo>
                    <a:pt x="34" y="138"/>
                  </a:lnTo>
                  <a:lnTo>
                    <a:pt x="23" y="133"/>
                  </a:lnTo>
                  <a:lnTo>
                    <a:pt x="15" y="125"/>
                  </a:lnTo>
                  <a:lnTo>
                    <a:pt x="9" y="114"/>
                  </a:lnTo>
                  <a:lnTo>
                    <a:pt x="5" y="102"/>
                  </a:lnTo>
                  <a:lnTo>
                    <a:pt x="3" y="90"/>
                  </a:lnTo>
                  <a:lnTo>
                    <a:pt x="0" y="79"/>
                  </a:lnTo>
                  <a:lnTo>
                    <a:pt x="9" y="81"/>
                  </a:lnTo>
                  <a:lnTo>
                    <a:pt x="16" y="72"/>
                  </a:lnTo>
                  <a:lnTo>
                    <a:pt x="12" y="45"/>
                  </a:lnTo>
                  <a:lnTo>
                    <a:pt x="28" y="49"/>
                  </a:lnTo>
                  <a:lnTo>
                    <a:pt x="38" y="25"/>
                  </a:lnTo>
                  <a:lnTo>
                    <a:pt x="38" y="32"/>
                  </a:lnTo>
                  <a:lnTo>
                    <a:pt x="39" y="39"/>
                  </a:lnTo>
                  <a:lnTo>
                    <a:pt x="43" y="43"/>
                  </a:lnTo>
                  <a:lnTo>
                    <a:pt x="51" y="45"/>
                  </a:lnTo>
                  <a:lnTo>
                    <a:pt x="70" y="7"/>
                  </a:lnTo>
                  <a:lnTo>
                    <a:pt x="77" y="43"/>
                  </a:lnTo>
                  <a:lnTo>
                    <a:pt x="82" y="45"/>
                  </a:lnTo>
                  <a:lnTo>
                    <a:pt x="96" y="7"/>
                  </a:lnTo>
                  <a:lnTo>
                    <a:pt x="110" y="35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FF1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3" name="Freeform 29"/>
            <p:cNvSpPr>
              <a:spLocks/>
            </p:cNvSpPr>
            <p:nvPr/>
          </p:nvSpPr>
          <p:spPr bwMode="auto">
            <a:xfrm>
              <a:off x="4759" y="3028"/>
              <a:ext cx="35" cy="26"/>
            </a:xfrm>
            <a:custGeom>
              <a:avLst/>
              <a:gdLst>
                <a:gd name="T0" fmla="*/ 2 w 69"/>
                <a:gd name="T1" fmla="*/ 1 h 52"/>
                <a:gd name="T2" fmla="*/ 2 w 69"/>
                <a:gd name="T3" fmla="*/ 1 h 52"/>
                <a:gd name="T4" fmla="*/ 2 w 69"/>
                <a:gd name="T5" fmla="*/ 1 h 52"/>
                <a:gd name="T6" fmla="*/ 2 w 69"/>
                <a:gd name="T7" fmla="*/ 1 h 52"/>
                <a:gd name="T8" fmla="*/ 2 w 69"/>
                <a:gd name="T9" fmla="*/ 2 h 52"/>
                <a:gd name="T10" fmla="*/ 3 w 69"/>
                <a:gd name="T11" fmla="*/ 2 h 52"/>
                <a:gd name="T12" fmla="*/ 2 w 69"/>
                <a:gd name="T13" fmla="*/ 2 h 52"/>
                <a:gd name="T14" fmla="*/ 2 w 69"/>
                <a:gd name="T15" fmla="*/ 2 h 52"/>
                <a:gd name="T16" fmla="*/ 2 w 69"/>
                <a:gd name="T17" fmla="*/ 2 h 52"/>
                <a:gd name="T18" fmla="*/ 2 w 69"/>
                <a:gd name="T19" fmla="*/ 2 h 52"/>
                <a:gd name="T20" fmla="*/ 1 w 69"/>
                <a:gd name="T21" fmla="*/ 2 h 52"/>
                <a:gd name="T22" fmla="*/ 1 w 69"/>
                <a:gd name="T23" fmla="*/ 2 h 52"/>
                <a:gd name="T24" fmla="*/ 1 w 69"/>
                <a:gd name="T25" fmla="*/ 2 h 52"/>
                <a:gd name="T26" fmla="*/ 1 w 69"/>
                <a:gd name="T27" fmla="*/ 2 h 52"/>
                <a:gd name="T28" fmla="*/ 0 w 69"/>
                <a:gd name="T29" fmla="*/ 1 h 52"/>
                <a:gd name="T30" fmla="*/ 1 w 69"/>
                <a:gd name="T31" fmla="*/ 2 h 52"/>
                <a:gd name="T32" fmla="*/ 1 w 69"/>
                <a:gd name="T33" fmla="*/ 1 h 52"/>
                <a:gd name="T34" fmla="*/ 1 w 69"/>
                <a:gd name="T35" fmla="*/ 1 h 52"/>
                <a:gd name="T36" fmla="*/ 1 w 69"/>
                <a:gd name="T37" fmla="*/ 1 h 52"/>
                <a:gd name="T38" fmla="*/ 1 w 69"/>
                <a:gd name="T39" fmla="*/ 1 h 52"/>
                <a:gd name="T40" fmla="*/ 1 w 69"/>
                <a:gd name="T41" fmla="*/ 1 h 52"/>
                <a:gd name="T42" fmla="*/ 2 w 69"/>
                <a:gd name="T43" fmla="*/ 1 h 52"/>
                <a:gd name="T44" fmla="*/ 2 w 69"/>
                <a:gd name="T45" fmla="*/ 1 h 52"/>
                <a:gd name="T46" fmla="*/ 2 w 69"/>
                <a:gd name="T47" fmla="*/ 1 h 52"/>
                <a:gd name="T48" fmla="*/ 2 w 69"/>
                <a:gd name="T49" fmla="*/ 0 h 52"/>
                <a:gd name="T50" fmla="*/ 2 w 69"/>
                <a:gd name="T51" fmla="*/ 1 h 52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69" h="52">
                  <a:moveTo>
                    <a:pt x="62" y="2"/>
                  </a:moveTo>
                  <a:lnTo>
                    <a:pt x="60" y="11"/>
                  </a:lnTo>
                  <a:lnTo>
                    <a:pt x="56" y="18"/>
                  </a:lnTo>
                  <a:lnTo>
                    <a:pt x="53" y="26"/>
                  </a:lnTo>
                  <a:lnTo>
                    <a:pt x="52" y="34"/>
                  </a:lnTo>
                  <a:lnTo>
                    <a:pt x="69" y="37"/>
                  </a:lnTo>
                  <a:lnTo>
                    <a:pt x="62" y="45"/>
                  </a:lnTo>
                  <a:lnTo>
                    <a:pt x="54" y="50"/>
                  </a:lnTo>
                  <a:lnTo>
                    <a:pt x="47" y="52"/>
                  </a:lnTo>
                  <a:lnTo>
                    <a:pt x="40" y="52"/>
                  </a:lnTo>
                  <a:lnTo>
                    <a:pt x="32" y="51"/>
                  </a:lnTo>
                  <a:lnTo>
                    <a:pt x="23" y="49"/>
                  </a:lnTo>
                  <a:lnTo>
                    <a:pt x="14" y="46"/>
                  </a:lnTo>
                  <a:lnTo>
                    <a:pt x="3" y="43"/>
                  </a:lnTo>
                  <a:lnTo>
                    <a:pt x="0" y="29"/>
                  </a:lnTo>
                  <a:lnTo>
                    <a:pt x="19" y="36"/>
                  </a:lnTo>
                  <a:lnTo>
                    <a:pt x="24" y="29"/>
                  </a:lnTo>
                  <a:lnTo>
                    <a:pt x="26" y="23"/>
                  </a:lnTo>
                  <a:lnTo>
                    <a:pt x="27" y="18"/>
                  </a:lnTo>
                  <a:lnTo>
                    <a:pt x="31" y="12"/>
                  </a:lnTo>
                  <a:lnTo>
                    <a:pt x="32" y="18"/>
                  </a:lnTo>
                  <a:lnTo>
                    <a:pt x="34" y="22"/>
                  </a:lnTo>
                  <a:lnTo>
                    <a:pt x="38" y="26"/>
                  </a:lnTo>
                  <a:lnTo>
                    <a:pt x="43" y="27"/>
                  </a:lnTo>
                  <a:lnTo>
                    <a:pt x="60" y="0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4" name="Freeform 30"/>
            <p:cNvSpPr>
              <a:spLocks/>
            </p:cNvSpPr>
            <p:nvPr/>
          </p:nvSpPr>
          <p:spPr bwMode="auto">
            <a:xfrm>
              <a:off x="4897" y="3029"/>
              <a:ext cx="102" cy="33"/>
            </a:xfrm>
            <a:custGeom>
              <a:avLst/>
              <a:gdLst>
                <a:gd name="T0" fmla="*/ 6 w 204"/>
                <a:gd name="T1" fmla="*/ 2 h 65"/>
                <a:gd name="T2" fmla="*/ 7 w 204"/>
                <a:gd name="T3" fmla="*/ 2 h 65"/>
                <a:gd name="T4" fmla="*/ 6 w 204"/>
                <a:gd name="T5" fmla="*/ 2 h 65"/>
                <a:gd name="T6" fmla="*/ 6 w 204"/>
                <a:gd name="T7" fmla="*/ 2 h 65"/>
                <a:gd name="T8" fmla="*/ 5 w 204"/>
                <a:gd name="T9" fmla="*/ 2 h 65"/>
                <a:gd name="T10" fmla="*/ 5 w 204"/>
                <a:gd name="T11" fmla="*/ 2 h 65"/>
                <a:gd name="T12" fmla="*/ 4 w 204"/>
                <a:gd name="T13" fmla="*/ 3 h 65"/>
                <a:gd name="T14" fmla="*/ 4 w 204"/>
                <a:gd name="T15" fmla="*/ 3 h 65"/>
                <a:gd name="T16" fmla="*/ 3 w 204"/>
                <a:gd name="T17" fmla="*/ 2 h 65"/>
                <a:gd name="T18" fmla="*/ 3 w 204"/>
                <a:gd name="T19" fmla="*/ 2 h 65"/>
                <a:gd name="T20" fmla="*/ 1 w 204"/>
                <a:gd name="T21" fmla="*/ 2 h 65"/>
                <a:gd name="T22" fmla="*/ 0 w 204"/>
                <a:gd name="T23" fmla="*/ 0 h 65"/>
                <a:gd name="T24" fmla="*/ 3 w 204"/>
                <a:gd name="T25" fmla="*/ 1 h 65"/>
                <a:gd name="T26" fmla="*/ 5 w 204"/>
                <a:gd name="T27" fmla="*/ 1 h 65"/>
                <a:gd name="T28" fmla="*/ 6 w 204"/>
                <a:gd name="T29" fmla="*/ 2 h 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04" h="65">
                  <a:moveTo>
                    <a:pt x="178" y="39"/>
                  </a:moveTo>
                  <a:lnTo>
                    <a:pt x="204" y="46"/>
                  </a:lnTo>
                  <a:lnTo>
                    <a:pt x="188" y="50"/>
                  </a:lnTo>
                  <a:lnTo>
                    <a:pt x="172" y="55"/>
                  </a:lnTo>
                  <a:lnTo>
                    <a:pt x="155" y="59"/>
                  </a:lnTo>
                  <a:lnTo>
                    <a:pt x="138" y="63"/>
                  </a:lnTo>
                  <a:lnTo>
                    <a:pt x="122" y="65"/>
                  </a:lnTo>
                  <a:lnTo>
                    <a:pt x="106" y="65"/>
                  </a:lnTo>
                  <a:lnTo>
                    <a:pt x="90" y="64"/>
                  </a:lnTo>
                  <a:lnTo>
                    <a:pt x="72" y="61"/>
                  </a:lnTo>
                  <a:lnTo>
                    <a:pt x="8" y="43"/>
                  </a:lnTo>
                  <a:lnTo>
                    <a:pt x="0" y="0"/>
                  </a:lnTo>
                  <a:lnTo>
                    <a:pt x="84" y="16"/>
                  </a:lnTo>
                  <a:lnTo>
                    <a:pt x="132" y="24"/>
                  </a:lnTo>
                  <a:lnTo>
                    <a:pt x="178" y="39"/>
                  </a:lnTo>
                  <a:close/>
                </a:path>
              </a:pathLst>
            </a:custGeom>
            <a:solidFill>
              <a:srgbClr val="FF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5" name="Freeform 31"/>
            <p:cNvSpPr>
              <a:spLocks/>
            </p:cNvSpPr>
            <p:nvPr/>
          </p:nvSpPr>
          <p:spPr bwMode="auto">
            <a:xfrm>
              <a:off x="4962" y="3054"/>
              <a:ext cx="142" cy="69"/>
            </a:xfrm>
            <a:custGeom>
              <a:avLst/>
              <a:gdLst>
                <a:gd name="T0" fmla="*/ 3 w 285"/>
                <a:gd name="T1" fmla="*/ 0 h 137"/>
                <a:gd name="T2" fmla="*/ 4 w 285"/>
                <a:gd name="T3" fmla="*/ 1 h 137"/>
                <a:gd name="T4" fmla="*/ 4 w 285"/>
                <a:gd name="T5" fmla="*/ 1 h 137"/>
                <a:gd name="T6" fmla="*/ 4 w 285"/>
                <a:gd name="T7" fmla="*/ 2 h 137"/>
                <a:gd name="T8" fmla="*/ 4 w 285"/>
                <a:gd name="T9" fmla="*/ 2 h 137"/>
                <a:gd name="T10" fmla="*/ 4 w 285"/>
                <a:gd name="T11" fmla="*/ 2 h 137"/>
                <a:gd name="T12" fmla="*/ 4 w 285"/>
                <a:gd name="T13" fmla="*/ 2 h 137"/>
                <a:gd name="T14" fmla="*/ 4 w 285"/>
                <a:gd name="T15" fmla="*/ 2 h 137"/>
                <a:gd name="T16" fmla="*/ 5 w 285"/>
                <a:gd name="T17" fmla="*/ 3 h 137"/>
                <a:gd name="T18" fmla="*/ 5 w 285"/>
                <a:gd name="T19" fmla="*/ 3 h 137"/>
                <a:gd name="T20" fmla="*/ 5 w 285"/>
                <a:gd name="T21" fmla="*/ 3 h 137"/>
                <a:gd name="T22" fmla="*/ 5 w 285"/>
                <a:gd name="T23" fmla="*/ 3 h 137"/>
                <a:gd name="T24" fmla="*/ 5 w 285"/>
                <a:gd name="T25" fmla="*/ 3 h 137"/>
                <a:gd name="T26" fmla="*/ 6 w 285"/>
                <a:gd name="T27" fmla="*/ 3 h 137"/>
                <a:gd name="T28" fmla="*/ 6 w 285"/>
                <a:gd name="T29" fmla="*/ 2 h 137"/>
                <a:gd name="T30" fmla="*/ 8 w 285"/>
                <a:gd name="T31" fmla="*/ 4 h 137"/>
                <a:gd name="T32" fmla="*/ 7 w 285"/>
                <a:gd name="T33" fmla="*/ 5 h 137"/>
                <a:gd name="T34" fmla="*/ 7 w 285"/>
                <a:gd name="T35" fmla="*/ 5 h 137"/>
                <a:gd name="T36" fmla="*/ 6 w 285"/>
                <a:gd name="T37" fmla="*/ 5 h 137"/>
                <a:gd name="T38" fmla="*/ 6 w 285"/>
                <a:gd name="T39" fmla="*/ 5 h 137"/>
                <a:gd name="T40" fmla="*/ 6 w 285"/>
                <a:gd name="T41" fmla="*/ 5 h 137"/>
                <a:gd name="T42" fmla="*/ 5 w 285"/>
                <a:gd name="T43" fmla="*/ 5 h 137"/>
                <a:gd name="T44" fmla="*/ 5 w 285"/>
                <a:gd name="T45" fmla="*/ 5 h 137"/>
                <a:gd name="T46" fmla="*/ 5 w 285"/>
                <a:gd name="T47" fmla="*/ 5 h 137"/>
                <a:gd name="T48" fmla="*/ 5 w 285"/>
                <a:gd name="T49" fmla="*/ 5 h 137"/>
                <a:gd name="T50" fmla="*/ 0 w 285"/>
                <a:gd name="T51" fmla="*/ 1 h 137"/>
                <a:gd name="T52" fmla="*/ 3 w 285"/>
                <a:gd name="T53" fmla="*/ 0 h 13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85" h="137">
                  <a:moveTo>
                    <a:pt x="105" y="0"/>
                  </a:moveTo>
                  <a:lnTo>
                    <a:pt x="141" y="20"/>
                  </a:lnTo>
                  <a:lnTo>
                    <a:pt x="141" y="26"/>
                  </a:lnTo>
                  <a:lnTo>
                    <a:pt x="131" y="34"/>
                  </a:lnTo>
                  <a:lnTo>
                    <a:pt x="134" y="46"/>
                  </a:lnTo>
                  <a:lnTo>
                    <a:pt x="139" y="53"/>
                  </a:lnTo>
                  <a:lnTo>
                    <a:pt x="145" y="59"/>
                  </a:lnTo>
                  <a:lnTo>
                    <a:pt x="153" y="64"/>
                  </a:lnTo>
                  <a:lnTo>
                    <a:pt x="160" y="67"/>
                  </a:lnTo>
                  <a:lnTo>
                    <a:pt x="168" y="70"/>
                  </a:lnTo>
                  <a:lnTo>
                    <a:pt x="175" y="72"/>
                  </a:lnTo>
                  <a:lnTo>
                    <a:pt x="183" y="73"/>
                  </a:lnTo>
                  <a:lnTo>
                    <a:pt x="190" y="74"/>
                  </a:lnTo>
                  <a:lnTo>
                    <a:pt x="200" y="73"/>
                  </a:lnTo>
                  <a:lnTo>
                    <a:pt x="209" y="62"/>
                  </a:lnTo>
                  <a:lnTo>
                    <a:pt x="285" y="106"/>
                  </a:lnTo>
                  <a:lnTo>
                    <a:pt x="236" y="133"/>
                  </a:lnTo>
                  <a:lnTo>
                    <a:pt x="227" y="135"/>
                  </a:lnTo>
                  <a:lnTo>
                    <a:pt x="217" y="136"/>
                  </a:lnTo>
                  <a:lnTo>
                    <a:pt x="207" y="137"/>
                  </a:lnTo>
                  <a:lnTo>
                    <a:pt x="199" y="137"/>
                  </a:lnTo>
                  <a:lnTo>
                    <a:pt x="190" y="136"/>
                  </a:lnTo>
                  <a:lnTo>
                    <a:pt x="181" y="136"/>
                  </a:lnTo>
                  <a:lnTo>
                    <a:pt x="173" y="135"/>
                  </a:lnTo>
                  <a:lnTo>
                    <a:pt x="164" y="135"/>
                  </a:lnTo>
                  <a:lnTo>
                    <a:pt x="0" y="28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6" name="Freeform 32"/>
            <p:cNvSpPr>
              <a:spLocks/>
            </p:cNvSpPr>
            <p:nvPr/>
          </p:nvSpPr>
          <p:spPr bwMode="auto">
            <a:xfrm>
              <a:off x="4884" y="3056"/>
              <a:ext cx="141" cy="57"/>
            </a:xfrm>
            <a:custGeom>
              <a:avLst/>
              <a:gdLst>
                <a:gd name="T0" fmla="*/ 2 w 281"/>
                <a:gd name="T1" fmla="*/ 0 h 114"/>
                <a:gd name="T2" fmla="*/ 2 w 281"/>
                <a:gd name="T3" fmla="*/ 1 h 114"/>
                <a:gd name="T4" fmla="*/ 5 w 281"/>
                <a:gd name="T5" fmla="*/ 1 h 114"/>
                <a:gd name="T6" fmla="*/ 9 w 281"/>
                <a:gd name="T7" fmla="*/ 4 h 114"/>
                <a:gd name="T8" fmla="*/ 0 w 281"/>
                <a:gd name="T9" fmla="*/ 3 h 114"/>
                <a:gd name="T10" fmla="*/ 1 w 281"/>
                <a:gd name="T11" fmla="*/ 2 h 114"/>
                <a:gd name="T12" fmla="*/ 6 w 281"/>
                <a:gd name="T13" fmla="*/ 3 h 114"/>
                <a:gd name="T14" fmla="*/ 6 w 281"/>
                <a:gd name="T15" fmla="*/ 3 h 114"/>
                <a:gd name="T16" fmla="*/ 6 w 281"/>
                <a:gd name="T17" fmla="*/ 3 h 114"/>
                <a:gd name="T18" fmla="*/ 6 w 281"/>
                <a:gd name="T19" fmla="*/ 3 h 114"/>
                <a:gd name="T20" fmla="*/ 5 w 281"/>
                <a:gd name="T21" fmla="*/ 2 h 114"/>
                <a:gd name="T22" fmla="*/ 5 w 281"/>
                <a:gd name="T23" fmla="*/ 1 h 114"/>
                <a:gd name="T24" fmla="*/ 1 w 281"/>
                <a:gd name="T25" fmla="*/ 1 h 114"/>
                <a:gd name="T26" fmla="*/ 2 w 281"/>
                <a:gd name="T27" fmla="*/ 0 h 1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81" h="114">
                  <a:moveTo>
                    <a:pt x="33" y="0"/>
                  </a:moveTo>
                  <a:lnTo>
                    <a:pt x="34" y="5"/>
                  </a:lnTo>
                  <a:lnTo>
                    <a:pt x="137" y="24"/>
                  </a:lnTo>
                  <a:lnTo>
                    <a:pt x="281" y="114"/>
                  </a:lnTo>
                  <a:lnTo>
                    <a:pt x="0" y="73"/>
                  </a:lnTo>
                  <a:lnTo>
                    <a:pt x="13" y="54"/>
                  </a:lnTo>
                  <a:lnTo>
                    <a:pt x="175" y="78"/>
                  </a:lnTo>
                  <a:lnTo>
                    <a:pt x="183" y="74"/>
                  </a:lnTo>
                  <a:lnTo>
                    <a:pt x="188" y="77"/>
                  </a:lnTo>
                  <a:lnTo>
                    <a:pt x="192" y="70"/>
                  </a:lnTo>
                  <a:lnTo>
                    <a:pt x="152" y="45"/>
                  </a:lnTo>
                  <a:lnTo>
                    <a:pt x="140" y="30"/>
                  </a:lnTo>
                  <a:lnTo>
                    <a:pt x="28" y="1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7" name="Freeform 33"/>
            <p:cNvSpPr>
              <a:spLocks/>
            </p:cNvSpPr>
            <p:nvPr/>
          </p:nvSpPr>
          <p:spPr bwMode="auto">
            <a:xfrm>
              <a:off x="4735" y="3058"/>
              <a:ext cx="87" cy="19"/>
            </a:xfrm>
            <a:custGeom>
              <a:avLst/>
              <a:gdLst>
                <a:gd name="T0" fmla="*/ 6 w 173"/>
                <a:gd name="T1" fmla="*/ 0 h 39"/>
                <a:gd name="T2" fmla="*/ 6 w 173"/>
                <a:gd name="T3" fmla="*/ 0 h 39"/>
                <a:gd name="T4" fmla="*/ 6 w 173"/>
                <a:gd name="T5" fmla="*/ 0 h 39"/>
                <a:gd name="T6" fmla="*/ 5 w 173"/>
                <a:gd name="T7" fmla="*/ 0 h 39"/>
                <a:gd name="T8" fmla="*/ 5 w 173"/>
                <a:gd name="T9" fmla="*/ 0 h 39"/>
                <a:gd name="T10" fmla="*/ 4 w 173"/>
                <a:gd name="T11" fmla="*/ 0 h 39"/>
                <a:gd name="T12" fmla="*/ 4 w 173"/>
                <a:gd name="T13" fmla="*/ 0 h 39"/>
                <a:gd name="T14" fmla="*/ 3 w 173"/>
                <a:gd name="T15" fmla="*/ 0 h 39"/>
                <a:gd name="T16" fmla="*/ 2 w 173"/>
                <a:gd name="T17" fmla="*/ 1 h 39"/>
                <a:gd name="T18" fmla="*/ 2 w 173"/>
                <a:gd name="T19" fmla="*/ 1 h 39"/>
                <a:gd name="T20" fmla="*/ 1 w 173"/>
                <a:gd name="T21" fmla="*/ 1 h 39"/>
                <a:gd name="T22" fmla="*/ 1 w 173"/>
                <a:gd name="T23" fmla="*/ 1 h 39"/>
                <a:gd name="T24" fmla="*/ 0 w 173"/>
                <a:gd name="T25" fmla="*/ 0 h 39"/>
                <a:gd name="T26" fmla="*/ 1 w 173"/>
                <a:gd name="T27" fmla="*/ 0 h 39"/>
                <a:gd name="T28" fmla="*/ 2 w 173"/>
                <a:gd name="T29" fmla="*/ 0 h 39"/>
                <a:gd name="T30" fmla="*/ 2 w 173"/>
                <a:gd name="T31" fmla="*/ 0 h 39"/>
                <a:gd name="T32" fmla="*/ 3 w 173"/>
                <a:gd name="T33" fmla="*/ 0 h 39"/>
                <a:gd name="T34" fmla="*/ 4 w 173"/>
                <a:gd name="T35" fmla="*/ 0 h 39"/>
                <a:gd name="T36" fmla="*/ 4 w 173"/>
                <a:gd name="T37" fmla="*/ 0 h 39"/>
                <a:gd name="T38" fmla="*/ 5 w 173"/>
                <a:gd name="T39" fmla="*/ 0 h 39"/>
                <a:gd name="T40" fmla="*/ 6 w 173"/>
                <a:gd name="T41" fmla="*/ 0 h 39"/>
                <a:gd name="T42" fmla="*/ 6 w 173"/>
                <a:gd name="T43" fmla="*/ 0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173" h="39">
                  <a:moveTo>
                    <a:pt x="172" y="2"/>
                  </a:moveTo>
                  <a:lnTo>
                    <a:pt x="173" y="6"/>
                  </a:lnTo>
                  <a:lnTo>
                    <a:pt x="168" y="13"/>
                  </a:lnTo>
                  <a:lnTo>
                    <a:pt x="159" y="14"/>
                  </a:lnTo>
                  <a:lnTo>
                    <a:pt x="140" y="20"/>
                  </a:lnTo>
                  <a:lnTo>
                    <a:pt x="121" y="23"/>
                  </a:lnTo>
                  <a:lnTo>
                    <a:pt x="101" y="28"/>
                  </a:lnTo>
                  <a:lnTo>
                    <a:pt x="81" y="30"/>
                  </a:lnTo>
                  <a:lnTo>
                    <a:pt x="61" y="33"/>
                  </a:lnTo>
                  <a:lnTo>
                    <a:pt x="42" y="36"/>
                  </a:lnTo>
                  <a:lnTo>
                    <a:pt x="21" y="37"/>
                  </a:lnTo>
                  <a:lnTo>
                    <a:pt x="1" y="39"/>
                  </a:lnTo>
                  <a:lnTo>
                    <a:pt x="0" y="25"/>
                  </a:lnTo>
                  <a:lnTo>
                    <a:pt x="22" y="24"/>
                  </a:lnTo>
                  <a:lnTo>
                    <a:pt x="43" y="23"/>
                  </a:lnTo>
                  <a:lnTo>
                    <a:pt x="64" y="21"/>
                  </a:lnTo>
                  <a:lnTo>
                    <a:pt x="84" y="19"/>
                  </a:lnTo>
                  <a:lnTo>
                    <a:pt x="105" y="15"/>
                  </a:lnTo>
                  <a:lnTo>
                    <a:pt x="127" y="10"/>
                  </a:lnTo>
                  <a:lnTo>
                    <a:pt x="148" y="6"/>
                  </a:lnTo>
                  <a:lnTo>
                    <a:pt x="168" y="0"/>
                  </a:lnTo>
                  <a:lnTo>
                    <a:pt x="172" y="2"/>
                  </a:lnTo>
                  <a:close/>
                </a:path>
              </a:pathLst>
            </a:custGeom>
            <a:solidFill>
              <a:srgbClr val="FF16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8" name="Freeform 34"/>
            <p:cNvSpPr>
              <a:spLocks/>
            </p:cNvSpPr>
            <p:nvPr/>
          </p:nvSpPr>
          <p:spPr bwMode="auto">
            <a:xfrm>
              <a:off x="4541" y="3070"/>
              <a:ext cx="130" cy="33"/>
            </a:xfrm>
            <a:custGeom>
              <a:avLst/>
              <a:gdLst>
                <a:gd name="T0" fmla="*/ 1 w 260"/>
                <a:gd name="T1" fmla="*/ 0 h 67"/>
                <a:gd name="T2" fmla="*/ 1 w 260"/>
                <a:gd name="T3" fmla="*/ 0 h 67"/>
                <a:gd name="T4" fmla="*/ 2 w 260"/>
                <a:gd name="T5" fmla="*/ 0 h 67"/>
                <a:gd name="T6" fmla="*/ 2 w 260"/>
                <a:gd name="T7" fmla="*/ 0 h 67"/>
                <a:gd name="T8" fmla="*/ 3 w 260"/>
                <a:gd name="T9" fmla="*/ 0 h 67"/>
                <a:gd name="T10" fmla="*/ 3 w 260"/>
                <a:gd name="T11" fmla="*/ 1 h 67"/>
                <a:gd name="T12" fmla="*/ 4 w 260"/>
                <a:gd name="T13" fmla="*/ 1 h 67"/>
                <a:gd name="T14" fmla="*/ 4 w 260"/>
                <a:gd name="T15" fmla="*/ 1 h 67"/>
                <a:gd name="T16" fmla="*/ 4 w 260"/>
                <a:gd name="T17" fmla="*/ 1 h 67"/>
                <a:gd name="T18" fmla="*/ 5 w 260"/>
                <a:gd name="T19" fmla="*/ 1 h 67"/>
                <a:gd name="T20" fmla="*/ 5 w 260"/>
                <a:gd name="T21" fmla="*/ 1 h 67"/>
                <a:gd name="T22" fmla="*/ 6 w 260"/>
                <a:gd name="T23" fmla="*/ 1 h 67"/>
                <a:gd name="T24" fmla="*/ 6 w 260"/>
                <a:gd name="T25" fmla="*/ 1 h 67"/>
                <a:gd name="T26" fmla="*/ 7 w 260"/>
                <a:gd name="T27" fmla="*/ 1 h 67"/>
                <a:gd name="T28" fmla="*/ 7 w 260"/>
                <a:gd name="T29" fmla="*/ 1 h 67"/>
                <a:gd name="T30" fmla="*/ 8 w 260"/>
                <a:gd name="T31" fmla="*/ 1 h 67"/>
                <a:gd name="T32" fmla="*/ 8 w 260"/>
                <a:gd name="T33" fmla="*/ 1 h 67"/>
                <a:gd name="T34" fmla="*/ 9 w 260"/>
                <a:gd name="T35" fmla="*/ 2 h 67"/>
                <a:gd name="T36" fmla="*/ 8 w 260"/>
                <a:gd name="T37" fmla="*/ 2 h 67"/>
                <a:gd name="T38" fmla="*/ 8 w 260"/>
                <a:gd name="T39" fmla="*/ 2 h 67"/>
                <a:gd name="T40" fmla="*/ 7 w 260"/>
                <a:gd name="T41" fmla="*/ 2 h 67"/>
                <a:gd name="T42" fmla="*/ 7 w 260"/>
                <a:gd name="T43" fmla="*/ 2 h 67"/>
                <a:gd name="T44" fmla="*/ 6 w 260"/>
                <a:gd name="T45" fmla="*/ 2 h 67"/>
                <a:gd name="T46" fmla="*/ 6 w 260"/>
                <a:gd name="T47" fmla="*/ 2 h 67"/>
                <a:gd name="T48" fmla="*/ 5 w 260"/>
                <a:gd name="T49" fmla="*/ 1 h 67"/>
                <a:gd name="T50" fmla="*/ 5 w 260"/>
                <a:gd name="T51" fmla="*/ 1 h 67"/>
                <a:gd name="T52" fmla="*/ 4 w 260"/>
                <a:gd name="T53" fmla="*/ 1 h 67"/>
                <a:gd name="T54" fmla="*/ 4 w 260"/>
                <a:gd name="T55" fmla="*/ 1 h 67"/>
                <a:gd name="T56" fmla="*/ 3 w 260"/>
                <a:gd name="T57" fmla="*/ 1 h 67"/>
                <a:gd name="T58" fmla="*/ 3 w 260"/>
                <a:gd name="T59" fmla="*/ 1 h 67"/>
                <a:gd name="T60" fmla="*/ 2 w 260"/>
                <a:gd name="T61" fmla="*/ 1 h 67"/>
                <a:gd name="T62" fmla="*/ 2 w 260"/>
                <a:gd name="T63" fmla="*/ 0 h 67"/>
                <a:gd name="T64" fmla="*/ 1 w 260"/>
                <a:gd name="T65" fmla="*/ 0 h 67"/>
                <a:gd name="T66" fmla="*/ 1 w 260"/>
                <a:gd name="T67" fmla="*/ 0 h 67"/>
                <a:gd name="T68" fmla="*/ 0 w 260"/>
                <a:gd name="T69" fmla="*/ 0 h 67"/>
                <a:gd name="T70" fmla="*/ 1 w 260"/>
                <a:gd name="T71" fmla="*/ 0 h 67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60" h="67">
                  <a:moveTo>
                    <a:pt x="8" y="1"/>
                  </a:moveTo>
                  <a:lnTo>
                    <a:pt x="23" y="9"/>
                  </a:lnTo>
                  <a:lnTo>
                    <a:pt x="38" y="18"/>
                  </a:lnTo>
                  <a:lnTo>
                    <a:pt x="53" y="23"/>
                  </a:lnTo>
                  <a:lnTo>
                    <a:pt x="68" y="29"/>
                  </a:lnTo>
                  <a:lnTo>
                    <a:pt x="82" y="35"/>
                  </a:lnTo>
                  <a:lnTo>
                    <a:pt x="97" y="39"/>
                  </a:lnTo>
                  <a:lnTo>
                    <a:pt x="112" y="43"/>
                  </a:lnTo>
                  <a:lnTo>
                    <a:pt x="127" y="46"/>
                  </a:lnTo>
                  <a:lnTo>
                    <a:pt x="142" y="50"/>
                  </a:lnTo>
                  <a:lnTo>
                    <a:pt x="157" y="52"/>
                  </a:lnTo>
                  <a:lnTo>
                    <a:pt x="172" y="53"/>
                  </a:lnTo>
                  <a:lnTo>
                    <a:pt x="187" y="56"/>
                  </a:lnTo>
                  <a:lnTo>
                    <a:pt x="202" y="57"/>
                  </a:lnTo>
                  <a:lnTo>
                    <a:pt x="217" y="58"/>
                  </a:lnTo>
                  <a:lnTo>
                    <a:pt x="232" y="59"/>
                  </a:lnTo>
                  <a:lnTo>
                    <a:pt x="247" y="60"/>
                  </a:lnTo>
                  <a:lnTo>
                    <a:pt x="260" y="67"/>
                  </a:lnTo>
                  <a:lnTo>
                    <a:pt x="244" y="67"/>
                  </a:lnTo>
                  <a:lnTo>
                    <a:pt x="228" y="67"/>
                  </a:lnTo>
                  <a:lnTo>
                    <a:pt x="212" y="67"/>
                  </a:lnTo>
                  <a:lnTo>
                    <a:pt x="196" y="66"/>
                  </a:lnTo>
                  <a:lnTo>
                    <a:pt x="181" y="65"/>
                  </a:lnTo>
                  <a:lnTo>
                    <a:pt x="165" y="64"/>
                  </a:lnTo>
                  <a:lnTo>
                    <a:pt x="149" y="61"/>
                  </a:lnTo>
                  <a:lnTo>
                    <a:pt x="133" y="59"/>
                  </a:lnTo>
                  <a:lnTo>
                    <a:pt x="117" y="56"/>
                  </a:lnTo>
                  <a:lnTo>
                    <a:pt x="100" y="51"/>
                  </a:lnTo>
                  <a:lnTo>
                    <a:pt x="84" y="46"/>
                  </a:lnTo>
                  <a:lnTo>
                    <a:pt x="68" y="41"/>
                  </a:lnTo>
                  <a:lnTo>
                    <a:pt x="52" y="35"/>
                  </a:lnTo>
                  <a:lnTo>
                    <a:pt x="36" y="28"/>
                  </a:lnTo>
                  <a:lnTo>
                    <a:pt x="20" y="20"/>
                  </a:lnTo>
                  <a:lnTo>
                    <a:pt x="4" y="11"/>
                  </a:lnTo>
                  <a:lnTo>
                    <a:pt x="0" y="0"/>
                  </a:lnTo>
                  <a:lnTo>
                    <a:pt x="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59" name="Freeform 35"/>
            <p:cNvSpPr>
              <a:spLocks/>
            </p:cNvSpPr>
            <p:nvPr/>
          </p:nvSpPr>
          <p:spPr bwMode="auto">
            <a:xfrm>
              <a:off x="5033" y="3071"/>
              <a:ext cx="28" cy="15"/>
            </a:xfrm>
            <a:custGeom>
              <a:avLst/>
              <a:gdLst>
                <a:gd name="T0" fmla="*/ 1 w 56"/>
                <a:gd name="T1" fmla="*/ 0 h 30"/>
                <a:gd name="T2" fmla="*/ 1 w 56"/>
                <a:gd name="T3" fmla="*/ 1 h 30"/>
                <a:gd name="T4" fmla="*/ 2 w 56"/>
                <a:gd name="T5" fmla="*/ 1 h 30"/>
                <a:gd name="T6" fmla="*/ 2 w 56"/>
                <a:gd name="T7" fmla="*/ 1 h 30"/>
                <a:gd name="T8" fmla="*/ 2 w 56"/>
                <a:gd name="T9" fmla="*/ 1 h 30"/>
                <a:gd name="T10" fmla="*/ 2 w 56"/>
                <a:gd name="T11" fmla="*/ 1 h 30"/>
                <a:gd name="T12" fmla="*/ 2 w 56"/>
                <a:gd name="T13" fmla="*/ 1 h 30"/>
                <a:gd name="T14" fmla="*/ 2 w 56"/>
                <a:gd name="T15" fmla="*/ 1 h 30"/>
                <a:gd name="T16" fmla="*/ 2 w 56"/>
                <a:gd name="T17" fmla="*/ 1 h 30"/>
                <a:gd name="T18" fmla="*/ 2 w 56"/>
                <a:gd name="T19" fmla="*/ 1 h 30"/>
                <a:gd name="T20" fmla="*/ 2 w 56"/>
                <a:gd name="T21" fmla="*/ 1 h 30"/>
                <a:gd name="T22" fmla="*/ 1 w 56"/>
                <a:gd name="T23" fmla="*/ 1 h 30"/>
                <a:gd name="T24" fmla="*/ 1 w 56"/>
                <a:gd name="T25" fmla="*/ 1 h 30"/>
                <a:gd name="T26" fmla="*/ 1 w 56"/>
                <a:gd name="T27" fmla="*/ 1 h 30"/>
                <a:gd name="T28" fmla="*/ 1 w 56"/>
                <a:gd name="T29" fmla="*/ 1 h 30"/>
                <a:gd name="T30" fmla="*/ 1 w 56"/>
                <a:gd name="T31" fmla="*/ 1 h 30"/>
                <a:gd name="T32" fmla="*/ 0 w 56"/>
                <a:gd name="T33" fmla="*/ 1 h 30"/>
                <a:gd name="T34" fmla="*/ 1 w 56"/>
                <a:gd name="T35" fmla="*/ 0 h 30"/>
                <a:gd name="T36" fmla="*/ 1 w 56"/>
                <a:gd name="T37" fmla="*/ 0 h 3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6" h="30">
                  <a:moveTo>
                    <a:pt x="22" y="0"/>
                  </a:moveTo>
                  <a:lnTo>
                    <a:pt x="27" y="2"/>
                  </a:lnTo>
                  <a:lnTo>
                    <a:pt x="33" y="4"/>
                  </a:lnTo>
                  <a:lnTo>
                    <a:pt x="38" y="6"/>
                  </a:lnTo>
                  <a:lnTo>
                    <a:pt x="42" y="9"/>
                  </a:lnTo>
                  <a:lnTo>
                    <a:pt x="47" y="12"/>
                  </a:lnTo>
                  <a:lnTo>
                    <a:pt x="50" y="17"/>
                  </a:lnTo>
                  <a:lnTo>
                    <a:pt x="54" y="21"/>
                  </a:lnTo>
                  <a:lnTo>
                    <a:pt x="56" y="28"/>
                  </a:lnTo>
                  <a:lnTo>
                    <a:pt x="48" y="30"/>
                  </a:lnTo>
                  <a:lnTo>
                    <a:pt x="40" y="30"/>
                  </a:lnTo>
                  <a:lnTo>
                    <a:pt x="32" y="28"/>
                  </a:lnTo>
                  <a:lnTo>
                    <a:pt x="25" y="26"/>
                  </a:lnTo>
                  <a:lnTo>
                    <a:pt x="18" y="23"/>
                  </a:lnTo>
                  <a:lnTo>
                    <a:pt x="11" y="19"/>
                  </a:lnTo>
                  <a:lnTo>
                    <a:pt x="5" y="13"/>
                  </a:lnTo>
                  <a:lnTo>
                    <a:pt x="0" y="8"/>
                  </a:lnTo>
                  <a:lnTo>
                    <a:pt x="3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0" name="Freeform 36"/>
            <p:cNvSpPr>
              <a:spLocks/>
            </p:cNvSpPr>
            <p:nvPr/>
          </p:nvSpPr>
          <p:spPr bwMode="auto">
            <a:xfrm>
              <a:off x="5023" y="3079"/>
              <a:ext cx="37" cy="16"/>
            </a:xfrm>
            <a:custGeom>
              <a:avLst/>
              <a:gdLst>
                <a:gd name="T0" fmla="*/ 0 w 75"/>
                <a:gd name="T1" fmla="*/ 1 h 32"/>
                <a:gd name="T2" fmla="*/ 0 w 75"/>
                <a:gd name="T3" fmla="*/ 1 h 32"/>
                <a:gd name="T4" fmla="*/ 0 w 75"/>
                <a:gd name="T5" fmla="*/ 1 h 32"/>
                <a:gd name="T6" fmla="*/ 0 w 75"/>
                <a:gd name="T7" fmla="*/ 1 h 32"/>
                <a:gd name="T8" fmla="*/ 1 w 75"/>
                <a:gd name="T9" fmla="*/ 1 h 32"/>
                <a:gd name="T10" fmla="*/ 1 w 75"/>
                <a:gd name="T11" fmla="*/ 1 h 32"/>
                <a:gd name="T12" fmla="*/ 1 w 75"/>
                <a:gd name="T13" fmla="*/ 1 h 32"/>
                <a:gd name="T14" fmla="*/ 1 w 75"/>
                <a:gd name="T15" fmla="*/ 1 h 32"/>
                <a:gd name="T16" fmla="*/ 2 w 75"/>
                <a:gd name="T17" fmla="*/ 1 h 32"/>
                <a:gd name="T18" fmla="*/ 2 w 75"/>
                <a:gd name="T19" fmla="*/ 1 h 32"/>
                <a:gd name="T20" fmla="*/ 0 w 75"/>
                <a:gd name="T21" fmla="*/ 0 h 32"/>
                <a:gd name="T22" fmla="*/ 0 w 75"/>
                <a:gd name="T23" fmla="*/ 1 h 3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75" h="32">
                  <a:moveTo>
                    <a:pt x="7" y="1"/>
                  </a:moveTo>
                  <a:lnTo>
                    <a:pt x="12" y="11"/>
                  </a:lnTo>
                  <a:lnTo>
                    <a:pt x="17" y="19"/>
                  </a:lnTo>
                  <a:lnTo>
                    <a:pt x="24" y="24"/>
                  </a:lnTo>
                  <a:lnTo>
                    <a:pt x="32" y="27"/>
                  </a:lnTo>
                  <a:lnTo>
                    <a:pt x="40" y="30"/>
                  </a:lnTo>
                  <a:lnTo>
                    <a:pt x="49" y="32"/>
                  </a:lnTo>
                  <a:lnTo>
                    <a:pt x="57" y="32"/>
                  </a:lnTo>
                  <a:lnTo>
                    <a:pt x="66" y="32"/>
                  </a:lnTo>
                  <a:lnTo>
                    <a:pt x="75" y="32"/>
                  </a:lnTo>
                  <a:lnTo>
                    <a:pt x="0" y="0"/>
                  </a:lnTo>
                  <a:lnTo>
                    <a:pt x="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1" name="Freeform 37"/>
            <p:cNvSpPr>
              <a:spLocks/>
            </p:cNvSpPr>
            <p:nvPr/>
          </p:nvSpPr>
          <p:spPr bwMode="auto">
            <a:xfrm>
              <a:off x="4538" y="3089"/>
              <a:ext cx="343" cy="201"/>
            </a:xfrm>
            <a:custGeom>
              <a:avLst/>
              <a:gdLst>
                <a:gd name="T0" fmla="*/ 20 w 688"/>
                <a:gd name="T1" fmla="*/ 3 h 402"/>
                <a:gd name="T2" fmla="*/ 20 w 688"/>
                <a:gd name="T3" fmla="*/ 7 h 402"/>
                <a:gd name="T4" fmla="*/ 20 w 688"/>
                <a:gd name="T5" fmla="*/ 9 h 402"/>
                <a:gd name="T6" fmla="*/ 21 w 688"/>
                <a:gd name="T7" fmla="*/ 9 h 402"/>
                <a:gd name="T8" fmla="*/ 21 w 688"/>
                <a:gd name="T9" fmla="*/ 8 h 402"/>
                <a:gd name="T10" fmla="*/ 21 w 688"/>
                <a:gd name="T11" fmla="*/ 8 h 402"/>
                <a:gd name="T12" fmla="*/ 21 w 688"/>
                <a:gd name="T13" fmla="*/ 10 h 402"/>
                <a:gd name="T14" fmla="*/ 20 w 688"/>
                <a:gd name="T15" fmla="*/ 11 h 402"/>
                <a:gd name="T16" fmla="*/ 18 w 688"/>
                <a:gd name="T17" fmla="*/ 12 h 402"/>
                <a:gd name="T18" fmla="*/ 16 w 688"/>
                <a:gd name="T19" fmla="*/ 12 h 402"/>
                <a:gd name="T20" fmla="*/ 13 w 688"/>
                <a:gd name="T21" fmla="*/ 13 h 402"/>
                <a:gd name="T22" fmla="*/ 11 w 688"/>
                <a:gd name="T23" fmla="*/ 13 h 402"/>
                <a:gd name="T24" fmla="*/ 9 w 688"/>
                <a:gd name="T25" fmla="*/ 13 h 402"/>
                <a:gd name="T26" fmla="*/ 8 w 688"/>
                <a:gd name="T27" fmla="*/ 13 h 402"/>
                <a:gd name="T28" fmla="*/ 8 w 688"/>
                <a:gd name="T29" fmla="*/ 13 h 402"/>
                <a:gd name="T30" fmla="*/ 7 w 688"/>
                <a:gd name="T31" fmla="*/ 12 h 402"/>
                <a:gd name="T32" fmla="*/ 9 w 688"/>
                <a:gd name="T33" fmla="*/ 12 h 402"/>
                <a:gd name="T34" fmla="*/ 7 w 688"/>
                <a:gd name="T35" fmla="*/ 12 h 402"/>
                <a:gd name="T36" fmla="*/ 6 w 688"/>
                <a:gd name="T37" fmla="*/ 11 h 402"/>
                <a:gd name="T38" fmla="*/ 5 w 688"/>
                <a:gd name="T39" fmla="*/ 11 h 402"/>
                <a:gd name="T40" fmla="*/ 5 w 688"/>
                <a:gd name="T41" fmla="*/ 10 h 402"/>
                <a:gd name="T42" fmla="*/ 5 w 688"/>
                <a:gd name="T43" fmla="*/ 9 h 402"/>
                <a:gd name="T44" fmla="*/ 6 w 688"/>
                <a:gd name="T45" fmla="*/ 8 h 402"/>
                <a:gd name="T46" fmla="*/ 7 w 688"/>
                <a:gd name="T47" fmla="*/ 7 h 402"/>
                <a:gd name="T48" fmla="*/ 8 w 688"/>
                <a:gd name="T49" fmla="*/ 6 h 402"/>
                <a:gd name="T50" fmla="*/ 10 w 688"/>
                <a:gd name="T51" fmla="*/ 5 h 402"/>
                <a:gd name="T52" fmla="*/ 10 w 688"/>
                <a:gd name="T53" fmla="*/ 4 h 402"/>
                <a:gd name="T54" fmla="*/ 10 w 688"/>
                <a:gd name="T55" fmla="*/ 4 h 402"/>
                <a:gd name="T56" fmla="*/ 9 w 688"/>
                <a:gd name="T57" fmla="*/ 3 h 402"/>
                <a:gd name="T58" fmla="*/ 7 w 688"/>
                <a:gd name="T59" fmla="*/ 4 h 402"/>
                <a:gd name="T60" fmla="*/ 6 w 688"/>
                <a:gd name="T61" fmla="*/ 4 h 402"/>
                <a:gd name="T62" fmla="*/ 5 w 688"/>
                <a:gd name="T63" fmla="*/ 5 h 402"/>
                <a:gd name="T64" fmla="*/ 4 w 688"/>
                <a:gd name="T65" fmla="*/ 6 h 402"/>
                <a:gd name="T66" fmla="*/ 3 w 688"/>
                <a:gd name="T67" fmla="*/ 7 h 402"/>
                <a:gd name="T68" fmla="*/ 2 w 688"/>
                <a:gd name="T69" fmla="*/ 8 h 402"/>
                <a:gd name="T70" fmla="*/ 2 w 688"/>
                <a:gd name="T71" fmla="*/ 9 h 402"/>
                <a:gd name="T72" fmla="*/ 0 w 688"/>
                <a:gd name="T73" fmla="*/ 6 h 402"/>
                <a:gd name="T74" fmla="*/ 0 w 688"/>
                <a:gd name="T75" fmla="*/ 3 h 402"/>
                <a:gd name="T76" fmla="*/ 1 w 688"/>
                <a:gd name="T77" fmla="*/ 1 h 402"/>
                <a:gd name="T78" fmla="*/ 3 w 688"/>
                <a:gd name="T79" fmla="*/ 2 h 402"/>
                <a:gd name="T80" fmla="*/ 5 w 688"/>
                <a:gd name="T81" fmla="*/ 2 h 402"/>
                <a:gd name="T82" fmla="*/ 8 w 688"/>
                <a:gd name="T83" fmla="*/ 3 h 402"/>
                <a:gd name="T84" fmla="*/ 10 w 688"/>
                <a:gd name="T85" fmla="*/ 3 h 402"/>
                <a:gd name="T86" fmla="*/ 13 w 688"/>
                <a:gd name="T87" fmla="*/ 2 h 402"/>
                <a:gd name="T88" fmla="*/ 15 w 688"/>
                <a:gd name="T89" fmla="*/ 2 h 402"/>
                <a:gd name="T90" fmla="*/ 18 w 688"/>
                <a:gd name="T91" fmla="*/ 2 h 402"/>
                <a:gd name="T92" fmla="*/ 20 w 688"/>
                <a:gd name="T93" fmla="*/ 0 h 40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688" h="402">
                  <a:moveTo>
                    <a:pt x="666" y="3"/>
                  </a:moveTo>
                  <a:lnTo>
                    <a:pt x="665" y="68"/>
                  </a:lnTo>
                  <a:lnTo>
                    <a:pt x="662" y="134"/>
                  </a:lnTo>
                  <a:lnTo>
                    <a:pt x="661" y="200"/>
                  </a:lnTo>
                  <a:lnTo>
                    <a:pt x="659" y="266"/>
                  </a:lnTo>
                  <a:lnTo>
                    <a:pt x="662" y="275"/>
                  </a:lnTo>
                  <a:lnTo>
                    <a:pt x="671" y="277"/>
                  </a:lnTo>
                  <a:lnTo>
                    <a:pt x="676" y="271"/>
                  </a:lnTo>
                  <a:lnTo>
                    <a:pt x="680" y="263"/>
                  </a:lnTo>
                  <a:lnTo>
                    <a:pt x="680" y="255"/>
                  </a:lnTo>
                  <a:lnTo>
                    <a:pt x="680" y="247"/>
                  </a:lnTo>
                  <a:lnTo>
                    <a:pt x="686" y="249"/>
                  </a:lnTo>
                  <a:lnTo>
                    <a:pt x="688" y="276"/>
                  </a:lnTo>
                  <a:lnTo>
                    <a:pt x="682" y="300"/>
                  </a:lnTo>
                  <a:lnTo>
                    <a:pt x="667" y="321"/>
                  </a:lnTo>
                  <a:lnTo>
                    <a:pt x="646" y="338"/>
                  </a:lnTo>
                  <a:lnTo>
                    <a:pt x="620" y="353"/>
                  </a:lnTo>
                  <a:lnTo>
                    <a:pt x="589" y="365"/>
                  </a:lnTo>
                  <a:lnTo>
                    <a:pt x="554" y="376"/>
                  </a:lnTo>
                  <a:lnTo>
                    <a:pt x="517" y="384"/>
                  </a:lnTo>
                  <a:lnTo>
                    <a:pt x="479" y="390"/>
                  </a:lnTo>
                  <a:lnTo>
                    <a:pt x="441" y="394"/>
                  </a:lnTo>
                  <a:lnTo>
                    <a:pt x="405" y="398"/>
                  </a:lnTo>
                  <a:lnTo>
                    <a:pt x="369" y="400"/>
                  </a:lnTo>
                  <a:lnTo>
                    <a:pt x="337" y="401"/>
                  </a:lnTo>
                  <a:lnTo>
                    <a:pt x="309" y="402"/>
                  </a:lnTo>
                  <a:lnTo>
                    <a:pt x="286" y="402"/>
                  </a:lnTo>
                  <a:lnTo>
                    <a:pt x="270" y="402"/>
                  </a:lnTo>
                  <a:lnTo>
                    <a:pt x="264" y="395"/>
                  </a:lnTo>
                  <a:lnTo>
                    <a:pt x="258" y="390"/>
                  </a:lnTo>
                  <a:lnTo>
                    <a:pt x="254" y="383"/>
                  </a:lnTo>
                  <a:lnTo>
                    <a:pt x="251" y="374"/>
                  </a:lnTo>
                  <a:lnTo>
                    <a:pt x="288" y="374"/>
                  </a:lnTo>
                  <a:lnTo>
                    <a:pt x="289" y="365"/>
                  </a:lnTo>
                  <a:lnTo>
                    <a:pt x="241" y="362"/>
                  </a:lnTo>
                  <a:lnTo>
                    <a:pt x="231" y="353"/>
                  </a:lnTo>
                  <a:lnTo>
                    <a:pt x="219" y="344"/>
                  </a:lnTo>
                  <a:lnTo>
                    <a:pt x="208" y="336"/>
                  </a:lnTo>
                  <a:lnTo>
                    <a:pt x="197" y="329"/>
                  </a:lnTo>
                  <a:lnTo>
                    <a:pt x="186" y="322"/>
                  </a:lnTo>
                  <a:lnTo>
                    <a:pt x="174" y="315"/>
                  </a:lnTo>
                  <a:lnTo>
                    <a:pt x="163" y="308"/>
                  </a:lnTo>
                  <a:lnTo>
                    <a:pt x="151" y="302"/>
                  </a:lnTo>
                  <a:lnTo>
                    <a:pt x="166" y="275"/>
                  </a:lnTo>
                  <a:lnTo>
                    <a:pt x="181" y="251"/>
                  </a:lnTo>
                  <a:lnTo>
                    <a:pt x="198" y="231"/>
                  </a:lnTo>
                  <a:lnTo>
                    <a:pt x="218" y="213"/>
                  </a:lnTo>
                  <a:lnTo>
                    <a:pt x="238" y="200"/>
                  </a:lnTo>
                  <a:lnTo>
                    <a:pt x="261" y="188"/>
                  </a:lnTo>
                  <a:lnTo>
                    <a:pt x="286" y="178"/>
                  </a:lnTo>
                  <a:lnTo>
                    <a:pt x="315" y="171"/>
                  </a:lnTo>
                  <a:lnTo>
                    <a:pt x="337" y="149"/>
                  </a:lnTo>
                  <a:lnTo>
                    <a:pt x="335" y="139"/>
                  </a:lnTo>
                  <a:lnTo>
                    <a:pt x="333" y="128"/>
                  </a:lnTo>
                  <a:lnTo>
                    <a:pt x="331" y="119"/>
                  </a:lnTo>
                  <a:lnTo>
                    <a:pt x="327" y="109"/>
                  </a:lnTo>
                  <a:lnTo>
                    <a:pt x="309" y="99"/>
                  </a:lnTo>
                  <a:lnTo>
                    <a:pt x="291" y="95"/>
                  </a:lnTo>
                  <a:lnTo>
                    <a:pt x="272" y="95"/>
                  </a:lnTo>
                  <a:lnTo>
                    <a:pt x="253" y="98"/>
                  </a:lnTo>
                  <a:lnTo>
                    <a:pt x="233" y="105"/>
                  </a:lnTo>
                  <a:lnTo>
                    <a:pt x="213" y="114"/>
                  </a:lnTo>
                  <a:lnTo>
                    <a:pt x="195" y="127"/>
                  </a:lnTo>
                  <a:lnTo>
                    <a:pt x="177" y="141"/>
                  </a:lnTo>
                  <a:lnTo>
                    <a:pt x="158" y="156"/>
                  </a:lnTo>
                  <a:lnTo>
                    <a:pt x="141" y="172"/>
                  </a:lnTo>
                  <a:lnTo>
                    <a:pt x="126" y="188"/>
                  </a:lnTo>
                  <a:lnTo>
                    <a:pt x="111" y="204"/>
                  </a:lnTo>
                  <a:lnTo>
                    <a:pt x="97" y="220"/>
                  </a:lnTo>
                  <a:lnTo>
                    <a:pt x="86" y="235"/>
                  </a:lnTo>
                  <a:lnTo>
                    <a:pt x="76" y="248"/>
                  </a:lnTo>
                  <a:lnTo>
                    <a:pt x="68" y="260"/>
                  </a:lnTo>
                  <a:lnTo>
                    <a:pt x="0" y="248"/>
                  </a:lnTo>
                  <a:lnTo>
                    <a:pt x="0" y="187"/>
                  </a:lnTo>
                  <a:lnTo>
                    <a:pt x="0" y="127"/>
                  </a:lnTo>
                  <a:lnTo>
                    <a:pt x="0" y="66"/>
                  </a:lnTo>
                  <a:lnTo>
                    <a:pt x="0" y="5"/>
                  </a:lnTo>
                  <a:lnTo>
                    <a:pt x="33" y="22"/>
                  </a:lnTo>
                  <a:lnTo>
                    <a:pt x="67" y="36"/>
                  </a:lnTo>
                  <a:lnTo>
                    <a:pt x="104" y="48"/>
                  </a:lnTo>
                  <a:lnTo>
                    <a:pt x="142" y="57"/>
                  </a:lnTo>
                  <a:lnTo>
                    <a:pt x="181" y="64"/>
                  </a:lnTo>
                  <a:lnTo>
                    <a:pt x="221" y="68"/>
                  </a:lnTo>
                  <a:lnTo>
                    <a:pt x="262" y="72"/>
                  </a:lnTo>
                  <a:lnTo>
                    <a:pt x="303" y="72"/>
                  </a:lnTo>
                  <a:lnTo>
                    <a:pt x="345" y="71"/>
                  </a:lnTo>
                  <a:lnTo>
                    <a:pt x="386" y="68"/>
                  </a:lnTo>
                  <a:lnTo>
                    <a:pt x="426" y="64"/>
                  </a:lnTo>
                  <a:lnTo>
                    <a:pt x="467" y="59"/>
                  </a:lnTo>
                  <a:lnTo>
                    <a:pt x="506" y="52"/>
                  </a:lnTo>
                  <a:lnTo>
                    <a:pt x="543" y="44"/>
                  </a:lnTo>
                  <a:lnTo>
                    <a:pt x="578" y="35"/>
                  </a:lnTo>
                  <a:lnTo>
                    <a:pt x="613" y="25"/>
                  </a:lnTo>
                  <a:lnTo>
                    <a:pt x="662" y="0"/>
                  </a:lnTo>
                  <a:lnTo>
                    <a:pt x="666" y="3"/>
                  </a:lnTo>
                  <a:close/>
                </a:path>
              </a:pathLst>
            </a:custGeom>
            <a:solidFill>
              <a:srgbClr val="9EA3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2" name="Freeform 38"/>
            <p:cNvSpPr>
              <a:spLocks/>
            </p:cNvSpPr>
            <p:nvPr/>
          </p:nvSpPr>
          <p:spPr bwMode="auto">
            <a:xfrm>
              <a:off x="4877" y="3099"/>
              <a:ext cx="235" cy="317"/>
            </a:xfrm>
            <a:custGeom>
              <a:avLst/>
              <a:gdLst>
                <a:gd name="T0" fmla="*/ 11 w 468"/>
                <a:gd name="T1" fmla="*/ 1 h 635"/>
                <a:gd name="T2" fmla="*/ 11 w 468"/>
                <a:gd name="T3" fmla="*/ 9 h 635"/>
                <a:gd name="T4" fmla="*/ 11 w 468"/>
                <a:gd name="T5" fmla="*/ 5 h 635"/>
                <a:gd name="T6" fmla="*/ 11 w 468"/>
                <a:gd name="T7" fmla="*/ 1 h 635"/>
                <a:gd name="T8" fmla="*/ 12 w 468"/>
                <a:gd name="T9" fmla="*/ 1 h 635"/>
                <a:gd name="T10" fmla="*/ 13 w 468"/>
                <a:gd name="T11" fmla="*/ 1 h 635"/>
                <a:gd name="T12" fmla="*/ 14 w 468"/>
                <a:gd name="T13" fmla="*/ 1 h 635"/>
                <a:gd name="T14" fmla="*/ 15 w 468"/>
                <a:gd name="T15" fmla="*/ 0 h 635"/>
                <a:gd name="T16" fmla="*/ 15 w 468"/>
                <a:gd name="T17" fmla="*/ 9 h 635"/>
                <a:gd name="T18" fmla="*/ 15 w 468"/>
                <a:gd name="T19" fmla="*/ 18 h 635"/>
                <a:gd name="T20" fmla="*/ 14 w 468"/>
                <a:gd name="T21" fmla="*/ 19 h 635"/>
                <a:gd name="T22" fmla="*/ 14 w 468"/>
                <a:gd name="T23" fmla="*/ 19 h 635"/>
                <a:gd name="T24" fmla="*/ 13 w 468"/>
                <a:gd name="T25" fmla="*/ 19 h 635"/>
                <a:gd name="T26" fmla="*/ 12 w 468"/>
                <a:gd name="T27" fmla="*/ 19 h 635"/>
                <a:gd name="T28" fmla="*/ 12 w 468"/>
                <a:gd name="T29" fmla="*/ 18 h 635"/>
                <a:gd name="T30" fmla="*/ 12 w 468"/>
                <a:gd name="T31" fmla="*/ 18 h 635"/>
                <a:gd name="T32" fmla="*/ 11 w 468"/>
                <a:gd name="T33" fmla="*/ 17 h 635"/>
                <a:gd name="T34" fmla="*/ 11 w 468"/>
                <a:gd name="T35" fmla="*/ 16 h 635"/>
                <a:gd name="T36" fmla="*/ 11 w 468"/>
                <a:gd name="T37" fmla="*/ 11 h 635"/>
                <a:gd name="T38" fmla="*/ 10 w 468"/>
                <a:gd name="T39" fmla="*/ 13 h 635"/>
                <a:gd name="T40" fmla="*/ 11 w 468"/>
                <a:gd name="T41" fmla="*/ 16 h 635"/>
                <a:gd name="T42" fmla="*/ 9 w 468"/>
                <a:gd name="T43" fmla="*/ 14 h 635"/>
                <a:gd name="T44" fmla="*/ 9 w 468"/>
                <a:gd name="T45" fmla="*/ 15 h 635"/>
                <a:gd name="T46" fmla="*/ 7 w 468"/>
                <a:gd name="T47" fmla="*/ 14 h 635"/>
                <a:gd name="T48" fmla="*/ 6 w 468"/>
                <a:gd name="T49" fmla="*/ 13 h 635"/>
                <a:gd name="T50" fmla="*/ 5 w 468"/>
                <a:gd name="T51" fmla="*/ 12 h 635"/>
                <a:gd name="T52" fmla="*/ 5 w 468"/>
                <a:gd name="T53" fmla="*/ 11 h 635"/>
                <a:gd name="T54" fmla="*/ 4 w 468"/>
                <a:gd name="T55" fmla="*/ 11 h 635"/>
                <a:gd name="T56" fmla="*/ 2 w 468"/>
                <a:gd name="T57" fmla="*/ 12 h 635"/>
                <a:gd name="T58" fmla="*/ 4 w 468"/>
                <a:gd name="T59" fmla="*/ 9 h 635"/>
                <a:gd name="T60" fmla="*/ 2 w 468"/>
                <a:gd name="T61" fmla="*/ 12 h 635"/>
                <a:gd name="T62" fmla="*/ 1 w 468"/>
                <a:gd name="T63" fmla="*/ 11 h 635"/>
                <a:gd name="T64" fmla="*/ 1 w 468"/>
                <a:gd name="T65" fmla="*/ 11 h 635"/>
                <a:gd name="T66" fmla="*/ 1 w 468"/>
                <a:gd name="T67" fmla="*/ 12 h 635"/>
                <a:gd name="T68" fmla="*/ 0 w 468"/>
                <a:gd name="T69" fmla="*/ 10 h 635"/>
                <a:gd name="T70" fmla="*/ 1 w 468"/>
                <a:gd name="T71" fmla="*/ 9 h 635"/>
                <a:gd name="T72" fmla="*/ 2 w 468"/>
                <a:gd name="T73" fmla="*/ 8 h 635"/>
                <a:gd name="T74" fmla="*/ 1 w 468"/>
                <a:gd name="T75" fmla="*/ 7 h 635"/>
                <a:gd name="T76" fmla="*/ 1 w 468"/>
                <a:gd name="T77" fmla="*/ 6 h 635"/>
                <a:gd name="T78" fmla="*/ 1 w 468"/>
                <a:gd name="T79" fmla="*/ 3 h 635"/>
                <a:gd name="T80" fmla="*/ 1 w 468"/>
                <a:gd name="T81" fmla="*/ 0 h 63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468" h="635">
                  <a:moveTo>
                    <a:pt x="23" y="1"/>
                  </a:moveTo>
                  <a:lnTo>
                    <a:pt x="325" y="50"/>
                  </a:lnTo>
                  <a:lnTo>
                    <a:pt x="325" y="302"/>
                  </a:lnTo>
                  <a:lnTo>
                    <a:pt x="328" y="304"/>
                  </a:lnTo>
                  <a:lnTo>
                    <a:pt x="331" y="242"/>
                  </a:lnTo>
                  <a:lnTo>
                    <a:pt x="334" y="180"/>
                  </a:lnTo>
                  <a:lnTo>
                    <a:pt x="335" y="117"/>
                  </a:lnTo>
                  <a:lnTo>
                    <a:pt x="335" y="55"/>
                  </a:lnTo>
                  <a:lnTo>
                    <a:pt x="356" y="56"/>
                  </a:lnTo>
                  <a:lnTo>
                    <a:pt x="374" y="55"/>
                  </a:lnTo>
                  <a:lnTo>
                    <a:pt x="390" y="52"/>
                  </a:lnTo>
                  <a:lnTo>
                    <a:pt x="405" y="47"/>
                  </a:lnTo>
                  <a:lnTo>
                    <a:pt x="420" y="41"/>
                  </a:lnTo>
                  <a:lnTo>
                    <a:pt x="435" y="36"/>
                  </a:lnTo>
                  <a:lnTo>
                    <a:pt x="451" y="30"/>
                  </a:lnTo>
                  <a:lnTo>
                    <a:pt x="468" y="26"/>
                  </a:lnTo>
                  <a:lnTo>
                    <a:pt x="468" y="168"/>
                  </a:lnTo>
                  <a:lnTo>
                    <a:pt x="467" y="310"/>
                  </a:lnTo>
                  <a:lnTo>
                    <a:pt x="466" y="450"/>
                  </a:lnTo>
                  <a:lnTo>
                    <a:pt x="466" y="591"/>
                  </a:lnTo>
                  <a:lnTo>
                    <a:pt x="456" y="600"/>
                  </a:lnTo>
                  <a:lnTo>
                    <a:pt x="445" y="608"/>
                  </a:lnTo>
                  <a:lnTo>
                    <a:pt x="435" y="614"/>
                  </a:lnTo>
                  <a:lnTo>
                    <a:pt x="424" y="620"/>
                  </a:lnTo>
                  <a:lnTo>
                    <a:pt x="412" y="624"/>
                  </a:lnTo>
                  <a:lnTo>
                    <a:pt x="399" y="628"/>
                  </a:lnTo>
                  <a:lnTo>
                    <a:pt x="387" y="631"/>
                  </a:lnTo>
                  <a:lnTo>
                    <a:pt x="374" y="635"/>
                  </a:lnTo>
                  <a:lnTo>
                    <a:pt x="372" y="620"/>
                  </a:lnTo>
                  <a:lnTo>
                    <a:pt x="368" y="607"/>
                  </a:lnTo>
                  <a:lnTo>
                    <a:pt x="364" y="594"/>
                  </a:lnTo>
                  <a:lnTo>
                    <a:pt x="359" y="584"/>
                  </a:lnTo>
                  <a:lnTo>
                    <a:pt x="353" y="573"/>
                  </a:lnTo>
                  <a:lnTo>
                    <a:pt x="346" y="563"/>
                  </a:lnTo>
                  <a:lnTo>
                    <a:pt x="337" y="552"/>
                  </a:lnTo>
                  <a:lnTo>
                    <a:pt x="328" y="541"/>
                  </a:lnTo>
                  <a:lnTo>
                    <a:pt x="333" y="364"/>
                  </a:lnTo>
                  <a:lnTo>
                    <a:pt x="325" y="359"/>
                  </a:lnTo>
                  <a:lnTo>
                    <a:pt x="320" y="388"/>
                  </a:lnTo>
                  <a:lnTo>
                    <a:pt x="319" y="441"/>
                  </a:lnTo>
                  <a:lnTo>
                    <a:pt x="320" y="496"/>
                  </a:lnTo>
                  <a:lnTo>
                    <a:pt x="320" y="532"/>
                  </a:lnTo>
                  <a:lnTo>
                    <a:pt x="278" y="507"/>
                  </a:lnTo>
                  <a:lnTo>
                    <a:pt x="268" y="479"/>
                  </a:lnTo>
                  <a:lnTo>
                    <a:pt x="261" y="480"/>
                  </a:lnTo>
                  <a:lnTo>
                    <a:pt x="268" y="500"/>
                  </a:lnTo>
                  <a:lnTo>
                    <a:pt x="221" y="487"/>
                  </a:lnTo>
                  <a:lnTo>
                    <a:pt x="213" y="478"/>
                  </a:lnTo>
                  <a:lnTo>
                    <a:pt x="202" y="463"/>
                  </a:lnTo>
                  <a:lnTo>
                    <a:pt x="189" y="445"/>
                  </a:lnTo>
                  <a:lnTo>
                    <a:pt x="174" y="425"/>
                  </a:lnTo>
                  <a:lnTo>
                    <a:pt x="160" y="405"/>
                  </a:lnTo>
                  <a:lnTo>
                    <a:pt x="148" y="387"/>
                  </a:lnTo>
                  <a:lnTo>
                    <a:pt x="140" y="373"/>
                  </a:lnTo>
                  <a:lnTo>
                    <a:pt x="137" y="364"/>
                  </a:lnTo>
                  <a:lnTo>
                    <a:pt x="126" y="366"/>
                  </a:lnTo>
                  <a:lnTo>
                    <a:pt x="160" y="418"/>
                  </a:lnTo>
                  <a:lnTo>
                    <a:pt x="56" y="389"/>
                  </a:lnTo>
                  <a:lnTo>
                    <a:pt x="108" y="312"/>
                  </a:lnTo>
                  <a:lnTo>
                    <a:pt x="103" y="311"/>
                  </a:lnTo>
                  <a:lnTo>
                    <a:pt x="45" y="387"/>
                  </a:lnTo>
                  <a:lnTo>
                    <a:pt x="37" y="385"/>
                  </a:lnTo>
                  <a:lnTo>
                    <a:pt x="30" y="383"/>
                  </a:lnTo>
                  <a:lnTo>
                    <a:pt x="25" y="382"/>
                  </a:lnTo>
                  <a:lnTo>
                    <a:pt x="21" y="381"/>
                  </a:lnTo>
                  <a:lnTo>
                    <a:pt x="17" y="382"/>
                  </a:lnTo>
                  <a:lnTo>
                    <a:pt x="12" y="383"/>
                  </a:lnTo>
                  <a:lnTo>
                    <a:pt x="7" y="387"/>
                  </a:lnTo>
                  <a:lnTo>
                    <a:pt x="0" y="390"/>
                  </a:lnTo>
                  <a:lnTo>
                    <a:pt x="0" y="331"/>
                  </a:lnTo>
                  <a:lnTo>
                    <a:pt x="15" y="310"/>
                  </a:lnTo>
                  <a:lnTo>
                    <a:pt x="25" y="291"/>
                  </a:lnTo>
                  <a:lnTo>
                    <a:pt x="31" y="275"/>
                  </a:lnTo>
                  <a:lnTo>
                    <a:pt x="33" y="259"/>
                  </a:lnTo>
                  <a:lnTo>
                    <a:pt x="31" y="243"/>
                  </a:lnTo>
                  <a:lnTo>
                    <a:pt x="25" y="228"/>
                  </a:lnTo>
                  <a:lnTo>
                    <a:pt x="15" y="212"/>
                  </a:lnTo>
                  <a:lnTo>
                    <a:pt x="2" y="195"/>
                  </a:lnTo>
                  <a:lnTo>
                    <a:pt x="1" y="146"/>
                  </a:lnTo>
                  <a:lnTo>
                    <a:pt x="2" y="97"/>
                  </a:lnTo>
                  <a:lnTo>
                    <a:pt x="3" y="48"/>
                  </a:lnTo>
                  <a:lnTo>
                    <a:pt x="4" y="0"/>
                  </a:lnTo>
                  <a:lnTo>
                    <a:pt x="23" y="1"/>
                  </a:lnTo>
                  <a:close/>
                </a:path>
              </a:pathLst>
            </a:custGeom>
            <a:solidFill>
              <a:srgbClr val="FF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3" name="Freeform 39"/>
            <p:cNvSpPr>
              <a:spLocks/>
            </p:cNvSpPr>
            <p:nvPr/>
          </p:nvSpPr>
          <p:spPr bwMode="auto">
            <a:xfrm>
              <a:off x="4686" y="3101"/>
              <a:ext cx="5" cy="5"/>
            </a:xfrm>
            <a:custGeom>
              <a:avLst/>
              <a:gdLst>
                <a:gd name="T0" fmla="*/ 0 w 12"/>
                <a:gd name="T1" fmla="*/ 0 h 9"/>
                <a:gd name="T2" fmla="*/ 0 w 12"/>
                <a:gd name="T3" fmla="*/ 1 h 9"/>
                <a:gd name="T4" fmla="*/ 0 w 12"/>
                <a:gd name="T5" fmla="*/ 1 h 9"/>
                <a:gd name="T6" fmla="*/ 0 w 12"/>
                <a:gd name="T7" fmla="*/ 0 h 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" h="9">
                  <a:moveTo>
                    <a:pt x="8" y="0"/>
                  </a:moveTo>
                  <a:lnTo>
                    <a:pt x="12" y="9"/>
                  </a:lnTo>
                  <a:lnTo>
                    <a:pt x="0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4" name="Freeform 40"/>
            <p:cNvSpPr>
              <a:spLocks/>
            </p:cNvSpPr>
            <p:nvPr/>
          </p:nvSpPr>
          <p:spPr bwMode="auto">
            <a:xfrm>
              <a:off x="4556" y="3146"/>
              <a:ext cx="120" cy="159"/>
            </a:xfrm>
            <a:custGeom>
              <a:avLst/>
              <a:gdLst>
                <a:gd name="T0" fmla="*/ 7 w 242"/>
                <a:gd name="T1" fmla="*/ 0 h 318"/>
                <a:gd name="T2" fmla="*/ 7 w 242"/>
                <a:gd name="T3" fmla="*/ 1 h 318"/>
                <a:gd name="T4" fmla="*/ 7 w 242"/>
                <a:gd name="T5" fmla="*/ 1 h 318"/>
                <a:gd name="T6" fmla="*/ 7 w 242"/>
                <a:gd name="T7" fmla="*/ 2 h 318"/>
                <a:gd name="T8" fmla="*/ 7 w 242"/>
                <a:gd name="T9" fmla="*/ 2 h 318"/>
                <a:gd name="T10" fmla="*/ 7 w 242"/>
                <a:gd name="T11" fmla="*/ 2 h 318"/>
                <a:gd name="T12" fmla="*/ 6 w 242"/>
                <a:gd name="T13" fmla="*/ 2 h 318"/>
                <a:gd name="T14" fmla="*/ 5 w 242"/>
                <a:gd name="T15" fmla="*/ 3 h 318"/>
                <a:gd name="T16" fmla="*/ 4 w 242"/>
                <a:gd name="T17" fmla="*/ 4 h 318"/>
                <a:gd name="T18" fmla="*/ 3 w 242"/>
                <a:gd name="T19" fmla="*/ 5 h 318"/>
                <a:gd name="T20" fmla="*/ 3 w 242"/>
                <a:gd name="T21" fmla="*/ 6 h 318"/>
                <a:gd name="T22" fmla="*/ 2 w 242"/>
                <a:gd name="T23" fmla="*/ 7 h 318"/>
                <a:gd name="T24" fmla="*/ 2 w 242"/>
                <a:gd name="T25" fmla="*/ 8 h 318"/>
                <a:gd name="T26" fmla="*/ 1 w 242"/>
                <a:gd name="T27" fmla="*/ 9 h 318"/>
                <a:gd name="T28" fmla="*/ 1 w 242"/>
                <a:gd name="T29" fmla="*/ 10 h 318"/>
                <a:gd name="T30" fmla="*/ 0 w 242"/>
                <a:gd name="T31" fmla="*/ 10 h 318"/>
                <a:gd name="T32" fmla="*/ 0 w 242"/>
                <a:gd name="T33" fmla="*/ 10 h 318"/>
                <a:gd name="T34" fmla="*/ 0 w 242"/>
                <a:gd name="T35" fmla="*/ 10 h 318"/>
                <a:gd name="T36" fmla="*/ 0 w 242"/>
                <a:gd name="T37" fmla="*/ 10 h 318"/>
                <a:gd name="T38" fmla="*/ 0 w 242"/>
                <a:gd name="T39" fmla="*/ 9 h 318"/>
                <a:gd name="T40" fmla="*/ 0 w 242"/>
                <a:gd name="T41" fmla="*/ 9 h 318"/>
                <a:gd name="T42" fmla="*/ 0 w 242"/>
                <a:gd name="T43" fmla="*/ 8 h 318"/>
                <a:gd name="T44" fmla="*/ 0 w 242"/>
                <a:gd name="T45" fmla="*/ 7 h 318"/>
                <a:gd name="T46" fmla="*/ 1 w 242"/>
                <a:gd name="T47" fmla="*/ 6 h 318"/>
                <a:gd name="T48" fmla="*/ 1 w 242"/>
                <a:gd name="T49" fmla="*/ 5 h 318"/>
                <a:gd name="T50" fmla="*/ 2 w 242"/>
                <a:gd name="T51" fmla="*/ 4 h 318"/>
                <a:gd name="T52" fmla="*/ 2 w 242"/>
                <a:gd name="T53" fmla="*/ 3 h 318"/>
                <a:gd name="T54" fmla="*/ 3 w 242"/>
                <a:gd name="T55" fmla="*/ 3 h 318"/>
                <a:gd name="T56" fmla="*/ 3 w 242"/>
                <a:gd name="T57" fmla="*/ 2 h 318"/>
                <a:gd name="T58" fmla="*/ 4 w 242"/>
                <a:gd name="T59" fmla="*/ 2 h 318"/>
                <a:gd name="T60" fmla="*/ 4 w 242"/>
                <a:gd name="T61" fmla="*/ 2 h 318"/>
                <a:gd name="T62" fmla="*/ 5 w 242"/>
                <a:gd name="T63" fmla="*/ 1 h 318"/>
                <a:gd name="T64" fmla="*/ 5 w 242"/>
                <a:gd name="T65" fmla="*/ 1 h 318"/>
                <a:gd name="T66" fmla="*/ 5 w 242"/>
                <a:gd name="T67" fmla="*/ 1 h 318"/>
                <a:gd name="T68" fmla="*/ 6 w 242"/>
                <a:gd name="T69" fmla="*/ 1 h 318"/>
                <a:gd name="T70" fmla="*/ 6 w 242"/>
                <a:gd name="T71" fmla="*/ 1 h 318"/>
                <a:gd name="T72" fmla="*/ 7 w 242"/>
                <a:gd name="T73" fmla="*/ 1 h 318"/>
                <a:gd name="T74" fmla="*/ 7 w 242"/>
                <a:gd name="T75" fmla="*/ 0 h 31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42" h="318">
                  <a:moveTo>
                    <a:pt x="242" y="0"/>
                  </a:moveTo>
                  <a:lnTo>
                    <a:pt x="237" y="11"/>
                  </a:lnTo>
                  <a:lnTo>
                    <a:pt x="238" y="30"/>
                  </a:lnTo>
                  <a:lnTo>
                    <a:pt x="242" y="42"/>
                  </a:lnTo>
                  <a:lnTo>
                    <a:pt x="234" y="42"/>
                  </a:lnTo>
                  <a:lnTo>
                    <a:pt x="230" y="45"/>
                  </a:lnTo>
                  <a:lnTo>
                    <a:pt x="221" y="51"/>
                  </a:lnTo>
                  <a:lnTo>
                    <a:pt x="183" y="73"/>
                  </a:lnTo>
                  <a:lnTo>
                    <a:pt x="151" y="102"/>
                  </a:lnTo>
                  <a:lnTo>
                    <a:pt x="123" y="134"/>
                  </a:lnTo>
                  <a:lnTo>
                    <a:pt x="99" y="168"/>
                  </a:lnTo>
                  <a:lnTo>
                    <a:pt x="81" y="205"/>
                  </a:lnTo>
                  <a:lnTo>
                    <a:pt x="66" y="242"/>
                  </a:lnTo>
                  <a:lnTo>
                    <a:pt x="55" y="278"/>
                  </a:lnTo>
                  <a:lnTo>
                    <a:pt x="50" y="311"/>
                  </a:lnTo>
                  <a:lnTo>
                    <a:pt x="27" y="318"/>
                  </a:lnTo>
                  <a:lnTo>
                    <a:pt x="8" y="318"/>
                  </a:lnTo>
                  <a:lnTo>
                    <a:pt x="0" y="314"/>
                  </a:lnTo>
                  <a:lnTo>
                    <a:pt x="1" y="296"/>
                  </a:lnTo>
                  <a:lnTo>
                    <a:pt x="8" y="285"/>
                  </a:lnTo>
                  <a:lnTo>
                    <a:pt x="14" y="257"/>
                  </a:lnTo>
                  <a:lnTo>
                    <a:pt x="22" y="231"/>
                  </a:lnTo>
                  <a:lnTo>
                    <a:pt x="31" y="203"/>
                  </a:lnTo>
                  <a:lnTo>
                    <a:pt x="43" y="176"/>
                  </a:lnTo>
                  <a:lnTo>
                    <a:pt x="58" y="149"/>
                  </a:lnTo>
                  <a:lnTo>
                    <a:pt x="74" y="122"/>
                  </a:lnTo>
                  <a:lnTo>
                    <a:pt x="93" y="95"/>
                  </a:lnTo>
                  <a:lnTo>
                    <a:pt x="115" y="68"/>
                  </a:lnTo>
                  <a:lnTo>
                    <a:pt x="128" y="58"/>
                  </a:lnTo>
                  <a:lnTo>
                    <a:pt x="141" y="49"/>
                  </a:lnTo>
                  <a:lnTo>
                    <a:pt x="152" y="39"/>
                  </a:lnTo>
                  <a:lnTo>
                    <a:pt x="165" y="31"/>
                  </a:lnTo>
                  <a:lnTo>
                    <a:pt x="176" y="23"/>
                  </a:lnTo>
                  <a:lnTo>
                    <a:pt x="189" y="18"/>
                  </a:lnTo>
                  <a:lnTo>
                    <a:pt x="200" y="12"/>
                  </a:lnTo>
                  <a:lnTo>
                    <a:pt x="213" y="8"/>
                  </a:lnTo>
                  <a:lnTo>
                    <a:pt x="235" y="4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5" name="Freeform 41"/>
            <p:cNvSpPr>
              <a:spLocks/>
            </p:cNvSpPr>
            <p:nvPr/>
          </p:nvSpPr>
          <p:spPr bwMode="auto">
            <a:xfrm>
              <a:off x="4683" y="3146"/>
              <a:ext cx="15" cy="18"/>
            </a:xfrm>
            <a:custGeom>
              <a:avLst/>
              <a:gdLst>
                <a:gd name="T0" fmla="*/ 1 w 28"/>
                <a:gd name="T1" fmla="*/ 1 h 36"/>
                <a:gd name="T2" fmla="*/ 1 w 28"/>
                <a:gd name="T3" fmla="*/ 1 h 36"/>
                <a:gd name="T4" fmla="*/ 1 w 28"/>
                <a:gd name="T5" fmla="*/ 1 h 36"/>
                <a:gd name="T6" fmla="*/ 1 w 28"/>
                <a:gd name="T7" fmla="*/ 1 h 36"/>
                <a:gd name="T8" fmla="*/ 1 w 28"/>
                <a:gd name="T9" fmla="*/ 2 h 36"/>
                <a:gd name="T10" fmla="*/ 1 w 28"/>
                <a:gd name="T11" fmla="*/ 2 h 36"/>
                <a:gd name="T12" fmla="*/ 0 w 28"/>
                <a:gd name="T13" fmla="*/ 1 h 36"/>
                <a:gd name="T14" fmla="*/ 1 w 28"/>
                <a:gd name="T15" fmla="*/ 0 h 36"/>
                <a:gd name="T16" fmla="*/ 1 w 28"/>
                <a:gd name="T17" fmla="*/ 1 h 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8" h="36">
                  <a:moveTo>
                    <a:pt x="18" y="3"/>
                  </a:moveTo>
                  <a:lnTo>
                    <a:pt x="24" y="10"/>
                  </a:lnTo>
                  <a:lnTo>
                    <a:pt x="26" y="13"/>
                  </a:lnTo>
                  <a:lnTo>
                    <a:pt x="28" y="17"/>
                  </a:lnTo>
                  <a:lnTo>
                    <a:pt x="23" y="33"/>
                  </a:lnTo>
                  <a:lnTo>
                    <a:pt x="7" y="36"/>
                  </a:lnTo>
                  <a:lnTo>
                    <a:pt x="0" y="32"/>
                  </a:lnTo>
                  <a:lnTo>
                    <a:pt x="3" y="0"/>
                  </a:lnTo>
                  <a:lnTo>
                    <a:pt x="18" y="3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6" name="Freeform 42"/>
            <p:cNvSpPr>
              <a:spLocks/>
            </p:cNvSpPr>
            <p:nvPr/>
          </p:nvSpPr>
          <p:spPr bwMode="auto">
            <a:xfrm>
              <a:off x="4953" y="3161"/>
              <a:ext cx="65" cy="100"/>
            </a:xfrm>
            <a:custGeom>
              <a:avLst/>
              <a:gdLst>
                <a:gd name="T0" fmla="*/ 4 w 130"/>
                <a:gd name="T1" fmla="*/ 0 h 202"/>
                <a:gd name="T2" fmla="*/ 5 w 130"/>
                <a:gd name="T3" fmla="*/ 0 h 202"/>
                <a:gd name="T4" fmla="*/ 5 w 130"/>
                <a:gd name="T5" fmla="*/ 1 h 202"/>
                <a:gd name="T6" fmla="*/ 1 w 130"/>
                <a:gd name="T7" fmla="*/ 6 h 202"/>
                <a:gd name="T8" fmla="*/ 0 w 130"/>
                <a:gd name="T9" fmla="*/ 6 h 202"/>
                <a:gd name="T10" fmla="*/ 4 w 130"/>
                <a:gd name="T11" fmla="*/ 0 h 202"/>
                <a:gd name="T12" fmla="*/ 4 w 130"/>
                <a:gd name="T13" fmla="*/ 0 h 202"/>
                <a:gd name="T14" fmla="*/ 4 w 130"/>
                <a:gd name="T15" fmla="*/ 0 h 202"/>
                <a:gd name="T16" fmla="*/ 4 w 130"/>
                <a:gd name="T17" fmla="*/ 0 h 202"/>
                <a:gd name="T18" fmla="*/ 3 w 130"/>
                <a:gd name="T19" fmla="*/ 0 h 202"/>
                <a:gd name="T20" fmla="*/ 4 w 130"/>
                <a:gd name="T21" fmla="*/ 0 h 20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0" h="202">
                  <a:moveTo>
                    <a:pt x="111" y="0"/>
                  </a:moveTo>
                  <a:lnTo>
                    <a:pt x="130" y="18"/>
                  </a:lnTo>
                  <a:lnTo>
                    <a:pt x="130" y="36"/>
                  </a:lnTo>
                  <a:lnTo>
                    <a:pt x="5" y="202"/>
                  </a:lnTo>
                  <a:lnTo>
                    <a:pt x="0" y="201"/>
                  </a:lnTo>
                  <a:lnTo>
                    <a:pt x="117" y="31"/>
                  </a:lnTo>
                  <a:lnTo>
                    <a:pt x="116" y="21"/>
                  </a:lnTo>
                  <a:lnTo>
                    <a:pt x="111" y="15"/>
                  </a:lnTo>
                  <a:lnTo>
                    <a:pt x="103" y="11"/>
                  </a:lnTo>
                  <a:lnTo>
                    <a:pt x="94" y="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7" name="Freeform 43"/>
            <p:cNvSpPr>
              <a:spLocks/>
            </p:cNvSpPr>
            <p:nvPr/>
          </p:nvSpPr>
          <p:spPr bwMode="auto">
            <a:xfrm>
              <a:off x="4882" y="3161"/>
              <a:ext cx="60" cy="73"/>
            </a:xfrm>
            <a:custGeom>
              <a:avLst/>
              <a:gdLst>
                <a:gd name="T0" fmla="*/ 0 w 121"/>
                <a:gd name="T1" fmla="*/ 0 h 146"/>
                <a:gd name="T2" fmla="*/ 1 w 121"/>
                <a:gd name="T3" fmla="*/ 1 h 146"/>
                <a:gd name="T4" fmla="*/ 1 w 121"/>
                <a:gd name="T5" fmla="*/ 1 h 146"/>
                <a:gd name="T6" fmla="*/ 2 w 121"/>
                <a:gd name="T7" fmla="*/ 2 h 146"/>
                <a:gd name="T8" fmla="*/ 2 w 121"/>
                <a:gd name="T9" fmla="*/ 3 h 146"/>
                <a:gd name="T10" fmla="*/ 2 w 121"/>
                <a:gd name="T11" fmla="*/ 3 h 146"/>
                <a:gd name="T12" fmla="*/ 3 w 121"/>
                <a:gd name="T13" fmla="*/ 4 h 146"/>
                <a:gd name="T14" fmla="*/ 3 w 121"/>
                <a:gd name="T15" fmla="*/ 4 h 146"/>
                <a:gd name="T16" fmla="*/ 3 w 121"/>
                <a:gd name="T17" fmla="*/ 5 h 146"/>
                <a:gd name="T18" fmla="*/ 3 w 121"/>
                <a:gd name="T19" fmla="*/ 5 h 146"/>
                <a:gd name="T20" fmla="*/ 3 w 121"/>
                <a:gd name="T21" fmla="*/ 5 h 146"/>
                <a:gd name="T22" fmla="*/ 3 w 121"/>
                <a:gd name="T23" fmla="*/ 5 h 146"/>
                <a:gd name="T24" fmla="*/ 2 w 121"/>
                <a:gd name="T25" fmla="*/ 4 h 146"/>
                <a:gd name="T26" fmla="*/ 2 w 121"/>
                <a:gd name="T27" fmla="*/ 3 h 146"/>
                <a:gd name="T28" fmla="*/ 2 w 121"/>
                <a:gd name="T29" fmla="*/ 3 h 146"/>
                <a:gd name="T30" fmla="*/ 1 w 121"/>
                <a:gd name="T31" fmla="*/ 2 h 146"/>
                <a:gd name="T32" fmla="*/ 1 w 121"/>
                <a:gd name="T33" fmla="*/ 2 h 146"/>
                <a:gd name="T34" fmla="*/ 1 w 121"/>
                <a:gd name="T35" fmla="*/ 1 h 146"/>
                <a:gd name="T36" fmla="*/ 0 w 121"/>
                <a:gd name="T37" fmla="*/ 1 h 146"/>
                <a:gd name="T38" fmla="*/ 0 w 121"/>
                <a:gd name="T39" fmla="*/ 1 h 146"/>
                <a:gd name="T40" fmla="*/ 0 w 121"/>
                <a:gd name="T41" fmla="*/ 1 h 146"/>
                <a:gd name="T42" fmla="*/ 0 w 121"/>
                <a:gd name="T43" fmla="*/ 2 h 146"/>
                <a:gd name="T44" fmla="*/ 0 w 121"/>
                <a:gd name="T45" fmla="*/ 2 h 146"/>
                <a:gd name="T46" fmla="*/ 0 w 121"/>
                <a:gd name="T47" fmla="*/ 2 h 146"/>
                <a:gd name="T48" fmla="*/ 0 w 121"/>
                <a:gd name="T49" fmla="*/ 2 h 146"/>
                <a:gd name="T50" fmla="*/ 0 w 121"/>
                <a:gd name="T51" fmla="*/ 1 h 146"/>
                <a:gd name="T52" fmla="*/ 0 w 121"/>
                <a:gd name="T53" fmla="*/ 1 h 146"/>
                <a:gd name="T54" fmla="*/ 0 w 121"/>
                <a:gd name="T55" fmla="*/ 1 h 146"/>
                <a:gd name="T56" fmla="*/ 0 w 121"/>
                <a:gd name="T57" fmla="*/ 1 h 146"/>
                <a:gd name="T58" fmla="*/ 0 w 121"/>
                <a:gd name="T59" fmla="*/ 0 h 146"/>
                <a:gd name="T60" fmla="*/ 0 w 121"/>
                <a:gd name="T61" fmla="*/ 0 h 14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121" h="146">
                  <a:moveTo>
                    <a:pt x="29" y="0"/>
                  </a:moveTo>
                  <a:lnTo>
                    <a:pt x="41" y="15"/>
                  </a:lnTo>
                  <a:lnTo>
                    <a:pt x="54" y="32"/>
                  </a:lnTo>
                  <a:lnTo>
                    <a:pt x="66" y="49"/>
                  </a:lnTo>
                  <a:lnTo>
                    <a:pt x="77" y="66"/>
                  </a:lnTo>
                  <a:lnTo>
                    <a:pt x="89" y="83"/>
                  </a:lnTo>
                  <a:lnTo>
                    <a:pt x="99" y="100"/>
                  </a:lnTo>
                  <a:lnTo>
                    <a:pt x="109" y="118"/>
                  </a:lnTo>
                  <a:lnTo>
                    <a:pt x="120" y="135"/>
                  </a:lnTo>
                  <a:lnTo>
                    <a:pt x="121" y="146"/>
                  </a:lnTo>
                  <a:lnTo>
                    <a:pt x="112" y="146"/>
                  </a:lnTo>
                  <a:lnTo>
                    <a:pt x="101" y="129"/>
                  </a:lnTo>
                  <a:lnTo>
                    <a:pt x="92" y="113"/>
                  </a:lnTo>
                  <a:lnTo>
                    <a:pt x="82" y="96"/>
                  </a:lnTo>
                  <a:lnTo>
                    <a:pt x="71" y="77"/>
                  </a:lnTo>
                  <a:lnTo>
                    <a:pt x="61" y="60"/>
                  </a:lnTo>
                  <a:lnTo>
                    <a:pt x="50" y="44"/>
                  </a:lnTo>
                  <a:lnTo>
                    <a:pt x="38" y="28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13" y="22"/>
                  </a:lnTo>
                  <a:lnTo>
                    <a:pt x="17" y="46"/>
                  </a:lnTo>
                  <a:lnTo>
                    <a:pt x="7" y="47"/>
                  </a:lnTo>
                  <a:lnTo>
                    <a:pt x="1" y="45"/>
                  </a:lnTo>
                  <a:lnTo>
                    <a:pt x="0" y="39"/>
                  </a:lnTo>
                  <a:lnTo>
                    <a:pt x="1" y="31"/>
                  </a:lnTo>
                  <a:lnTo>
                    <a:pt x="3" y="22"/>
                  </a:lnTo>
                  <a:lnTo>
                    <a:pt x="8" y="13"/>
                  </a:lnTo>
                  <a:lnTo>
                    <a:pt x="13" y="6"/>
                  </a:lnTo>
                  <a:lnTo>
                    <a:pt x="16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8" name="Freeform 44"/>
            <p:cNvSpPr>
              <a:spLocks/>
            </p:cNvSpPr>
            <p:nvPr/>
          </p:nvSpPr>
          <p:spPr bwMode="auto">
            <a:xfrm>
              <a:off x="4338" y="3220"/>
              <a:ext cx="329" cy="265"/>
            </a:xfrm>
            <a:custGeom>
              <a:avLst/>
              <a:gdLst>
                <a:gd name="T0" fmla="*/ 14 w 658"/>
                <a:gd name="T1" fmla="*/ 3 h 530"/>
                <a:gd name="T2" fmla="*/ 13 w 658"/>
                <a:gd name="T3" fmla="*/ 2 h 530"/>
                <a:gd name="T4" fmla="*/ 11 w 658"/>
                <a:gd name="T5" fmla="*/ 1 h 530"/>
                <a:gd name="T6" fmla="*/ 9 w 658"/>
                <a:gd name="T7" fmla="*/ 1 h 530"/>
                <a:gd name="T8" fmla="*/ 8 w 658"/>
                <a:gd name="T9" fmla="*/ 2 h 530"/>
                <a:gd name="T10" fmla="*/ 6 w 658"/>
                <a:gd name="T11" fmla="*/ 3 h 530"/>
                <a:gd name="T12" fmla="*/ 5 w 658"/>
                <a:gd name="T13" fmla="*/ 6 h 530"/>
                <a:gd name="T14" fmla="*/ 6 w 658"/>
                <a:gd name="T15" fmla="*/ 6 h 530"/>
                <a:gd name="T16" fmla="*/ 7 w 658"/>
                <a:gd name="T17" fmla="*/ 6 h 530"/>
                <a:gd name="T18" fmla="*/ 7 w 658"/>
                <a:gd name="T19" fmla="*/ 5 h 530"/>
                <a:gd name="T20" fmla="*/ 9 w 658"/>
                <a:gd name="T21" fmla="*/ 3 h 530"/>
                <a:gd name="T22" fmla="*/ 11 w 658"/>
                <a:gd name="T23" fmla="*/ 3 h 530"/>
                <a:gd name="T24" fmla="*/ 12 w 658"/>
                <a:gd name="T25" fmla="*/ 3 h 530"/>
                <a:gd name="T26" fmla="*/ 12 w 658"/>
                <a:gd name="T27" fmla="*/ 6 h 530"/>
                <a:gd name="T28" fmla="*/ 12 w 658"/>
                <a:gd name="T29" fmla="*/ 7 h 530"/>
                <a:gd name="T30" fmla="*/ 14 w 658"/>
                <a:gd name="T31" fmla="*/ 8 h 530"/>
                <a:gd name="T32" fmla="*/ 16 w 658"/>
                <a:gd name="T33" fmla="*/ 8 h 530"/>
                <a:gd name="T34" fmla="*/ 18 w 658"/>
                <a:gd name="T35" fmla="*/ 7 h 530"/>
                <a:gd name="T36" fmla="*/ 18 w 658"/>
                <a:gd name="T37" fmla="*/ 5 h 530"/>
                <a:gd name="T38" fmla="*/ 17 w 658"/>
                <a:gd name="T39" fmla="*/ 5 h 530"/>
                <a:gd name="T40" fmla="*/ 17 w 658"/>
                <a:gd name="T41" fmla="*/ 2 h 530"/>
                <a:gd name="T42" fmla="*/ 20 w 658"/>
                <a:gd name="T43" fmla="*/ 4 h 530"/>
                <a:gd name="T44" fmla="*/ 21 w 658"/>
                <a:gd name="T45" fmla="*/ 7 h 530"/>
                <a:gd name="T46" fmla="*/ 21 w 658"/>
                <a:gd name="T47" fmla="*/ 9 h 530"/>
                <a:gd name="T48" fmla="*/ 19 w 658"/>
                <a:gd name="T49" fmla="*/ 16 h 530"/>
                <a:gd name="T50" fmla="*/ 15 w 658"/>
                <a:gd name="T51" fmla="*/ 17 h 530"/>
                <a:gd name="T52" fmla="*/ 11 w 658"/>
                <a:gd name="T53" fmla="*/ 17 h 530"/>
                <a:gd name="T54" fmla="*/ 7 w 658"/>
                <a:gd name="T55" fmla="*/ 17 h 530"/>
                <a:gd name="T56" fmla="*/ 3 w 658"/>
                <a:gd name="T57" fmla="*/ 16 h 530"/>
                <a:gd name="T58" fmla="*/ 1 w 658"/>
                <a:gd name="T59" fmla="*/ 14 h 530"/>
                <a:gd name="T60" fmla="*/ 2 w 658"/>
                <a:gd name="T61" fmla="*/ 12 h 530"/>
                <a:gd name="T62" fmla="*/ 5 w 658"/>
                <a:gd name="T63" fmla="*/ 13 h 530"/>
                <a:gd name="T64" fmla="*/ 8 w 658"/>
                <a:gd name="T65" fmla="*/ 14 h 530"/>
                <a:gd name="T66" fmla="*/ 12 w 658"/>
                <a:gd name="T67" fmla="*/ 14 h 530"/>
                <a:gd name="T68" fmla="*/ 15 w 658"/>
                <a:gd name="T69" fmla="*/ 13 h 530"/>
                <a:gd name="T70" fmla="*/ 17 w 658"/>
                <a:gd name="T71" fmla="*/ 12 h 530"/>
                <a:gd name="T72" fmla="*/ 17 w 658"/>
                <a:gd name="T73" fmla="*/ 9 h 530"/>
                <a:gd name="T74" fmla="*/ 15 w 658"/>
                <a:gd name="T75" fmla="*/ 9 h 530"/>
                <a:gd name="T76" fmla="*/ 14 w 658"/>
                <a:gd name="T77" fmla="*/ 9 h 530"/>
                <a:gd name="T78" fmla="*/ 10 w 658"/>
                <a:gd name="T79" fmla="*/ 9 h 530"/>
                <a:gd name="T80" fmla="*/ 8 w 658"/>
                <a:gd name="T81" fmla="*/ 9 h 530"/>
                <a:gd name="T82" fmla="*/ 6 w 658"/>
                <a:gd name="T83" fmla="*/ 9 h 530"/>
                <a:gd name="T84" fmla="*/ 5 w 658"/>
                <a:gd name="T85" fmla="*/ 9 h 530"/>
                <a:gd name="T86" fmla="*/ 3 w 658"/>
                <a:gd name="T87" fmla="*/ 8 h 530"/>
                <a:gd name="T88" fmla="*/ 1 w 658"/>
                <a:gd name="T89" fmla="*/ 7 h 530"/>
                <a:gd name="T90" fmla="*/ 1 w 658"/>
                <a:gd name="T91" fmla="*/ 6 h 530"/>
                <a:gd name="T92" fmla="*/ 1 w 658"/>
                <a:gd name="T93" fmla="*/ 4 h 530"/>
                <a:gd name="T94" fmla="*/ 2 w 658"/>
                <a:gd name="T95" fmla="*/ 3 h 530"/>
                <a:gd name="T96" fmla="*/ 4 w 658"/>
                <a:gd name="T97" fmla="*/ 2 h 530"/>
                <a:gd name="T98" fmla="*/ 5 w 658"/>
                <a:gd name="T99" fmla="*/ 2 h 530"/>
                <a:gd name="T100" fmla="*/ 6 w 658"/>
                <a:gd name="T101" fmla="*/ 1 h 530"/>
                <a:gd name="T102" fmla="*/ 7 w 658"/>
                <a:gd name="T103" fmla="*/ 1 h 530"/>
                <a:gd name="T104" fmla="*/ 9 w 658"/>
                <a:gd name="T105" fmla="*/ 1 h 530"/>
                <a:gd name="T106" fmla="*/ 10 w 658"/>
                <a:gd name="T107" fmla="*/ 1 h 530"/>
                <a:gd name="T108" fmla="*/ 11 w 658"/>
                <a:gd name="T109" fmla="*/ 0 h 530"/>
                <a:gd name="T110" fmla="*/ 12 w 658"/>
                <a:gd name="T111" fmla="*/ 1 h 530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658" h="530">
                  <a:moveTo>
                    <a:pt x="367" y="3"/>
                  </a:moveTo>
                  <a:lnTo>
                    <a:pt x="464" y="18"/>
                  </a:lnTo>
                  <a:lnTo>
                    <a:pt x="438" y="86"/>
                  </a:lnTo>
                  <a:lnTo>
                    <a:pt x="429" y="52"/>
                  </a:lnTo>
                  <a:lnTo>
                    <a:pt x="413" y="43"/>
                  </a:lnTo>
                  <a:lnTo>
                    <a:pt x="397" y="35"/>
                  </a:lnTo>
                  <a:lnTo>
                    <a:pt x="380" y="29"/>
                  </a:lnTo>
                  <a:lnTo>
                    <a:pt x="362" y="26"/>
                  </a:lnTo>
                  <a:lnTo>
                    <a:pt x="344" y="24"/>
                  </a:lnTo>
                  <a:lnTo>
                    <a:pt x="324" y="24"/>
                  </a:lnTo>
                  <a:lnTo>
                    <a:pt x="306" y="26"/>
                  </a:lnTo>
                  <a:lnTo>
                    <a:pt x="288" y="30"/>
                  </a:lnTo>
                  <a:lnTo>
                    <a:pt x="269" y="35"/>
                  </a:lnTo>
                  <a:lnTo>
                    <a:pt x="251" y="40"/>
                  </a:lnTo>
                  <a:lnTo>
                    <a:pt x="232" y="48"/>
                  </a:lnTo>
                  <a:lnTo>
                    <a:pt x="215" y="56"/>
                  </a:lnTo>
                  <a:lnTo>
                    <a:pt x="199" y="66"/>
                  </a:lnTo>
                  <a:lnTo>
                    <a:pt x="183" y="76"/>
                  </a:lnTo>
                  <a:lnTo>
                    <a:pt x="169" y="86"/>
                  </a:lnTo>
                  <a:lnTo>
                    <a:pt x="155" y="98"/>
                  </a:lnTo>
                  <a:lnTo>
                    <a:pt x="157" y="176"/>
                  </a:lnTo>
                  <a:lnTo>
                    <a:pt x="163" y="180"/>
                  </a:lnTo>
                  <a:lnTo>
                    <a:pt x="170" y="183"/>
                  </a:lnTo>
                  <a:lnTo>
                    <a:pt x="176" y="185"/>
                  </a:lnTo>
                  <a:lnTo>
                    <a:pt x="182" y="188"/>
                  </a:lnTo>
                  <a:lnTo>
                    <a:pt x="187" y="190"/>
                  </a:lnTo>
                  <a:lnTo>
                    <a:pt x="194" y="191"/>
                  </a:lnTo>
                  <a:lnTo>
                    <a:pt x="200" y="192"/>
                  </a:lnTo>
                  <a:lnTo>
                    <a:pt x="206" y="192"/>
                  </a:lnTo>
                  <a:lnTo>
                    <a:pt x="219" y="132"/>
                  </a:lnTo>
                  <a:lnTo>
                    <a:pt x="237" y="116"/>
                  </a:lnTo>
                  <a:lnTo>
                    <a:pt x="257" y="101"/>
                  </a:lnTo>
                  <a:lnTo>
                    <a:pt x="276" y="91"/>
                  </a:lnTo>
                  <a:lnTo>
                    <a:pt x="296" y="82"/>
                  </a:lnTo>
                  <a:lnTo>
                    <a:pt x="315" y="74"/>
                  </a:lnTo>
                  <a:lnTo>
                    <a:pt x="336" y="69"/>
                  </a:lnTo>
                  <a:lnTo>
                    <a:pt x="356" y="64"/>
                  </a:lnTo>
                  <a:lnTo>
                    <a:pt x="375" y="62"/>
                  </a:lnTo>
                  <a:lnTo>
                    <a:pt x="377" y="84"/>
                  </a:lnTo>
                  <a:lnTo>
                    <a:pt x="435" y="107"/>
                  </a:lnTo>
                  <a:lnTo>
                    <a:pt x="426" y="132"/>
                  </a:lnTo>
                  <a:lnTo>
                    <a:pt x="369" y="161"/>
                  </a:lnTo>
                  <a:lnTo>
                    <a:pt x="369" y="177"/>
                  </a:lnTo>
                  <a:lnTo>
                    <a:pt x="371" y="193"/>
                  </a:lnTo>
                  <a:lnTo>
                    <a:pt x="376" y="210"/>
                  </a:lnTo>
                  <a:lnTo>
                    <a:pt x="391" y="222"/>
                  </a:lnTo>
                  <a:lnTo>
                    <a:pt x="413" y="227"/>
                  </a:lnTo>
                  <a:lnTo>
                    <a:pt x="435" y="231"/>
                  </a:lnTo>
                  <a:lnTo>
                    <a:pt x="459" y="235"/>
                  </a:lnTo>
                  <a:lnTo>
                    <a:pt x="483" y="237"/>
                  </a:lnTo>
                  <a:lnTo>
                    <a:pt x="508" y="236"/>
                  </a:lnTo>
                  <a:lnTo>
                    <a:pt x="529" y="230"/>
                  </a:lnTo>
                  <a:lnTo>
                    <a:pt x="550" y="221"/>
                  </a:lnTo>
                  <a:lnTo>
                    <a:pt x="569" y="207"/>
                  </a:lnTo>
                  <a:lnTo>
                    <a:pt x="569" y="187"/>
                  </a:lnTo>
                  <a:lnTo>
                    <a:pt x="567" y="172"/>
                  </a:lnTo>
                  <a:lnTo>
                    <a:pt x="565" y="160"/>
                  </a:lnTo>
                  <a:lnTo>
                    <a:pt x="561" y="152"/>
                  </a:lnTo>
                  <a:lnTo>
                    <a:pt x="554" y="146"/>
                  </a:lnTo>
                  <a:lnTo>
                    <a:pt x="542" y="142"/>
                  </a:lnTo>
                  <a:lnTo>
                    <a:pt x="526" y="137"/>
                  </a:lnTo>
                  <a:lnTo>
                    <a:pt x="505" y="131"/>
                  </a:lnTo>
                  <a:lnTo>
                    <a:pt x="535" y="55"/>
                  </a:lnTo>
                  <a:lnTo>
                    <a:pt x="576" y="73"/>
                  </a:lnTo>
                  <a:lnTo>
                    <a:pt x="605" y="94"/>
                  </a:lnTo>
                  <a:lnTo>
                    <a:pt x="627" y="119"/>
                  </a:lnTo>
                  <a:lnTo>
                    <a:pt x="642" y="147"/>
                  </a:lnTo>
                  <a:lnTo>
                    <a:pt x="652" y="178"/>
                  </a:lnTo>
                  <a:lnTo>
                    <a:pt x="656" y="211"/>
                  </a:lnTo>
                  <a:lnTo>
                    <a:pt x="658" y="246"/>
                  </a:lnTo>
                  <a:lnTo>
                    <a:pt x="658" y="282"/>
                  </a:lnTo>
                  <a:lnTo>
                    <a:pt x="655" y="283"/>
                  </a:lnTo>
                  <a:lnTo>
                    <a:pt x="658" y="433"/>
                  </a:lnTo>
                  <a:lnTo>
                    <a:pt x="622" y="474"/>
                  </a:lnTo>
                  <a:lnTo>
                    <a:pt x="590" y="487"/>
                  </a:lnTo>
                  <a:lnTo>
                    <a:pt x="556" y="499"/>
                  </a:lnTo>
                  <a:lnTo>
                    <a:pt x="518" y="508"/>
                  </a:lnTo>
                  <a:lnTo>
                    <a:pt x="476" y="516"/>
                  </a:lnTo>
                  <a:lnTo>
                    <a:pt x="434" y="523"/>
                  </a:lnTo>
                  <a:lnTo>
                    <a:pt x="390" y="527"/>
                  </a:lnTo>
                  <a:lnTo>
                    <a:pt x="345" y="530"/>
                  </a:lnTo>
                  <a:lnTo>
                    <a:pt x="299" y="530"/>
                  </a:lnTo>
                  <a:lnTo>
                    <a:pt x="254" y="529"/>
                  </a:lnTo>
                  <a:lnTo>
                    <a:pt x="210" y="523"/>
                  </a:lnTo>
                  <a:lnTo>
                    <a:pt x="168" y="516"/>
                  </a:lnTo>
                  <a:lnTo>
                    <a:pt x="128" y="506"/>
                  </a:lnTo>
                  <a:lnTo>
                    <a:pt x="91" y="493"/>
                  </a:lnTo>
                  <a:lnTo>
                    <a:pt x="57" y="476"/>
                  </a:lnTo>
                  <a:lnTo>
                    <a:pt x="27" y="456"/>
                  </a:lnTo>
                  <a:lnTo>
                    <a:pt x="2" y="433"/>
                  </a:lnTo>
                  <a:lnTo>
                    <a:pt x="0" y="343"/>
                  </a:lnTo>
                  <a:lnTo>
                    <a:pt x="27" y="358"/>
                  </a:lnTo>
                  <a:lnTo>
                    <a:pt x="57" y="372"/>
                  </a:lnTo>
                  <a:lnTo>
                    <a:pt x="87" y="383"/>
                  </a:lnTo>
                  <a:lnTo>
                    <a:pt x="118" y="394"/>
                  </a:lnTo>
                  <a:lnTo>
                    <a:pt x="151" y="402"/>
                  </a:lnTo>
                  <a:lnTo>
                    <a:pt x="184" y="409"/>
                  </a:lnTo>
                  <a:lnTo>
                    <a:pt x="217" y="413"/>
                  </a:lnTo>
                  <a:lnTo>
                    <a:pt x="252" y="417"/>
                  </a:lnTo>
                  <a:lnTo>
                    <a:pt x="285" y="419"/>
                  </a:lnTo>
                  <a:lnTo>
                    <a:pt x="320" y="420"/>
                  </a:lnTo>
                  <a:lnTo>
                    <a:pt x="353" y="420"/>
                  </a:lnTo>
                  <a:lnTo>
                    <a:pt x="388" y="419"/>
                  </a:lnTo>
                  <a:lnTo>
                    <a:pt x="421" y="417"/>
                  </a:lnTo>
                  <a:lnTo>
                    <a:pt x="453" y="413"/>
                  </a:lnTo>
                  <a:lnTo>
                    <a:pt x="486" y="409"/>
                  </a:lnTo>
                  <a:lnTo>
                    <a:pt x="517" y="403"/>
                  </a:lnTo>
                  <a:lnTo>
                    <a:pt x="524" y="380"/>
                  </a:lnTo>
                  <a:lnTo>
                    <a:pt x="528" y="341"/>
                  </a:lnTo>
                  <a:lnTo>
                    <a:pt x="528" y="301"/>
                  </a:lnTo>
                  <a:lnTo>
                    <a:pt x="525" y="272"/>
                  </a:lnTo>
                  <a:lnTo>
                    <a:pt x="509" y="274"/>
                  </a:lnTo>
                  <a:lnTo>
                    <a:pt x="494" y="276"/>
                  </a:lnTo>
                  <a:lnTo>
                    <a:pt x="478" y="279"/>
                  </a:lnTo>
                  <a:lnTo>
                    <a:pt x="463" y="280"/>
                  </a:lnTo>
                  <a:lnTo>
                    <a:pt x="448" y="282"/>
                  </a:lnTo>
                  <a:lnTo>
                    <a:pt x="432" y="283"/>
                  </a:lnTo>
                  <a:lnTo>
                    <a:pt x="417" y="284"/>
                  </a:lnTo>
                  <a:lnTo>
                    <a:pt x="400" y="286"/>
                  </a:lnTo>
                  <a:lnTo>
                    <a:pt x="289" y="283"/>
                  </a:lnTo>
                  <a:lnTo>
                    <a:pt x="270" y="282"/>
                  </a:lnTo>
                  <a:lnTo>
                    <a:pt x="253" y="280"/>
                  </a:lnTo>
                  <a:lnTo>
                    <a:pt x="235" y="279"/>
                  </a:lnTo>
                  <a:lnTo>
                    <a:pt x="217" y="276"/>
                  </a:lnTo>
                  <a:lnTo>
                    <a:pt x="200" y="274"/>
                  </a:lnTo>
                  <a:lnTo>
                    <a:pt x="182" y="272"/>
                  </a:lnTo>
                  <a:lnTo>
                    <a:pt x="164" y="268"/>
                  </a:lnTo>
                  <a:lnTo>
                    <a:pt x="147" y="265"/>
                  </a:lnTo>
                  <a:lnTo>
                    <a:pt x="129" y="260"/>
                  </a:lnTo>
                  <a:lnTo>
                    <a:pt x="111" y="254"/>
                  </a:lnTo>
                  <a:lnTo>
                    <a:pt x="93" y="249"/>
                  </a:lnTo>
                  <a:lnTo>
                    <a:pt x="76" y="242"/>
                  </a:lnTo>
                  <a:lnTo>
                    <a:pt x="58" y="233"/>
                  </a:lnTo>
                  <a:lnTo>
                    <a:pt x="40" y="223"/>
                  </a:lnTo>
                  <a:lnTo>
                    <a:pt x="23" y="213"/>
                  </a:lnTo>
                  <a:lnTo>
                    <a:pt x="4" y="202"/>
                  </a:lnTo>
                  <a:lnTo>
                    <a:pt x="1" y="184"/>
                  </a:lnTo>
                  <a:lnTo>
                    <a:pt x="2" y="168"/>
                  </a:lnTo>
                  <a:lnTo>
                    <a:pt x="5" y="153"/>
                  </a:lnTo>
                  <a:lnTo>
                    <a:pt x="11" y="138"/>
                  </a:lnTo>
                  <a:lnTo>
                    <a:pt x="20" y="124"/>
                  </a:lnTo>
                  <a:lnTo>
                    <a:pt x="31" y="111"/>
                  </a:lnTo>
                  <a:lnTo>
                    <a:pt x="43" y="98"/>
                  </a:lnTo>
                  <a:lnTo>
                    <a:pt x="57" y="86"/>
                  </a:lnTo>
                  <a:lnTo>
                    <a:pt x="72" y="76"/>
                  </a:lnTo>
                  <a:lnTo>
                    <a:pt x="87" y="66"/>
                  </a:lnTo>
                  <a:lnTo>
                    <a:pt x="104" y="56"/>
                  </a:lnTo>
                  <a:lnTo>
                    <a:pt x="121" y="48"/>
                  </a:lnTo>
                  <a:lnTo>
                    <a:pt x="137" y="41"/>
                  </a:lnTo>
                  <a:lnTo>
                    <a:pt x="153" y="35"/>
                  </a:lnTo>
                  <a:lnTo>
                    <a:pt x="169" y="28"/>
                  </a:lnTo>
                  <a:lnTo>
                    <a:pt x="183" y="23"/>
                  </a:lnTo>
                  <a:lnTo>
                    <a:pt x="190" y="22"/>
                  </a:lnTo>
                  <a:lnTo>
                    <a:pt x="198" y="20"/>
                  </a:lnTo>
                  <a:lnTo>
                    <a:pt x="208" y="17"/>
                  </a:lnTo>
                  <a:lnTo>
                    <a:pt x="220" y="15"/>
                  </a:lnTo>
                  <a:lnTo>
                    <a:pt x="233" y="13"/>
                  </a:lnTo>
                  <a:lnTo>
                    <a:pt x="247" y="9"/>
                  </a:lnTo>
                  <a:lnTo>
                    <a:pt x="261" y="7"/>
                  </a:lnTo>
                  <a:lnTo>
                    <a:pt x="276" y="5"/>
                  </a:lnTo>
                  <a:lnTo>
                    <a:pt x="291" y="3"/>
                  </a:lnTo>
                  <a:lnTo>
                    <a:pt x="305" y="1"/>
                  </a:lnTo>
                  <a:lnTo>
                    <a:pt x="319" y="0"/>
                  </a:lnTo>
                  <a:lnTo>
                    <a:pt x="331" y="0"/>
                  </a:lnTo>
                  <a:lnTo>
                    <a:pt x="343" y="0"/>
                  </a:lnTo>
                  <a:lnTo>
                    <a:pt x="353" y="0"/>
                  </a:lnTo>
                  <a:lnTo>
                    <a:pt x="361" y="1"/>
                  </a:lnTo>
                  <a:lnTo>
                    <a:pt x="367" y="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69" name="Freeform 45"/>
            <p:cNvSpPr>
              <a:spLocks/>
            </p:cNvSpPr>
            <p:nvPr/>
          </p:nvSpPr>
          <p:spPr bwMode="auto">
            <a:xfrm>
              <a:off x="4422" y="3237"/>
              <a:ext cx="116" cy="74"/>
            </a:xfrm>
            <a:custGeom>
              <a:avLst/>
              <a:gdLst>
                <a:gd name="T0" fmla="*/ 6 w 232"/>
                <a:gd name="T1" fmla="*/ 0 h 149"/>
                <a:gd name="T2" fmla="*/ 8 w 232"/>
                <a:gd name="T3" fmla="*/ 0 h 149"/>
                <a:gd name="T4" fmla="*/ 7 w 232"/>
                <a:gd name="T5" fmla="*/ 0 h 149"/>
                <a:gd name="T6" fmla="*/ 7 w 232"/>
                <a:gd name="T7" fmla="*/ 0 h 149"/>
                <a:gd name="T8" fmla="*/ 7 w 232"/>
                <a:gd name="T9" fmla="*/ 0 h 149"/>
                <a:gd name="T10" fmla="*/ 6 w 232"/>
                <a:gd name="T11" fmla="*/ 0 h 149"/>
                <a:gd name="T12" fmla="*/ 6 w 232"/>
                <a:gd name="T13" fmla="*/ 0 h 149"/>
                <a:gd name="T14" fmla="*/ 6 w 232"/>
                <a:gd name="T15" fmla="*/ 0 h 149"/>
                <a:gd name="T16" fmla="*/ 5 w 232"/>
                <a:gd name="T17" fmla="*/ 0 h 149"/>
                <a:gd name="T18" fmla="*/ 5 w 232"/>
                <a:gd name="T19" fmla="*/ 1 h 149"/>
                <a:gd name="T20" fmla="*/ 4 w 232"/>
                <a:gd name="T21" fmla="*/ 1 h 149"/>
                <a:gd name="T22" fmla="*/ 4 w 232"/>
                <a:gd name="T23" fmla="*/ 1 h 149"/>
                <a:gd name="T24" fmla="*/ 4 w 232"/>
                <a:gd name="T25" fmla="*/ 1 h 149"/>
                <a:gd name="T26" fmla="*/ 3 w 232"/>
                <a:gd name="T27" fmla="*/ 1 h 149"/>
                <a:gd name="T28" fmla="*/ 3 w 232"/>
                <a:gd name="T29" fmla="*/ 1 h 149"/>
                <a:gd name="T30" fmla="*/ 3 w 232"/>
                <a:gd name="T31" fmla="*/ 2 h 149"/>
                <a:gd name="T32" fmla="*/ 2 w 232"/>
                <a:gd name="T33" fmla="*/ 2 h 149"/>
                <a:gd name="T34" fmla="*/ 2 w 232"/>
                <a:gd name="T35" fmla="*/ 2 h 149"/>
                <a:gd name="T36" fmla="*/ 1 w 232"/>
                <a:gd name="T37" fmla="*/ 2 h 149"/>
                <a:gd name="T38" fmla="*/ 1 w 232"/>
                <a:gd name="T39" fmla="*/ 3 h 149"/>
                <a:gd name="T40" fmla="*/ 2 w 232"/>
                <a:gd name="T41" fmla="*/ 3 h 149"/>
                <a:gd name="T42" fmla="*/ 2 w 232"/>
                <a:gd name="T43" fmla="*/ 4 h 149"/>
                <a:gd name="T44" fmla="*/ 1 w 232"/>
                <a:gd name="T45" fmla="*/ 4 h 149"/>
                <a:gd name="T46" fmla="*/ 0 w 232"/>
                <a:gd name="T47" fmla="*/ 4 h 149"/>
                <a:gd name="T48" fmla="*/ 0 w 232"/>
                <a:gd name="T49" fmla="*/ 2 h 149"/>
                <a:gd name="T50" fmla="*/ 1 w 232"/>
                <a:gd name="T51" fmla="*/ 2 h 149"/>
                <a:gd name="T52" fmla="*/ 1 w 232"/>
                <a:gd name="T53" fmla="*/ 2 h 149"/>
                <a:gd name="T54" fmla="*/ 1 w 232"/>
                <a:gd name="T55" fmla="*/ 2 h 149"/>
                <a:gd name="T56" fmla="*/ 1 w 232"/>
                <a:gd name="T57" fmla="*/ 1 h 149"/>
                <a:gd name="T58" fmla="*/ 1 w 232"/>
                <a:gd name="T59" fmla="*/ 1 h 149"/>
                <a:gd name="T60" fmla="*/ 1 w 232"/>
                <a:gd name="T61" fmla="*/ 1 h 149"/>
                <a:gd name="T62" fmla="*/ 2 w 232"/>
                <a:gd name="T63" fmla="*/ 1 h 149"/>
                <a:gd name="T64" fmla="*/ 2 w 232"/>
                <a:gd name="T65" fmla="*/ 0 h 149"/>
                <a:gd name="T66" fmla="*/ 2 w 232"/>
                <a:gd name="T67" fmla="*/ 0 h 149"/>
                <a:gd name="T68" fmla="*/ 3 w 232"/>
                <a:gd name="T69" fmla="*/ 0 h 149"/>
                <a:gd name="T70" fmla="*/ 3 w 232"/>
                <a:gd name="T71" fmla="*/ 0 h 149"/>
                <a:gd name="T72" fmla="*/ 4 w 232"/>
                <a:gd name="T73" fmla="*/ 0 h 149"/>
                <a:gd name="T74" fmla="*/ 4 w 232"/>
                <a:gd name="T75" fmla="*/ 0 h 149"/>
                <a:gd name="T76" fmla="*/ 4 w 232"/>
                <a:gd name="T77" fmla="*/ 0 h 149"/>
                <a:gd name="T78" fmla="*/ 5 w 232"/>
                <a:gd name="T79" fmla="*/ 0 h 149"/>
                <a:gd name="T80" fmla="*/ 5 w 232"/>
                <a:gd name="T81" fmla="*/ 0 h 149"/>
                <a:gd name="T82" fmla="*/ 5 w 232"/>
                <a:gd name="T83" fmla="*/ 0 h 149"/>
                <a:gd name="T84" fmla="*/ 6 w 232"/>
                <a:gd name="T85" fmla="*/ 0 h 149"/>
                <a:gd name="T86" fmla="*/ 6 w 232"/>
                <a:gd name="T87" fmla="*/ 0 h 149"/>
                <a:gd name="T88" fmla="*/ 6 w 232"/>
                <a:gd name="T89" fmla="*/ 0 h 149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232" h="149">
                  <a:moveTo>
                    <a:pt x="188" y="3"/>
                  </a:moveTo>
                  <a:lnTo>
                    <a:pt x="232" y="15"/>
                  </a:lnTo>
                  <a:lnTo>
                    <a:pt x="221" y="17"/>
                  </a:lnTo>
                  <a:lnTo>
                    <a:pt x="209" y="18"/>
                  </a:lnTo>
                  <a:lnTo>
                    <a:pt x="198" y="19"/>
                  </a:lnTo>
                  <a:lnTo>
                    <a:pt x="186" y="21"/>
                  </a:lnTo>
                  <a:lnTo>
                    <a:pt x="175" y="23"/>
                  </a:lnTo>
                  <a:lnTo>
                    <a:pt x="163" y="26"/>
                  </a:lnTo>
                  <a:lnTo>
                    <a:pt x="151" y="29"/>
                  </a:lnTo>
                  <a:lnTo>
                    <a:pt x="139" y="33"/>
                  </a:lnTo>
                  <a:lnTo>
                    <a:pt x="128" y="37"/>
                  </a:lnTo>
                  <a:lnTo>
                    <a:pt x="116" y="43"/>
                  </a:lnTo>
                  <a:lnTo>
                    <a:pt x="105" y="49"/>
                  </a:lnTo>
                  <a:lnTo>
                    <a:pt x="92" y="55"/>
                  </a:lnTo>
                  <a:lnTo>
                    <a:pt x="80" y="61"/>
                  </a:lnTo>
                  <a:lnTo>
                    <a:pt x="69" y="69"/>
                  </a:lnTo>
                  <a:lnTo>
                    <a:pt x="56" y="79"/>
                  </a:lnTo>
                  <a:lnTo>
                    <a:pt x="45" y="88"/>
                  </a:lnTo>
                  <a:lnTo>
                    <a:pt x="31" y="88"/>
                  </a:lnTo>
                  <a:lnTo>
                    <a:pt x="31" y="96"/>
                  </a:lnTo>
                  <a:lnTo>
                    <a:pt x="40" y="105"/>
                  </a:lnTo>
                  <a:lnTo>
                    <a:pt x="38" y="145"/>
                  </a:lnTo>
                  <a:lnTo>
                    <a:pt x="29" y="149"/>
                  </a:lnTo>
                  <a:lnTo>
                    <a:pt x="0" y="135"/>
                  </a:lnTo>
                  <a:lnTo>
                    <a:pt x="0" y="82"/>
                  </a:lnTo>
                  <a:lnTo>
                    <a:pt x="16" y="91"/>
                  </a:lnTo>
                  <a:lnTo>
                    <a:pt x="18" y="83"/>
                  </a:lnTo>
                  <a:lnTo>
                    <a:pt x="1" y="68"/>
                  </a:lnTo>
                  <a:lnTo>
                    <a:pt x="11" y="59"/>
                  </a:lnTo>
                  <a:lnTo>
                    <a:pt x="22" y="50"/>
                  </a:lnTo>
                  <a:lnTo>
                    <a:pt x="32" y="43"/>
                  </a:lnTo>
                  <a:lnTo>
                    <a:pt x="42" y="36"/>
                  </a:lnTo>
                  <a:lnTo>
                    <a:pt x="53" y="31"/>
                  </a:lnTo>
                  <a:lnTo>
                    <a:pt x="63" y="26"/>
                  </a:lnTo>
                  <a:lnTo>
                    <a:pt x="74" y="21"/>
                  </a:lnTo>
                  <a:lnTo>
                    <a:pt x="84" y="18"/>
                  </a:lnTo>
                  <a:lnTo>
                    <a:pt x="97" y="13"/>
                  </a:lnTo>
                  <a:lnTo>
                    <a:pt x="109" y="10"/>
                  </a:lnTo>
                  <a:lnTo>
                    <a:pt x="122" y="6"/>
                  </a:lnTo>
                  <a:lnTo>
                    <a:pt x="135" y="4"/>
                  </a:lnTo>
                  <a:lnTo>
                    <a:pt x="147" y="3"/>
                  </a:lnTo>
                  <a:lnTo>
                    <a:pt x="159" y="2"/>
                  </a:lnTo>
                  <a:lnTo>
                    <a:pt x="171" y="0"/>
                  </a:lnTo>
                  <a:lnTo>
                    <a:pt x="184" y="0"/>
                  </a:lnTo>
                  <a:lnTo>
                    <a:pt x="188" y="3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0" name="Freeform 46"/>
            <p:cNvSpPr>
              <a:spLocks/>
            </p:cNvSpPr>
            <p:nvPr/>
          </p:nvSpPr>
          <p:spPr bwMode="auto">
            <a:xfrm>
              <a:off x="4713" y="3239"/>
              <a:ext cx="149" cy="39"/>
            </a:xfrm>
            <a:custGeom>
              <a:avLst/>
              <a:gdLst>
                <a:gd name="T0" fmla="*/ 10 w 297"/>
                <a:gd name="T1" fmla="*/ 0 h 78"/>
                <a:gd name="T2" fmla="*/ 10 w 297"/>
                <a:gd name="T3" fmla="*/ 1 h 78"/>
                <a:gd name="T4" fmla="*/ 9 w 297"/>
                <a:gd name="T5" fmla="*/ 1 h 78"/>
                <a:gd name="T6" fmla="*/ 9 w 297"/>
                <a:gd name="T7" fmla="*/ 1 h 78"/>
                <a:gd name="T8" fmla="*/ 9 w 297"/>
                <a:gd name="T9" fmla="*/ 1 h 78"/>
                <a:gd name="T10" fmla="*/ 9 w 297"/>
                <a:gd name="T11" fmla="*/ 1 h 78"/>
                <a:gd name="T12" fmla="*/ 8 w 297"/>
                <a:gd name="T13" fmla="*/ 2 h 78"/>
                <a:gd name="T14" fmla="*/ 8 w 297"/>
                <a:gd name="T15" fmla="*/ 2 h 78"/>
                <a:gd name="T16" fmla="*/ 8 w 297"/>
                <a:gd name="T17" fmla="*/ 2 h 78"/>
                <a:gd name="T18" fmla="*/ 7 w 297"/>
                <a:gd name="T19" fmla="*/ 2 h 78"/>
                <a:gd name="T20" fmla="*/ 6 w 297"/>
                <a:gd name="T21" fmla="*/ 2 h 78"/>
                <a:gd name="T22" fmla="*/ 5 w 297"/>
                <a:gd name="T23" fmla="*/ 2 h 78"/>
                <a:gd name="T24" fmla="*/ 5 w 297"/>
                <a:gd name="T25" fmla="*/ 2 h 78"/>
                <a:gd name="T26" fmla="*/ 4 w 297"/>
                <a:gd name="T27" fmla="*/ 3 h 78"/>
                <a:gd name="T28" fmla="*/ 3 w 297"/>
                <a:gd name="T29" fmla="*/ 3 h 78"/>
                <a:gd name="T30" fmla="*/ 3 w 297"/>
                <a:gd name="T31" fmla="*/ 3 h 78"/>
                <a:gd name="T32" fmla="*/ 2 w 297"/>
                <a:gd name="T33" fmla="*/ 3 h 78"/>
                <a:gd name="T34" fmla="*/ 1 w 297"/>
                <a:gd name="T35" fmla="*/ 3 h 78"/>
                <a:gd name="T36" fmla="*/ 1 w 297"/>
                <a:gd name="T37" fmla="*/ 3 h 78"/>
                <a:gd name="T38" fmla="*/ 0 w 297"/>
                <a:gd name="T39" fmla="*/ 3 h 78"/>
                <a:gd name="T40" fmla="*/ 1 w 297"/>
                <a:gd name="T41" fmla="*/ 2 h 78"/>
                <a:gd name="T42" fmla="*/ 1 w 297"/>
                <a:gd name="T43" fmla="*/ 2 h 78"/>
                <a:gd name="T44" fmla="*/ 2 w 297"/>
                <a:gd name="T45" fmla="*/ 2 h 78"/>
                <a:gd name="T46" fmla="*/ 2 w 297"/>
                <a:gd name="T47" fmla="*/ 2 h 78"/>
                <a:gd name="T48" fmla="*/ 3 w 297"/>
                <a:gd name="T49" fmla="*/ 2 h 78"/>
                <a:gd name="T50" fmla="*/ 3 w 297"/>
                <a:gd name="T51" fmla="*/ 2 h 78"/>
                <a:gd name="T52" fmla="*/ 4 w 297"/>
                <a:gd name="T53" fmla="*/ 2 h 78"/>
                <a:gd name="T54" fmla="*/ 4 w 297"/>
                <a:gd name="T55" fmla="*/ 2 h 78"/>
                <a:gd name="T56" fmla="*/ 5 w 297"/>
                <a:gd name="T57" fmla="*/ 2 h 78"/>
                <a:gd name="T58" fmla="*/ 6 w 297"/>
                <a:gd name="T59" fmla="*/ 2 h 78"/>
                <a:gd name="T60" fmla="*/ 6 w 297"/>
                <a:gd name="T61" fmla="*/ 2 h 78"/>
                <a:gd name="T62" fmla="*/ 7 w 297"/>
                <a:gd name="T63" fmla="*/ 2 h 78"/>
                <a:gd name="T64" fmla="*/ 7 w 297"/>
                <a:gd name="T65" fmla="*/ 2 h 78"/>
                <a:gd name="T66" fmla="*/ 8 w 297"/>
                <a:gd name="T67" fmla="*/ 1 h 78"/>
                <a:gd name="T68" fmla="*/ 8 w 297"/>
                <a:gd name="T69" fmla="*/ 1 h 78"/>
                <a:gd name="T70" fmla="*/ 9 w 297"/>
                <a:gd name="T71" fmla="*/ 1 h 78"/>
                <a:gd name="T72" fmla="*/ 9 w 297"/>
                <a:gd name="T73" fmla="*/ 1 h 78"/>
                <a:gd name="T74" fmla="*/ 10 w 297"/>
                <a:gd name="T75" fmla="*/ 0 h 78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97" h="78">
                  <a:moveTo>
                    <a:pt x="297" y="0"/>
                  </a:moveTo>
                  <a:lnTo>
                    <a:pt x="297" y="6"/>
                  </a:lnTo>
                  <a:lnTo>
                    <a:pt x="286" y="13"/>
                  </a:lnTo>
                  <a:lnTo>
                    <a:pt x="277" y="18"/>
                  </a:lnTo>
                  <a:lnTo>
                    <a:pt x="267" y="24"/>
                  </a:lnTo>
                  <a:lnTo>
                    <a:pt x="258" y="29"/>
                  </a:lnTo>
                  <a:lnTo>
                    <a:pt x="248" y="33"/>
                  </a:lnTo>
                  <a:lnTo>
                    <a:pt x="238" y="37"/>
                  </a:lnTo>
                  <a:lnTo>
                    <a:pt x="229" y="40"/>
                  </a:lnTo>
                  <a:lnTo>
                    <a:pt x="218" y="44"/>
                  </a:lnTo>
                  <a:lnTo>
                    <a:pt x="176" y="54"/>
                  </a:lnTo>
                  <a:lnTo>
                    <a:pt x="154" y="59"/>
                  </a:lnTo>
                  <a:lnTo>
                    <a:pt x="133" y="63"/>
                  </a:lnTo>
                  <a:lnTo>
                    <a:pt x="111" y="67"/>
                  </a:lnTo>
                  <a:lnTo>
                    <a:pt x="91" y="69"/>
                  </a:lnTo>
                  <a:lnTo>
                    <a:pt x="70" y="72"/>
                  </a:lnTo>
                  <a:lnTo>
                    <a:pt x="48" y="74"/>
                  </a:lnTo>
                  <a:lnTo>
                    <a:pt x="27" y="76"/>
                  </a:lnTo>
                  <a:lnTo>
                    <a:pt x="5" y="78"/>
                  </a:lnTo>
                  <a:lnTo>
                    <a:pt x="0" y="74"/>
                  </a:lnTo>
                  <a:lnTo>
                    <a:pt x="4" y="64"/>
                  </a:lnTo>
                  <a:lnTo>
                    <a:pt x="21" y="63"/>
                  </a:lnTo>
                  <a:lnTo>
                    <a:pt x="39" y="62"/>
                  </a:lnTo>
                  <a:lnTo>
                    <a:pt x="57" y="61"/>
                  </a:lnTo>
                  <a:lnTo>
                    <a:pt x="74" y="60"/>
                  </a:lnTo>
                  <a:lnTo>
                    <a:pt x="92" y="57"/>
                  </a:lnTo>
                  <a:lnTo>
                    <a:pt x="109" y="56"/>
                  </a:lnTo>
                  <a:lnTo>
                    <a:pt x="126" y="54"/>
                  </a:lnTo>
                  <a:lnTo>
                    <a:pt x="144" y="51"/>
                  </a:lnTo>
                  <a:lnTo>
                    <a:pt x="162" y="48"/>
                  </a:lnTo>
                  <a:lnTo>
                    <a:pt x="179" y="44"/>
                  </a:lnTo>
                  <a:lnTo>
                    <a:pt x="196" y="39"/>
                  </a:lnTo>
                  <a:lnTo>
                    <a:pt x="214" y="33"/>
                  </a:lnTo>
                  <a:lnTo>
                    <a:pt x="231" y="27"/>
                  </a:lnTo>
                  <a:lnTo>
                    <a:pt x="248" y="21"/>
                  </a:lnTo>
                  <a:lnTo>
                    <a:pt x="266" y="11"/>
                  </a:lnTo>
                  <a:lnTo>
                    <a:pt x="283" y="2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1" name="Freeform 47"/>
            <p:cNvSpPr>
              <a:spLocks/>
            </p:cNvSpPr>
            <p:nvPr/>
          </p:nvSpPr>
          <p:spPr bwMode="auto">
            <a:xfrm>
              <a:off x="4534" y="3252"/>
              <a:ext cx="16" cy="11"/>
            </a:xfrm>
            <a:custGeom>
              <a:avLst/>
              <a:gdLst>
                <a:gd name="T0" fmla="*/ 0 w 34"/>
                <a:gd name="T1" fmla="*/ 1 h 22"/>
                <a:gd name="T2" fmla="*/ 0 w 34"/>
                <a:gd name="T3" fmla="*/ 1 h 22"/>
                <a:gd name="T4" fmla="*/ 1 w 34"/>
                <a:gd name="T5" fmla="*/ 1 h 22"/>
                <a:gd name="T6" fmla="*/ 0 w 34"/>
                <a:gd name="T7" fmla="*/ 1 h 22"/>
                <a:gd name="T8" fmla="*/ 0 w 34"/>
                <a:gd name="T9" fmla="*/ 0 h 22"/>
                <a:gd name="T10" fmla="*/ 0 w 34"/>
                <a:gd name="T11" fmla="*/ 1 h 2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4" h="22">
                  <a:moveTo>
                    <a:pt x="9" y="2"/>
                  </a:moveTo>
                  <a:lnTo>
                    <a:pt x="32" y="6"/>
                  </a:lnTo>
                  <a:lnTo>
                    <a:pt x="34" y="22"/>
                  </a:lnTo>
                  <a:lnTo>
                    <a:pt x="4" y="19"/>
                  </a:lnTo>
                  <a:lnTo>
                    <a:pt x="0" y="0"/>
                  </a:lnTo>
                  <a:lnTo>
                    <a:pt x="9" y="2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2" name="Freeform 48"/>
            <p:cNvSpPr>
              <a:spLocks/>
            </p:cNvSpPr>
            <p:nvPr/>
          </p:nvSpPr>
          <p:spPr bwMode="auto">
            <a:xfrm>
              <a:off x="4672" y="3259"/>
              <a:ext cx="196" cy="192"/>
            </a:xfrm>
            <a:custGeom>
              <a:avLst/>
              <a:gdLst>
                <a:gd name="T0" fmla="*/ 13 w 390"/>
                <a:gd name="T1" fmla="*/ 3 h 384"/>
                <a:gd name="T2" fmla="*/ 12 w 390"/>
                <a:gd name="T3" fmla="*/ 4 h 384"/>
                <a:gd name="T4" fmla="*/ 12 w 390"/>
                <a:gd name="T5" fmla="*/ 5 h 384"/>
                <a:gd name="T6" fmla="*/ 11 w 390"/>
                <a:gd name="T7" fmla="*/ 6 h 384"/>
                <a:gd name="T8" fmla="*/ 9 w 390"/>
                <a:gd name="T9" fmla="*/ 7 h 384"/>
                <a:gd name="T10" fmla="*/ 8 w 390"/>
                <a:gd name="T11" fmla="*/ 8 h 384"/>
                <a:gd name="T12" fmla="*/ 7 w 390"/>
                <a:gd name="T13" fmla="*/ 9 h 384"/>
                <a:gd name="T14" fmla="*/ 6 w 390"/>
                <a:gd name="T15" fmla="*/ 11 h 384"/>
                <a:gd name="T16" fmla="*/ 6 w 390"/>
                <a:gd name="T17" fmla="*/ 11 h 384"/>
                <a:gd name="T18" fmla="*/ 5 w 390"/>
                <a:gd name="T19" fmla="*/ 11 h 384"/>
                <a:gd name="T20" fmla="*/ 4 w 390"/>
                <a:gd name="T21" fmla="*/ 11 h 384"/>
                <a:gd name="T22" fmla="*/ 3 w 390"/>
                <a:gd name="T23" fmla="*/ 11 h 384"/>
                <a:gd name="T24" fmla="*/ 4 w 390"/>
                <a:gd name="T25" fmla="*/ 11 h 384"/>
                <a:gd name="T26" fmla="*/ 5 w 390"/>
                <a:gd name="T27" fmla="*/ 11 h 384"/>
                <a:gd name="T28" fmla="*/ 6 w 390"/>
                <a:gd name="T29" fmla="*/ 11 h 384"/>
                <a:gd name="T30" fmla="*/ 7 w 390"/>
                <a:gd name="T31" fmla="*/ 11 h 384"/>
                <a:gd name="T32" fmla="*/ 7 w 390"/>
                <a:gd name="T33" fmla="*/ 12 h 384"/>
                <a:gd name="T34" fmla="*/ 6 w 390"/>
                <a:gd name="T35" fmla="*/ 12 h 384"/>
                <a:gd name="T36" fmla="*/ 5 w 390"/>
                <a:gd name="T37" fmla="*/ 12 h 384"/>
                <a:gd name="T38" fmla="*/ 4 w 390"/>
                <a:gd name="T39" fmla="*/ 12 h 384"/>
                <a:gd name="T40" fmla="*/ 3 w 390"/>
                <a:gd name="T41" fmla="*/ 12 h 384"/>
                <a:gd name="T42" fmla="*/ 2 w 390"/>
                <a:gd name="T43" fmla="*/ 12 h 384"/>
                <a:gd name="T44" fmla="*/ 1 w 390"/>
                <a:gd name="T45" fmla="*/ 12 h 384"/>
                <a:gd name="T46" fmla="*/ 1 w 390"/>
                <a:gd name="T47" fmla="*/ 12 h 384"/>
                <a:gd name="T48" fmla="*/ 1 w 390"/>
                <a:gd name="T49" fmla="*/ 11 h 384"/>
                <a:gd name="T50" fmla="*/ 1 w 390"/>
                <a:gd name="T51" fmla="*/ 11 h 384"/>
                <a:gd name="T52" fmla="*/ 1 w 390"/>
                <a:gd name="T53" fmla="*/ 9 h 384"/>
                <a:gd name="T54" fmla="*/ 1 w 390"/>
                <a:gd name="T55" fmla="*/ 5 h 384"/>
                <a:gd name="T56" fmla="*/ 1 w 390"/>
                <a:gd name="T57" fmla="*/ 3 h 384"/>
                <a:gd name="T58" fmla="*/ 3 w 390"/>
                <a:gd name="T59" fmla="*/ 3 h 384"/>
                <a:gd name="T60" fmla="*/ 4 w 390"/>
                <a:gd name="T61" fmla="*/ 3 h 384"/>
                <a:gd name="T62" fmla="*/ 6 w 390"/>
                <a:gd name="T63" fmla="*/ 3 h 384"/>
                <a:gd name="T64" fmla="*/ 7 w 390"/>
                <a:gd name="T65" fmla="*/ 2 h 384"/>
                <a:gd name="T66" fmla="*/ 9 w 390"/>
                <a:gd name="T67" fmla="*/ 2 h 384"/>
                <a:gd name="T68" fmla="*/ 10 w 390"/>
                <a:gd name="T69" fmla="*/ 1 h 384"/>
                <a:gd name="T70" fmla="*/ 12 w 390"/>
                <a:gd name="T71" fmla="*/ 1 h 384"/>
                <a:gd name="T72" fmla="*/ 13 w 390"/>
                <a:gd name="T73" fmla="*/ 1 h 38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90" h="384">
                  <a:moveTo>
                    <a:pt x="390" y="1"/>
                  </a:moveTo>
                  <a:lnTo>
                    <a:pt x="390" y="83"/>
                  </a:lnTo>
                  <a:lnTo>
                    <a:pt x="372" y="97"/>
                  </a:lnTo>
                  <a:lnTo>
                    <a:pt x="365" y="111"/>
                  </a:lnTo>
                  <a:lnTo>
                    <a:pt x="364" y="129"/>
                  </a:lnTo>
                  <a:lnTo>
                    <a:pt x="364" y="156"/>
                  </a:lnTo>
                  <a:lnTo>
                    <a:pt x="348" y="167"/>
                  </a:lnTo>
                  <a:lnTo>
                    <a:pt x="323" y="179"/>
                  </a:lnTo>
                  <a:lnTo>
                    <a:pt x="296" y="191"/>
                  </a:lnTo>
                  <a:lnTo>
                    <a:pt x="268" y="204"/>
                  </a:lnTo>
                  <a:lnTo>
                    <a:pt x="243" y="219"/>
                  </a:lnTo>
                  <a:lnTo>
                    <a:pt x="224" y="234"/>
                  </a:lnTo>
                  <a:lnTo>
                    <a:pt x="214" y="252"/>
                  </a:lnTo>
                  <a:lnTo>
                    <a:pt x="216" y="272"/>
                  </a:lnTo>
                  <a:lnTo>
                    <a:pt x="206" y="334"/>
                  </a:lnTo>
                  <a:lnTo>
                    <a:pt x="192" y="335"/>
                  </a:lnTo>
                  <a:lnTo>
                    <a:pt x="177" y="336"/>
                  </a:lnTo>
                  <a:lnTo>
                    <a:pt x="163" y="338"/>
                  </a:lnTo>
                  <a:lnTo>
                    <a:pt x="148" y="339"/>
                  </a:lnTo>
                  <a:lnTo>
                    <a:pt x="135" y="340"/>
                  </a:lnTo>
                  <a:lnTo>
                    <a:pt x="120" y="341"/>
                  </a:lnTo>
                  <a:lnTo>
                    <a:pt x="106" y="342"/>
                  </a:lnTo>
                  <a:lnTo>
                    <a:pt x="91" y="343"/>
                  </a:lnTo>
                  <a:lnTo>
                    <a:pt x="91" y="348"/>
                  </a:lnTo>
                  <a:lnTo>
                    <a:pt x="105" y="350"/>
                  </a:lnTo>
                  <a:lnTo>
                    <a:pt x="120" y="351"/>
                  </a:lnTo>
                  <a:lnTo>
                    <a:pt x="133" y="350"/>
                  </a:lnTo>
                  <a:lnTo>
                    <a:pt x="148" y="349"/>
                  </a:lnTo>
                  <a:lnTo>
                    <a:pt x="163" y="347"/>
                  </a:lnTo>
                  <a:lnTo>
                    <a:pt x="177" y="346"/>
                  </a:lnTo>
                  <a:lnTo>
                    <a:pt x="192" y="344"/>
                  </a:lnTo>
                  <a:lnTo>
                    <a:pt x="206" y="346"/>
                  </a:lnTo>
                  <a:lnTo>
                    <a:pt x="205" y="372"/>
                  </a:lnTo>
                  <a:lnTo>
                    <a:pt x="198" y="373"/>
                  </a:lnTo>
                  <a:lnTo>
                    <a:pt x="189" y="373"/>
                  </a:lnTo>
                  <a:lnTo>
                    <a:pt x="177" y="374"/>
                  </a:lnTo>
                  <a:lnTo>
                    <a:pt x="164" y="376"/>
                  </a:lnTo>
                  <a:lnTo>
                    <a:pt x="150" y="378"/>
                  </a:lnTo>
                  <a:lnTo>
                    <a:pt x="135" y="379"/>
                  </a:lnTo>
                  <a:lnTo>
                    <a:pt x="118" y="380"/>
                  </a:lnTo>
                  <a:lnTo>
                    <a:pt x="102" y="381"/>
                  </a:lnTo>
                  <a:lnTo>
                    <a:pt x="86" y="382"/>
                  </a:lnTo>
                  <a:lnTo>
                    <a:pt x="70" y="382"/>
                  </a:lnTo>
                  <a:lnTo>
                    <a:pt x="55" y="384"/>
                  </a:lnTo>
                  <a:lnTo>
                    <a:pt x="42" y="384"/>
                  </a:lnTo>
                  <a:lnTo>
                    <a:pt x="30" y="382"/>
                  </a:lnTo>
                  <a:lnTo>
                    <a:pt x="19" y="381"/>
                  </a:lnTo>
                  <a:lnTo>
                    <a:pt x="11" y="379"/>
                  </a:lnTo>
                  <a:lnTo>
                    <a:pt x="7" y="377"/>
                  </a:lnTo>
                  <a:lnTo>
                    <a:pt x="7" y="351"/>
                  </a:lnTo>
                  <a:lnTo>
                    <a:pt x="25" y="349"/>
                  </a:lnTo>
                  <a:lnTo>
                    <a:pt x="26" y="343"/>
                  </a:lnTo>
                  <a:lnTo>
                    <a:pt x="8" y="341"/>
                  </a:lnTo>
                  <a:lnTo>
                    <a:pt x="8" y="274"/>
                  </a:lnTo>
                  <a:lnTo>
                    <a:pt x="9" y="207"/>
                  </a:lnTo>
                  <a:lnTo>
                    <a:pt x="8" y="142"/>
                  </a:lnTo>
                  <a:lnTo>
                    <a:pt x="0" y="76"/>
                  </a:lnTo>
                  <a:lnTo>
                    <a:pt x="24" y="75"/>
                  </a:lnTo>
                  <a:lnTo>
                    <a:pt x="48" y="73"/>
                  </a:lnTo>
                  <a:lnTo>
                    <a:pt x="72" y="72"/>
                  </a:lnTo>
                  <a:lnTo>
                    <a:pt x="97" y="70"/>
                  </a:lnTo>
                  <a:lnTo>
                    <a:pt x="121" y="68"/>
                  </a:lnTo>
                  <a:lnTo>
                    <a:pt x="145" y="67"/>
                  </a:lnTo>
                  <a:lnTo>
                    <a:pt x="169" y="65"/>
                  </a:lnTo>
                  <a:lnTo>
                    <a:pt x="193" y="61"/>
                  </a:lnTo>
                  <a:lnTo>
                    <a:pt x="217" y="58"/>
                  </a:lnTo>
                  <a:lnTo>
                    <a:pt x="242" y="53"/>
                  </a:lnTo>
                  <a:lnTo>
                    <a:pt x="266" y="47"/>
                  </a:lnTo>
                  <a:lnTo>
                    <a:pt x="290" y="40"/>
                  </a:lnTo>
                  <a:lnTo>
                    <a:pt x="314" y="32"/>
                  </a:lnTo>
                  <a:lnTo>
                    <a:pt x="338" y="23"/>
                  </a:lnTo>
                  <a:lnTo>
                    <a:pt x="363" y="13"/>
                  </a:lnTo>
                  <a:lnTo>
                    <a:pt x="387" y="0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9EA3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3" name="Freeform 49"/>
            <p:cNvSpPr>
              <a:spLocks/>
            </p:cNvSpPr>
            <p:nvPr/>
          </p:nvSpPr>
          <p:spPr bwMode="auto">
            <a:xfrm>
              <a:off x="4531" y="3294"/>
              <a:ext cx="19" cy="7"/>
            </a:xfrm>
            <a:custGeom>
              <a:avLst/>
              <a:gdLst>
                <a:gd name="T0" fmla="*/ 2 w 36"/>
                <a:gd name="T1" fmla="*/ 0 h 15"/>
                <a:gd name="T2" fmla="*/ 2 w 36"/>
                <a:gd name="T3" fmla="*/ 0 h 15"/>
                <a:gd name="T4" fmla="*/ 1 w 36"/>
                <a:gd name="T5" fmla="*/ 0 h 15"/>
                <a:gd name="T6" fmla="*/ 0 w 36"/>
                <a:gd name="T7" fmla="*/ 0 h 15"/>
                <a:gd name="T8" fmla="*/ 2 w 36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5">
                  <a:moveTo>
                    <a:pt x="36" y="0"/>
                  </a:moveTo>
                  <a:lnTo>
                    <a:pt x="36" y="4"/>
                  </a:lnTo>
                  <a:lnTo>
                    <a:pt x="19" y="7"/>
                  </a:lnTo>
                  <a:lnTo>
                    <a:pt x="0" y="1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4" name="Freeform 50"/>
            <p:cNvSpPr>
              <a:spLocks/>
            </p:cNvSpPr>
            <p:nvPr/>
          </p:nvSpPr>
          <p:spPr bwMode="auto">
            <a:xfrm>
              <a:off x="4535" y="3299"/>
              <a:ext cx="76" cy="17"/>
            </a:xfrm>
            <a:custGeom>
              <a:avLst/>
              <a:gdLst>
                <a:gd name="T0" fmla="*/ 4 w 151"/>
                <a:gd name="T1" fmla="*/ 0 h 32"/>
                <a:gd name="T2" fmla="*/ 5 w 151"/>
                <a:gd name="T3" fmla="*/ 1 h 32"/>
                <a:gd name="T4" fmla="*/ 5 w 151"/>
                <a:gd name="T5" fmla="*/ 1 h 32"/>
                <a:gd name="T6" fmla="*/ 4 w 151"/>
                <a:gd name="T7" fmla="*/ 1 h 32"/>
                <a:gd name="T8" fmla="*/ 4 w 151"/>
                <a:gd name="T9" fmla="*/ 2 h 32"/>
                <a:gd name="T10" fmla="*/ 3 w 151"/>
                <a:gd name="T11" fmla="*/ 2 h 32"/>
                <a:gd name="T12" fmla="*/ 3 w 151"/>
                <a:gd name="T13" fmla="*/ 2 h 32"/>
                <a:gd name="T14" fmla="*/ 2 w 151"/>
                <a:gd name="T15" fmla="*/ 2 h 32"/>
                <a:gd name="T16" fmla="*/ 2 w 151"/>
                <a:gd name="T17" fmla="*/ 1 h 32"/>
                <a:gd name="T18" fmla="*/ 1 w 151"/>
                <a:gd name="T19" fmla="*/ 1 h 32"/>
                <a:gd name="T20" fmla="*/ 0 w 151"/>
                <a:gd name="T21" fmla="*/ 1 h 32"/>
                <a:gd name="T22" fmla="*/ 1 w 151"/>
                <a:gd name="T23" fmla="*/ 1 h 32"/>
                <a:gd name="T24" fmla="*/ 1 w 151"/>
                <a:gd name="T25" fmla="*/ 1 h 32"/>
                <a:gd name="T26" fmla="*/ 2 w 151"/>
                <a:gd name="T27" fmla="*/ 1 h 32"/>
                <a:gd name="T28" fmla="*/ 3 w 151"/>
                <a:gd name="T29" fmla="*/ 1 h 32"/>
                <a:gd name="T30" fmla="*/ 4 w 151"/>
                <a:gd name="T31" fmla="*/ 1 h 32"/>
                <a:gd name="T32" fmla="*/ 4 w 151"/>
                <a:gd name="T33" fmla="*/ 1 h 32"/>
                <a:gd name="T34" fmla="*/ 4 w 151"/>
                <a:gd name="T35" fmla="*/ 0 h 3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51" h="32">
                  <a:moveTo>
                    <a:pt x="113" y="0"/>
                  </a:moveTo>
                  <a:lnTo>
                    <a:pt x="151" y="14"/>
                  </a:lnTo>
                  <a:lnTo>
                    <a:pt x="136" y="24"/>
                  </a:lnTo>
                  <a:lnTo>
                    <a:pt x="118" y="27"/>
                  </a:lnTo>
                  <a:lnTo>
                    <a:pt x="101" y="30"/>
                  </a:lnTo>
                  <a:lnTo>
                    <a:pt x="84" y="32"/>
                  </a:lnTo>
                  <a:lnTo>
                    <a:pt x="68" y="32"/>
                  </a:lnTo>
                  <a:lnTo>
                    <a:pt x="50" y="31"/>
                  </a:lnTo>
                  <a:lnTo>
                    <a:pt x="33" y="29"/>
                  </a:lnTo>
                  <a:lnTo>
                    <a:pt x="17" y="24"/>
                  </a:lnTo>
                  <a:lnTo>
                    <a:pt x="0" y="18"/>
                  </a:lnTo>
                  <a:lnTo>
                    <a:pt x="16" y="7"/>
                  </a:lnTo>
                  <a:lnTo>
                    <a:pt x="28" y="9"/>
                  </a:lnTo>
                  <a:lnTo>
                    <a:pt x="40" y="18"/>
                  </a:lnTo>
                  <a:lnTo>
                    <a:pt x="95" y="17"/>
                  </a:lnTo>
                  <a:lnTo>
                    <a:pt x="99" y="15"/>
                  </a:lnTo>
                  <a:lnTo>
                    <a:pt x="105" y="6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5" name="Freeform 51"/>
            <p:cNvSpPr>
              <a:spLocks/>
            </p:cNvSpPr>
            <p:nvPr/>
          </p:nvSpPr>
          <p:spPr bwMode="auto">
            <a:xfrm>
              <a:off x="4880" y="3303"/>
              <a:ext cx="80" cy="82"/>
            </a:xfrm>
            <a:custGeom>
              <a:avLst/>
              <a:gdLst>
                <a:gd name="T0" fmla="*/ 0 w 162"/>
                <a:gd name="T1" fmla="*/ 1 h 164"/>
                <a:gd name="T2" fmla="*/ 5 w 162"/>
                <a:gd name="T3" fmla="*/ 2 h 164"/>
                <a:gd name="T4" fmla="*/ 3 w 162"/>
                <a:gd name="T5" fmla="*/ 6 h 164"/>
                <a:gd name="T6" fmla="*/ 3 w 162"/>
                <a:gd name="T7" fmla="*/ 6 h 164"/>
                <a:gd name="T8" fmla="*/ 3 w 162"/>
                <a:gd name="T9" fmla="*/ 6 h 164"/>
                <a:gd name="T10" fmla="*/ 3 w 162"/>
                <a:gd name="T11" fmla="*/ 2 h 164"/>
                <a:gd name="T12" fmla="*/ 0 w 162"/>
                <a:gd name="T13" fmla="*/ 1 h 164"/>
                <a:gd name="T14" fmla="*/ 0 w 162"/>
                <a:gd name="T15" fmla="*/ 1 h 164"/>
                <a:gd name="T16" fmla="*/ 0 w 162"/>
                <a:gd name="T17" fmla="*/ 1 h 164"/>
                <a:gd name="T18" fmla="*/ 0 w 162"/>
                <a:gd name="T19" fmla="*/ 0 h 164"/>
                <a:gd name="T20" fmla="*/ 0 w 162"/>
                <a:gd name="T21" fmla="*/ 1 h 16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2" h="164">
                  <a:moveTo>
                    <a:pt x="26" y="2"/>
                  </a:moveTo>
                  <a:lnTo>
                    <a:pt x="162" y="39"/>
                  </a:lnTo>
                  <a:lnTo>
                    <a:pt x="126" y="164"/>
                  </a:lnTo>
                  <a:lnTo>
                    <a:pt x="106" y="162"/>
                  </a:lnTo>
                  <a:lnTo>
                    <a:pt x="97" y="164"/>
                  </a:lnTo>
                  <a:lnTo>
                    <a:pt x="126" y="49"/>
                  </a:lnTo>
                  <a:lnTo>
                    <a:pt x="0" y="11"/>
                  </a:lnTo>
                  <a:lnTo>
                    <a:pt x="5" y="5"/>
                  </a:lnTo>
                  <a:lnTo>
                    <a:pt x="12" y="7"/>
                  </a:lnTo>
                  <a:lnTo>
                    <a:pt x="19" y="0"/>
                  </a:lnTo>
                  <a:lnTo>
                    <a:pt x="26" y="2"/>
                  </a:lnTo>
                  <a:close/>
                </a:path>
              </a:pathLst>
            </a:custGeom>
            <a:solidFill>
              <a:srgbClr val="DD00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6" name="Freeform 52"/>
            <p:cNvSpPr>
              <a:spLocks/>
            </p:cNvSpPr>
            <p:nvPr/>
          </p:nvSpPr>
          <p:spPr bwMode="auto">
            <a:xfrm>
              <a:off x="4868" y="3313"/>
              <a:ext cx="13" cy="19"/>
            </a:xfrm>
            <a:custGeom>
              <a:avLst/>
              <a:gdLst>
                <a:gd name="T0" fmla="*/ 0 w 28"/>
                <a:gd name="T1" fmla="*/ 0 h 38"/>
                <a:gd name="T2" fmla="*/ 0 w 28"/>
                <a:gd name="T3" fmla="*/ 1 h 38"/>
                <a:gd name="T4" fmla="*/ 0 w 28"/>
                <a:gd name="T5" fmla="*/ 1 h 38"/>
                <a:gd name="T6" fmla="*/ 0 w 28"/>
                <a:gd name="T7" fmla="*/ 1 h 38"/>
                <a:gd name="T8" fmla="*/ 0 w 28"/>
                <a:gd name="T9" fmla="*/ 2 h 38"/>
                <a:gd name="T10" fmla="*/ 0 w 28"/>
                <a:gd name="T11" fmla="*/ 1 h 38"/>
                <a:gd name="T12" fmla="*/ 0 w 28"/>
                <a:gd name="T13" fmla="*/ 0 h 38"/>
                <a:gd name="T14" fmla="*/ 0 w 28"/>
                <a:gd name="T15" fmla="*/ 0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38">
                  <a:moveTo>
                    <a:pt x="17" y="0"/>
                  </a:moveTo>
                  <a:lnTo>
                    <a:pt x="26" y="4"/>
                  </a:lnTo>
                  <a:lnTo>
                    <a:pt x="28" y="20"/>
                  </a:lnTo>
                  <a:lnTo>
                    <a:pt x="26" y="31"/>
                  </a:lnTo>
                  <a:lnTo>
                    <a:pt x="0" y="38"/>
                  </a:lnTo>
                  <a:lnTo>
                    <a:pt x="2" y="30"/>
                  </a:lnTo>
                  <a:lnTo>
                    <a:pt x="4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1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7" name="Freeform 53"/>
            <p:cNvSpPr>
              <a:spLocks/>
            </p:cNvSpPr>
            <p:nvPr/>
          </p:nvSpPr>
          <p:spPr bwMode="auto">
            <a:xfrm>
              <a:off x="4617" y="3313"/>
              <a:ext cx="1" cy="8"/>
            </a:xfrm>
            <a:custGeom>
              <a:avLst/>
              <a:gdLst>
                <a:gd name="T0" fmla="*/ 0 w 2"/>
                <a:gd name="T1" fmla="*/ 0 h 17"/>
                <a:gd name="T2" fmla="*/ 1 w 2"/>
                <a:gd name="T3" fmla="*/ 0 h 17"/>
                <a:gd name="T4" fmla="*/ 0 w 2"/>
                <a:gd name="T5" fmla="*/ 0 h 17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" h="17">
                  <a:moveTo>
                    <a:pt x="0" y="0"/>
                  </a:moveTo>
                  <a:lnTo>
                    <a:pt x="2" y="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8" name="Freeform 54"/>
            <p:cNvSpPr>
              <a:spLocks/>
            </p:cNvSpPr>
            <p:nvPr/>
          </p:nvSpPr>
          <p:spPr bwMode="auto">
            <a:xfrm>
              <a:off x="4530" y="3314"/>
              <a:ext cx="1" cy="6"/>
            </a:xfrm>
            <a:custGeom>
              <a:avLst/>
              <a:gdLst>
                <a:gd name="T0" fmla="*/ 0 w 3"/>
                <a:gd name="T1" fmla="*/ 0 h 11"/>
                <a:gd name="T2" fmla="*/ 0 w 3"/>
                <a:gd name="T3" fmla="*/ 1 h 11"/>
                <a:gd name="T4" fmla="*/ 0 w 3"/>
                <a:gd name="T5" fmla="*/ 0 h 1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" h="11">
                  <a:moveTo>
                    <a:pt x="0" y="0"/>
                  </a:moveTo>
                  <a:lnTo>
                    <a:pt x="3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79" name="Freeform 55"/>
            <p:cNvSpPr>
              <a:spLocks/>
            </p:cNvSpPr>
            <p:nvPr/>
          </p:nvSpPr>
          <p:spPr bwMode="auto">
            <a:xfrm>
              <a:off x="4610" y="3317"/>
              <a:ext cx="2" cy="3"/>
            </a:xfrm>
            <a:custGeom>
              <a:avLst/>
              <a:gdLst>
                <a:gd name="T0" fmla="*/ 1 w 4"/>
                <a:gd name="T1" fmla="*/ 0 h 5"/>
                <a:gd name="T2" fmla="*/ 0 w 4"/>
                <a:gd name="T3" fmla="*/ 1 h 5"/>
                <a:gd name="T4" fmla="*/ 1 w 4"/>
                <a:gd name="T5" fmla="*/ 0 h 5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" h="5">
                  <a:moveTo>
                    <a:pt x="4" y="0"/>
                  </a:moveTo>
                  <a:lnTo>
                    <a:pt x="0" y="5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0" name="Freeform 56"/>
            <p:cNvSpPr>
              <a:spLocks/>
            </p:cNvSpPr>
            <p:nvPr/>
          </p:nvSpPr>
          <p:spPr bwMode="auto">
            <a:xfrm>
              <a:off x="4602" y="3317"/>
              <a:ext cx="3" cy="12"/>
            </a:xfrm>
            <a:custGeom>
              <a:avLst/>
              <a:gdLst>
                <a:gd name="T0" fmla="*/ 1 w 6"/>
                <a:gd name="T1" fmla="*/ 0 h 23"/>
                <a:gd name="T2" fmla="*/ 1 w 6"/>
                <a:gd name="T3" fmla="*/ 1 h 23"/>
                <a:gd name="T4" fmla="*/ 0 w 6"/>
                <a:gd name="T5" fmla="*/ 1 h 23"/>
                <a:gd name="T6" fmla="*/ 1 w 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23">
                  <a:moveTo>
                    <a:pt x="6" y="0"/>
                  </a:moveTo>
                  <a:lnTo>
                    <a:pt x="6" y="23"/>
                  </a:lnTo>
                  <a:lnTo>
                    <a:pt x="0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1" name="Freeform 57"/>
            <p:cNvSpPr>
              <a:spLocks/>
            </p:cNvSpPr>
            <p:nvPr/>
          </p:nvSpPr>
          <p:spPr bwMode="auto">
            <a:xfrm>
              <a:off x="4535" y="3318"/>
              <a:ext cx="3" cy="7"/>
            </a:xfrm>
            <a:custGeom>
              <a:avLst/>
              <a:gdLst>
                <a:gd name="T0" fmla="*/ 2 w 4"/>
                <a:gd name="T1" fmla="*/ 0 h 12"/>
                <a:gd name="T2" fmla="*/ 2 w 4"/>
                <a:gd name="T3" fmla="*/ 1 h 12"/>
                <a:gd name="T4" fmla="*/ 0 w 4"/>
                <a:gd name="T5" fmla="*/ 1 h 12"/>
                <a:gd name="T6" fmla="*/ 2 w 4"/>
                <a:gd name="T7" fmla="*/ 0 h 1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" h="12">
                  <a:moveTo>
                    <a:pt x="4" y="0"/>
                  </a:moveTo>
                  <a:lnTo>
                    <a:pt x="4" y="12"/>
                  </a:lnTo>
                  <a:lnTo>
                    <a:pt x="0" y="2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2" name="Freeform 58"/>
            <p:cNvSpPr>
              <a:spLocks/>
            </p:cNvSpPr>
            <p:nvPr/>
          </p:nvSpPr>
          <p:spPr bwMode="auto">
            <a:xfrm>
              <a:off x="4543" y="3318"/>
              <a:ext cx="3" cy="11"/>
            </a:xfrm>
            <a:custGeom>
              <a:avLst/>
              <a:gdLst>
                <a:gd name="T0" fmla="*/ 0 w 7"/>
                <a:gd name="T1" fmla="*/ 1 h 20"/>
                <a:gd name="T2" fmla="*/ 0 w 7"/>
                <a:gd name="T3" fmla="*/ 1 h 20"/>
                <a:gd name="T4" fmla="*/ 0 w 7"/>
                <a:gd name="T5" fmla="*/ 1 h 20"/>
                <a:gd name="T6" fmla="*/ 0 w 7"/>
                <a:gd name="T7" fmla="*/ 1 h 20"/>
                <a:gd name="T8" fmla="*/ 0 w 7"/>
                <a:gd name="T9" fmla="*/ 0 h 20"/>
                <a:gd name="T10" fmla="*/ 0 w 7"/>
                <a:gd name="T11" fmla="*/ 1 h 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" h="20">
                  <a:moveTo>
                    <a:pt x="4" y="1"/>
                  </a:moveTo>
                  <a:lnTo>
                    <a:pt x="7" y="2"/>
                  </a:lnTo>
                  <a:lnTo>
                    <a:pt x="7" y="20"/>
                  </a:lnTo>
                  <a:lnTo>
                    <a:pt x="0" y="20"/>
                  </a:lnTo>
                  <a:lnTo>
                    <a:pt x="0" y="0"/>
                  </a:lnTo>
                  <a:lnTo>
                    <a:pt x="4" y="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3" name="Freeform 59"/>
            <p:cNvSpPr>
              <a:spLocks/>
            </p:cNvSpPr>
            <p:nvPr/>
          </p:nvSpPr>
          <p:spPr bwMode="auto">
            <a:xfrm>
              <a:off x="4594" y="3320"/>
              <a:ext cx="4" cy="12"/>
            </a:xfrm>
            <a:custGeom>
              <a:avLst/>
              <a:gdLst>
                <a:gd name="T0" fmla="*/ 1 w 7"/>
                <a:gd name="T1" fmla="*/ 1 h 24"/>
                <a:gd name="T2" fmla="*/ 1 w 7"/>
                <a:gd name="T3" fmla="*/ 1 h 24"/>
                <a:gd name="T4" fmla="*/ 0 w 7"/>
                <a:gd name="T5" fmla="*/ 1 h 24"/>
                <a:gd name="T6" fmla="*/ 1 w 7"/>
                <a:gd name="T7" fmla="*/ 0 h 24"/>
                <a:gd name="T8" fmla="*/ 1 w 7"/>
                <a:gd name="T9" fmla="*/ 1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24">
                  <a:moveTo>
                    <a:pt x="7" y="2"/>
                  </a:moveTo>
                  <a:lnTo>
                    <a:pt x="7" y="18"/>
                  </a:lnTo>
                  <a:lnTo>
                    <a:pt x="0" y="24"/>
                  </a:lnTo>
                  <a:lnTo>
                    <a:pt x="1" y="0"/>
                  </a:lnTo>
                  <a:lnTo>
                    <a:pt x="7" y="2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4" name="Freeform 60"/>
            <p:cNvSpPr>
              <a:spLocks/>
            </p:cNvSpPr>
            <p:nvPr/>
          </p:nvSpPr>
          <p:spPr bwMode="auto">
            <a:xfrm>
              <a:off x="4586" y="3321"/>
              <a:ext cx="3" cy="11"/>
            </a:xfrm>
            <a:custGeom>
              <a:avLst/>
              <a:gdLst>
                <a:gd name="T0" fmla="*/ 1 w 6"/>
                <a:gd name="T1" fmla="*/ 0 h 23"/>
                <a:gd name="T2" fmla="*/ 1 w 6"/>
                <a:gd name="T3" fmla="*/ 0 h 23"/>
                <a:gd name="T4" fmla="*/ 0 w 6"/>
                <a:gd name="T5" fmla="*/ 0 h 23"/>
                <a:gd name="T6" fmla="*/ 1 w 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" h="23">
                  <a:moveTo>
                    <a:pt x="4" y="0"/>
                  </a:moveTo>
                  <a:lnTo>
                    <a:pt x="6" y="19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5" name="Freeform 61"/>
            <p:cNvSpPr>
              <a:spLocks/>
            </p:cNvSpPr>
            <p:nvPr/>
          </p:nvSpPr>
          <p:spPr bwMode="auto">
            <a:xfrm>
              <a:off x="4551" y="3321"/>
              <a:ext cx="3" cy="11"/>
            </a:xfrm>
            <a:custGeom>
              <a:avLst/>
              <a:gdLst>
                <a:gd name="T0" fmla="*/ 0 w 7"/>
                <a:gd name="T1" fmla="*/ 0 h 22"/>
                <a:gd name="T2" fmla="*/ 0 w 7"/>
                <a:gd name="T3" fmla="*/ 1 h 22"/>
                <a:gd name="T4" fmla="*/ 0 w 7"/>
                <a:gd name="T5" fmla="*/ 1 h 22"/>
                <a:gd name="T6" fmla="*/ 0 w 7"/>
                <a:gd name="T7" fmla="*/ 1 h 22"/>
                <a:gd name="T8" fmla="*/ 0 w 7"/>
                <a:gd name="T9" fmla="*/ 0 h 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" h="22">
                  <a:moveTo>
                    <a:pt x="6" y="0"/>
                  </a:moveTo>
                  <a:lnTo>
                    <a:pt x="7" y="7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6" name="Freeform 62"/>
            <p:cNvSpPr>
              <a:spLocks/>
            </p:cNvSpPr>
            <p:nvPr/>
          </p:nvSpPr>
          <p:spPr bwMode="auto">
            <a:xfrm>
              <a:off x="4577" y="3321"/>
              <a:ext cx="3" cy="12"/>
            </a:xfrm>
            <a:custGeom>
              <a:avLst/>
              <a:gdLst>
                <a:gd name="T0" fmla="*/ 1 w 6"/>
                <a:gd name="T1" fmla="*/ 0 h 25"/>
                <a:gd name="T2" fmla="*/ 1 w 6"/>
                <a:gd name="T3" fmla="*/ 0 h 25"/>
                <a:gd name="T4" fmla="*/ 0 w 6"/>
                <a:gd name="T5" fmla="*/ 0 h 25"/>
                <a:gd name="T6" fmla="*/ 0 w 6"/>
                <a:gd name="T7" fmla="*/ 0 h 25"/>
                <a:gd name="T8" fmla="*/ 1 w 6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5">
                  <a:moveTo>
                    <a:pt x="4" y="2"/>
                  </a:moveTo>
                  <a:lnTo>
                    <a:pt x="6" y="20"/>
                  </a:lnTo>
                  <a:lnTo>
                    <a:pt x="0" y="25"/>
                  </a:lnTo>
                  <a:lnTo>
                    <a:pt x="0" y="0"/>
                  </a:lnTo>
                  <a:lnTo>
                    <a:pt x="4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7" name="Freeform 63"/>
            <p:cNvSpPr>
              <a:spLocks/>
            </p:cNvSpPr>
            <p:nvPr/>
          </p:nvSpPr>
          <p:spPr bwMode="auto">
            <a:xfrm>
              <a:off x="4569" y="3321"/>
              <a:ext cx="3" cy="12"/>
            </a:xfrm>
            <a:custGeom>
              <a:avLst/>
              <a:gdLst>
                <a:gd name="T0" fmla="*/ 1 w 6"/>
                <a:gd name="T1" fmla="*/ 0 h 25"/>
                <a:gd name="T2" fmla="*/ 1 w 6"/>
                <a:gd name="T3" fmla="*/ 0 h 25"/>
                <a:gd name="T4" fmla="*/ 0 w 6"/>
                <a:gd name="T5" fmla="*/ 0 h 25"/>
                <a:gd name="T6" fmla="*/ 0 w 6"/>
                <a:gd name="T7" fmla="*/ 0 h 25"/>
                <a:gd name="T8" fmla="*/ 1 w 6"/>
                <a:gd name="T9" fmla="*/ 0 h 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" h="25">
                  <a:moveTo>
                    <a:pt x="5" y="2"/>
                  </a:moveTo>
                  <a:lnTo>
                    <a:pt x="6" y="25"/>
                  </a:lnTo>
                  <a:lnTo>
                    <a:pt x="0" y="25"/>
                  </a:lnTo>
                  <a:lnTo>
                    <a:pt x="0" y="0"/>
                  </a:lnTo>
                  <a:lnTo>
                    <a:pt x="5" y="2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8" name="Freeform 64"/>
            <p:cNvSpPr>
              <a:spLocks/>
            </p:cNvSpPr>
            <p:nvPr/>
          </p:nvSpPr>
          <p:spPr bwMode="auto">
            <a:xfrm>
              <a:off x="4560" y="3321"/>
              <a:ext cx="4" cy="11"/>
            </a:xfrm>
            <a:custGeom>
              <a:avLst/>
              <a:gdLst>
                <a:gd name="T0" fmla="*/ 1 w 8"/>
                <a:gd name="T1" fmla="*/ 0 h 21"/>
                <a:gd name="T2" fmla="*/ 1 w 8"/>
                <a:gd name="T3" fmla="*/ 1 h 21"/>
                <a:gd name="T4" fmla="*/ 0 w 8"/>
                <a:gd name="T5" fmla="*/ 1 h 21"/>
                <a:gd name="T6" fmla="*/ 0 w 8"/>
                <a:gd name="T7" fmla="*/ 1 h 21"/>
                <a:gd name="T8" fmla="*/ 1 w 8"/>
                <a:gd name="T9" fmla="*/ 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" h="21">
                  <a:moveTo>
                    <a:pt x="8" y="0"/>
                  </a:moveTo>
                  <a:lnTo>
                    <a:pt x="8" y="17"/>
                  </a:lnTo>
                  <a:lnTo>
                    <a:pt x="0" y="21"/>
                  </a:lnTo>
                  <a:lnTo>
                    <a:pt x="0" y="3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89" name="Freeform 65"/>
            <p:cNvSpPr>
              <a:spLocks/>
            </p:cNvSpPr>
            <p:nvPr/>
          </p:nvSpPr>
          <p:spPr bwMode="auto">
            <a:xfrm>
              <a:off x="4893" y="3326"/>
              <a:ext cx="18" cy="6"/>
            </a:xfrm>
            <a:custGeom>
              <a:avLst/>
              <a:gdLst>
                <a:gd name="T0" fmla="*/ 1 w 36"/>
                <a:gd name="T1" fmla="*/ 1 h 11"/>
                <a:gd name="T2" fmla="*/ 2 w 36"/>
                <a:gd name="T3" fmla="*/ 1 h 11"/>
                <a:gd name="T4" fmla="*/ 0 w 36"/>
                <a:gd name="T5" fmla="*/ 1 h 11"/>
                <a:gd name="T6" fmla="*/ 1 w 36"/>
                <a:gd name="T7" fmla="*/ 0 h 11"/>
                <a:gd name="T8" fmla="*/ 1 w 36"/>
                <a:gd name="T9" fmla="*/ 1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11">
                  <a:moveTo>
                    <a:pt x="11" y="1"/>
                  </a:moveTo>
                  <a:lnTo>
                    <a:pt x="36" y="8"/>
                  </a:lnTo>
                  <a:lnTo>
                    <a:pt x="0" y="11"/>
                  </a:lnTo>
                  <a:lnTo>
                    <a:pt x="2" y="0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F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0" name="Freeform 66"/>
            <p:cNvSpPr>
              <a:spLocks/>
            </p:cNvSpPr>
            <p:nvPr/>
          </p:nvSpPr>
          <p:spPr bwMode="auto">
            <a:xfrm>
              <a:off x="4338" y="3328"/>
              <a:ext cx="258" cy="96"/>
            </a:xfrm>
            <a:custGeom>
              <a:avLst/>
              <a:gdLst>
                <a:gd name="T0" fmla="*/ 1 w 516"/>
                <a:gd name="T1" fmla="*/ 0 h 192"/>
                <a:gd name="T2" fmla="*/ 1 w 516"/>
                <a:gd name="T3" fmla="*/ 1 h 192"/>
                <a:gd name="T4" fmla="*/ 2 w 516"/>
                <a:gd name="T5" fmla="*/ 1 h 192"/>
                <a:gd name="T6" fmla="*/ 3 w 516"/>
                <a:gd name="T7" fmla="*/ 2 h 192"/>
                <a:gd name="T8" fmla="*/ 4 w 516"/>
                <a:gd name="T9" fmla="*/ 2 h 192"/>
                <a:gd name="T10" fmla="*/ 5 w 516"/>
                <a:gd name="T11" fmla="*/ 2 h 192"/>
                <a:gd name="T12" fmla="*/ 6 w 516"/>
                <a:gd name="T13" fmla="*/ 3 h 192"/>
                <a:gd name="T14" fmla="*/ 7 w 516"/>
                <a:gd name="T15" fmla="*/ 3 h 192"/>
                <a:gd name="T16" fmla="*/ 8 w 516"/>
                <a:gd name="T17" fmla="*/ 3 h 192"/>
                <a:gd name="T18" fmla="*/ 9 w 516"/>
                <a:gd name="T19" fmla="*/ 3 h 192"/>
                <a:gd name="T20" fmla="*/ 10 w 516"/>
                <a:gd name="T21" fmla="*/ 3 h 192"/>
                <a:gd name="T22" fmla="*/ 11 w 516"/>
                <a:gd name="T23" fmla="*/ 3 h 192"/>
                <a:gd name="T24" fmla="*/ 12 w 516"/>
                <a:gd name="T25" fmla="*/ 3 h 192"/>
                <a:gd name="T26" fmla="*/ 13 w 516"/>
                <a:gd name="T27" fmla="*/ 3 h 192"/>
                <a:gd name="T28" fmla="*/ 14 w 516"/>
                <a:gd name="T29" fmla="*/ 3 h 192"/>
                <a:gd name="T30" fmla="*/ 15 w 516"/>
                <a:gd name="T31" fmla="*/ 3 h 192"/>
                <a:gd name="T32" fmla="*/ 16 w 516"/>
                <a:gd name="T33" fmla="*/ 3 h 192"/>
                <a:gd name="T34" fmla="*/ 17 w 516"/>
                <a:gd name="T35" fmla="*/ 3 h 192"/>
                <a:gd name="T36" fmla="*/ 16 w 516"/>
                <a:gd name="T37" fmla="*/ 6 h 192"/>
                <a:gd name="T38" fmla="*/ 16 w 516"/>
                <a:gd name="T39" fmla="*/ 6 h 192"/>
                <a:gd name="T40" fmla="*/ 15 w 516"/>
                <a:gd name="T41" fmla="*/ 6 h 192"/>
                <a:gd name="T42" fmla="*/ 14 w 516"/>
                <a:gd name="T43" fmla="*/ 6 h 192"/>
                <a:gd name="T44" fmla="*/ 13 w 516"/>
                <a:gd name="T45" fmla="*/ 6 h 192"/>
                <a:gd name="T46" fmla="*/ 13 w 516"/>
                <a:gd name="T47" fmla="*/ 6 h 192"/>
                <a:gd name="T48" fmla="*/ 12 w 516"/>
                <a:gd name="T49" fmla="*/ 6 h 192"/>
                <a:gd name="T50" fmla="*/ 11 w 516"/>
                <a:gd name="T51" fmla="*/ 6 h 192"/>
                <a:gd name="T52" fmla="*/ 11 w 516"/>
                <a:gd name="T53" fmla="*/ 6 h 192"/>
                <a:gd name="T54" fmla="*/ 10 w 516"/>
                <a:gd name="T55" fmla="*/ 6 h 192"/>
                <a:gd name="T56" fmla="*/ 9 w 516"/>
                <a:gd name="T57" fmla="*/ 6 h 192"/>
                <a:gd name="T58" fmla="*/ 8 w 516"/>
                <a:gd name="T59" fmla="*/ 6 h 192"/>
                <a:gd name="T60" fmla="*/ 8 w 516"/>
                <a:gd name="T61" fmla="*/ 6 h 192"/>
                <a:gd name="T62" fmla="*/ 7 w 516"/>
                <a:gd name="T63" fmla="*/ 6 h 192"/>
                <a:gd name="T64" fmla="*/ 6 w 516"/>
                <a:gd name="T65" fmla="*/ 6 h 192"/>
                <a:gd name="T66" fmla="*/ 5 w 516"/>
                <a:gd name="T67" fmla="*/ 6 h 192"/>
                <a:gd name="T68" fmla="*/ 5 w 516"/>
                <a:gd name="T69" fmla="*/ 6 h 192"/>
                <a:gd name="T70" fmla="*/ 3 w 516"/>
                <a:gd name="T71" fmla="*/ 5 h 192"/>
                <a:gd name="T72" fmla="*/ 2 w 516"/>
                <a:gd name="T73" fmla="*/ 5 h 192"/>
                <a:gd name="T74" fmla="*/ 1 w 516"/>
                <a:gd name="T75" fmla="*/ 4 h 192"/>
                <a:gd name="T76" fmla="*/ 1 w 516"/>
                <a:gd name="T77" fmla="*/ 4 h 192"/>
                <a:gd name="T78" fmla="*/ 1 w 516"/>
                <a:gd name="T79" fmla="*/ 3 h 192"/>
                <a:gd name="T80" fmla="*/ 1 w 516"/>
                <a:gd name="T81" fmla="*/ 3 h 192"/>
                <a:gd name="T82" fmla="*/ 0 w 516"/>
                <a:gd name="T83" fmla="*/ 2 h 192"/>
                <a:gd name="T84" fmla="*/ 1 w 516"/>
                <a:gd name="T85" fmla="*/ 0 h 192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516" h="192">
                  <a:moveTo>
                    <a:pt x="1" y="0"/>
                  </a:moveTo>
                  <a:lnTo>
                    <a:pt x="27" y="16"/>
                  </a:lnTo>
                  <a:lnTo>
                    <a:pt x="55" y="30"/>
                  </a:lnTo>
                  <a:lnTo>
                    <a:pt x="85" y="42"/>
                  </a:lnTo>
                  <a:lnTo>
                    <a:pt x="115" y="52"/>
                  </a:lnTo>
                  <a:lnTo>
                    <a:pt x="147" y="60"/>
                  </a:lnTo>
                  <a:lnTo>
                    <a:pt x="180" y="67"/>
                  </a:lnTo>
                  <a:lnTo>
                    <a:pt x="212" y="73"/>
                  </a:lnTo>
                  <a:lnTo>
                    <a:pt x="245" y="76"/>
                  </a:lnTo>
                  <a:lnTo>
                    <a:pt x="280" y="80"/>
                  </a:lnTo>
                  <a:lnTo>
                    <a:pt x="313" y="81"/>
                  </a:lnTo>
                  <a:lnTo>
                    <a:pt x="346" y="81"/>
                  </a:lnTo>
                  <a:lnTo>
                    <a:pt x="380" y="80"/>
                  </a:lnTo>
                  <a:lnTo>
                    <a:pt x="412" y="79"/>
                  </a:lnTo>
                  <a:lnTo>
                    <a:pt x="444" y="76"/>
                  </a:lnTo>
                  <a:lnTo>
                    <a:pt x="477" y="73"/>
                  </a:lnTo>
                  <a:lnTo>
                    <a:pt x="507" y="68"/>
                  </a:lnTo>
                  <a:lnTo>
                    <a:pt x="516" y="71"/>
                  </a:lnTo>
                  <a:lnTo>
                    <a:pt x="509" y="178"/>
                  </a:lnTo>
                  <a:lnTo>
                    <a:pt x="485" y="181"/>
                  </a:lnTo>
                  <a:lnTo>
                    <a:pt x="461" y="185"/>
                  </a:lnTo>
                  <a:lnTo>
                    <a:pt x="437" y="187"/>
                  </a:lnTo>
                  <a:lnTo>
                    <a:pt x="413" y="189"/>
                  </a:lnTo>
                  <a:lnTo>
                    <a:pt x="390" y="190"/>
                  </a:lnTo>
                  <a:lnTo>
                    <a:pt x="367" y="192"/>
                  </a:lnTo>
                  <a:lnTo>
                    <a:pt x="344" y="192"/>
                  </a:lnTo>
                  <a:lnTo>
                    <a:pt x="321" y="192"/>
                  </a:lnTo>
                  <a:lnTo>
                    <a:pt x="298" y="192"/>
                  </a:lnTo>
                  <a:lnTo>
                    <a:pt x="275" y="190"/>
                  </a:lnTo>
                  <a:lnTo>
                    <a:pt x="252" y="188"/>
                  </a:lnTo>
                  <a:lnTo>
                    <a:pt x="229" y="186"/>
                  </a:lnTo>
                  <a:lnTo>
                    <a:pt x="206" y="182"/>
                  </a:lnTo>
                  <a:lnTo>
                    <a:pt x="182" y="179"/>
                  </a:lnTo>
                  <a:lnTo>
                    <a:pt x="159" y="174"/>
                  </a:lnTo>
                  <a:lnTo>
                    <a:pt x="135" y="170"/>
                  </a:lnTo>
                  <a:lnTo>
                    <a:pt x="89" y="155"/>
                  </a:lnTo>
                  <a:lnTo>
                    <a:pt x="54" y="141"/>
                  </a:lnTo>
                  <a:lnTo>
                    <a:pt x="30" y="127"/>
                  </a:lnTo>
                  <a:lnTo>
                    <a:pt x="15" y="112"/>
                  </a:lnTo>
                  <a:lnTo>
                    <a:pt x="4" y="94"/>
                  </a:lnTo>
                  <a:lnTo>
                    <a:pt x="1" y="69"/>
                  </a:lnTo>
                  <a:lnTo>
                    <a:pt x="0" y="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1" name="Freeform 67"/>
            <p:cNvSpPr>
              <a:spLocks/>
            </p:cNvSpPr>
            <p:nvPr/>
          </p:nvSpPr>
          <p:spPr bwMode="auto">
            <a:xfrm>
              <a:off x="4968" y="3330"/>
              <a:ext cx="8" cy="7"/>
            </a:xfrm>
            <a:custGeom>
              <a:avLst/>
              <a:gdLst>
                <a:gd name="T0" fmla="*/ 1 w 15"/>
                <a:gd name="T1" fmla="*/ 0 h 15"/>
                <a:gd name="T2" fmla="*/ 1 w 15"/>
                <a:gd name="T3" fmla="*/ 0 h 15"/>
                <a:gd name="T4" fmla="*/ 0 w 15"/>
                <a:gd name="T5" fmla="*/ 0 h 15"/>
                <a:gd name="T6" fmla="*/ 1 w 15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" h="15">
                  <a:moveTo>
                    <a:pt x="7" y="0"/>
                  </a:moveTo>
                  <a:lnTo>
                    <a:pt x="15" y="15"/>
                  </a:lnTo>
                  <a:lnTo>
                    <a:pt x="0" y="1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4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2" name="Freeform 68"/>
            <p:cNvSpPr>
              <a:spLocks/>
            </p:cNvSpPr>
            <p:nvPr/>
          </p:nvSpPr>
          <p:spPr bwMode="auto">
            <a:xfrm>
              <a:off x="4617" y="3335"/>
              <a:ext cx="38" cy="19"/>
            </a:xfrm>
            <a:custGeom>
              <a:avLst/>
              <a:gdLst>
                <a:gd name="T0" fmla="*/ 2 w 77"/>
                <a:gd name="T1" fmla="*/ 0 h 39"/>
                <a:gd name="T2" fmla="*/ 2 w 77"/>
                <a:gd name="T3" fmla="*/ 0 h 39"/>
                <a:gd name="T4" fmla="*/ 2 w 77"/>
                <a:gd name="T5" fmla="*/ 0 h 39"/>
                <a:gd name="T6" fmla="*/ 2 w 77"/>
                <a:gd name="T7" fmla="*/ 0 h 39"/>
                <a:gd name="T8" fmla="*/ 1 w 77"/>
                <a:gd name="T9" fmla="*/ 0 h 39"/>
                <a:gd name="T10" fmla="*/ 1 w 77"/>
                <a:gd name="T11" fmla="*/ 0 h 39"/>
                <a:gd name="T12" fmla="*/ 1 w 77"/>
                <a:gd name="T13" fmla="*/ 0 h 39"/>
                <a:gd name="T14" fmla="*/ 1 w 77"/>
                <a:gd name="T15" fmla="*/ 0 h 39"/>
                <a:gd name="T16" fmla="*/ 1 w 77"/>
                <a:gd name="T17" fmla="*/ 0 h 39"/>
                <a:gd name="T18" fmla="*/ 0 w 77"/>
                <a:gd name="T19" fmla="*/ 1 h 39"/>
                <a:gd name="T20" fmla="*/ 0 w 77"/>
                <a:gd name="T21" fmla="*/ 1 h 39"/>
                <a:gd name="T22" fmla="*/ 0 w 77"/>
                <a:gd name="T23" fmla="*/ 0 h 39"/>
                <a:gd name="T24" fmla="*/ 0 w 77"/>
                <a:gd name="T25" fmla="*/ 0 h 39"/>
                <a:gd name="T26" fmla="*/ 2 w 77"/>
                <a:gd name="T27" fmla="*/ 0 h 3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7" h="39">
                  <a:moveTo>
                    <a:pt x="76" y="0"/>
                  </a:moveTo>
                  <a:lnTo>
                    <a:pt x="77" y="5"/>
                  </a:lnTo>
                  <a:lnTo>
                    <a:pt x="70" y="9"/>
                  </a:lnTo>
                  <a:lnTo>
                    <a:pt x="65" y="14"/>
                  </a:lnTo>
                  <a:lnTo>
                    <a:pt x="58" y="17"/>
                  </a:lnTo>
                  <a:lnTo>
                    <a:pt x="52" y="21"/>
                  </a:lnTo>
                  <a:lnTo>
                    <a:pt x="45" y="24"/>
                  </a:lnTo>
                  <a:lnTo>
                    <a:pt x="39" y="26"/>
                  </a:lnTo>
                  <a:lnTo>
                    <a:pt x="32" y="30"/>
                  </a:lnTo>
                  <a:lnTo>
                    <a:pt x="25" y="32"/>
                  </a:lnTo>
                  <a:lnTo>
                    <a:pt x="0" y="39"/>
                  </a:lnTo>
                  <a:lnTo>
                    <a:pt x="2" y="26"/>
                  </a:lnTo>
                  <a:lnTo>
                    <a:pt x="14" y="25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3" name="Freeform 69"/>
            <p:cNvSpPr>
              <a:spLocks/>
            </p:cNvSpPr>
            <p:nvPr/>
          </p:nvSpPr>
          <p:spPr bwMode="auto">
            <a:xfrm>
              <a:off x="4867" y="3339"/>
              <a:ext cx="8" cy="4"/>
            </a:xfrm>
            <a:custGeom>
              <a:avLst/>
              <a:gdLst>
                <a:gd name="T0" fmla="*/ 1 w 15"/>
                <a:gd name="T1" fmla="*/ 1 h 8"/>
                <a:gd name="T2" fmla="*/ 1 w 15"/>
                <a:gd name="T3" fmla="*/ 1 h 8"/>
                <a:gd name="T4" fmla="*/ 1 w 15"/>
                <a:gd name="T5" fmla="*/ 1 h 8"/>
                <a:gd name="T6" fmla="*/ 0 w 15"/>
                <a:gd name="T7" fmla="*/ 1 h 8"/>
                <a:gd name="T8" fmla="*/ 1 w 15"/>
                <a:gd name="T9" fmla="*/ 0 h 8"/>
                <a:gd name="T10" fmla="*/ 1 w 15"/>
                <a:gd name="T11" fmla="*/ 1 h 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" h="8">
                  <a:moveTo>
                    <a:pt x="12" y="1"/>
                  </a:moveTo>
                  <a:lnTo>
                    <a:pt x="15" y="5"/>
                  </a:lnTo>
                  <a:lnTo>
                    <a:pt x="10" y="8"/>
                  </a:lnTo>
                  <a:lnTo>
                    <a:pt x="0" y="8"/>
                  </a:lnTo>
                  <a:lnTo>
                    <a:pt x="1" y="0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C1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4" name="Freeform 70"/>
            <p:cNvSpPr>
              <a:spLocks/>
            </p:cNvSpPr>
            <p:nvPr/>
          </p:nvSpPr>
          <p:spPr bwMode="auto">
            <a:xfrm>
              <a:off x="4909" y="3343"/>
              <a:ext cx="24" cy="8"/>
            </a:xfrm>
            <a:custGeom>
              <a:avLst/>
              <a:gdLst>
                <a:gd name="T0" fmla="*/ 2 w 48"/>
                <a:gd name="T1" fmla="*/ 0 h 16"/>
                <a:gd name="T2" fmla="*/ 2 w 48"/>
                <a:gd name="T3" fmla="*/ 0 h 16"/>
                <a:gd name="T4" fmla="*/ 2 w 48"/>
                <a:gd name="T5" fmla="*/ 1 h 16"/>
                <a:gd name="T6" fmla="*/ 0 w 48"/>
                <a:gd name="T7" fmla="*/ 1 h 16"/>
                <a:gd name="T8" fmla="*/ 2 w 48"/>
                <a:gd name="T9" fmla="*/ 0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" h="16">
                  <a:moveTo>
                    <a:pt x="45" y="0"/>
                  </a:moveTo>
                  <a:lnTo>
                    <a:pt x="48" y="0"/>
                  </a:lnTo>
                  <a:lnTo>
                    <a:pt x="44" y="16"/>
                  </a:lnTo>
                  <a:lnTo>
                    <a:pt x="0" y="1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C1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5" name="Freeform 71"/>
            <p:cNvSpPr>
              <a:spLocks/>
            </p:cNvSpPr>
            <p:nvPr/>
          </p:nvSpPr>
          <p:spPr bwMode="auto">
            <a:xfrm>
              <a:off x="4774" y="3346"/>
              <a:ext cx="281" cy="207"/>
            </a:xfrm>
            <a:custGeom>
              <a:avLst/>
              <a:gdLst>
                <a:gd name="T0" fmla="*/ 14 w 562"/>
                <a:gd name="T1" fmla="*/ 0 h 415"/>
                <a:gd name="T2" fmla="*/ 16 w 562"/>
                <a:gd name="T3" fmla="*/ 1 h 415"/>
                <a:gd name="T4" fmla="*/ 18 w 562"/>
                <a:gd name="T5" fmla="*/ 3 h 415"/>
                <a:gd name="T6" fmla="*/ 18 w 562"/>
                <a:gd name="T7" fmla="*/ 4 h 415"/>
                <a:gd name="T8" fmla="*/ 17 w 562"/>
                <a:gd name="T9" fmla="*/ 10 h 415"/>
                <a:gd name="T10" fmla="*/ 14 w 562"/>
                <a:gd name="T11" fmla="*/ 12 h 415"/>
                <a:gd name="T12" fmla="*/ 11 w 562"/>
                <a:gd name="T13" fmla="*/ 12 h 415"/>
                <a:gd name="T14" fmla="*/ 7 w 562"/>
                <a:gd name="T15" fmla="*/ 12 h 415"/>
                <a:gd name="T16" fmla="*/ 7 w 562"/>
                <a:gd name="T17" fmla="*/ 12 h 415"/>
                <a:gd name="T18" fmla="*/ 10 w 562"/>
                <a:gd name="T19" fmla="*/ 12 h 415"/>
                <a:gd name="T20" fmla="*/ 13 w 562"/>
                <a:gd name="T21" fmla="*/ 12 h 415"/>
                <a:gd name="T22" fmla="*/ 16 w 562"/>
                <a:gd name="T23" fmla="*/ 11 h 415"/>
                <a:gd name="T24" fmla="*/ 17 w 562"/>
                <a:gd name="T25" fmla="*/ 11 h 415"/>
                <a:gd name="T26" fmla="*/ 13 w 562"/>
                <a:gd name="T27" fmla="*/ 12 h 415"/>
                <a:gd name="T28" fmla="*/ 8 w 562"/>
                <a:gd name="T29" fmla="*/ 12 h 415"/>
                <a:gd name="T30" fmla="*/ 3 w 562"/>
                <a:gd name="T31" fmla="*/ 12 h 415"/>
                <a:gd name="T32" fmla="*/ 1 w 562"/>
                <a:gd name="T33" fmla="*/ 10 h 415"/>
                <a:gd name="T34" fmla="*/ 3 w 562"/>
                <a:gd name="T35" fmla="*/ 11 h 415"/>
                <a:gd name="T36" fmla="*/ 4 w 562"/>
                <a:gd name="T37" fmla="*/ 11 h 415"/>
                <a:gd name="T38" fmla="*/ 2 w 562"/>
                <a:gd name="T39" fmla="*/ 11 h 415"/>
                <a:gd name="T40" fmla="*/ 1 w 562"/>
                <a:gd name="T41" fmla="*/ 9 h 415"/>
                <a:gd name="T42" fmla="*/ 1 w 562"/>
                <a:gd name="T43" fmla="*/ 6 h 415"/>
                <a:gd name="T44" fmla="*/ 2 w 562"/>
                <a:gd name="T45" fmla="*/ 4 h 415"/>
                <a:gd name="T46" fmla="*/ 3 w 562"/>
                <a:gd name="T47" fmla="*/ 3 h 415"/>
                <a:gd name="T48" fmla="*/ 5 w 562"/>
                <a:gd name="T49" fmla="*/ 3 h 415"/>
                <a:gd name="T50" fmla="*/ 6 w 562"/>
                <a:gd name="T51" fmla="*/ 2 h 415"/>
                <a:gd name="T52" fmla="*/ 3 w 562"/>
                <a:gd name="T53" fmla="*/ 3 h 415"/>
                <a:gd name="T54" fmla="*/ 2 w 562"/>
                <a:gd name="T55" fmla="*/ 2 h 415"/>
                <a:gd name="T56" fmla="*/ 5 w 562"/>
                <a:gd name="T57" fmla="*/ 0 h 415"/>
                <a:gd name="T58" fmla="*/ 7 w 562"/>
                <a:gd name="T59" fmla="*/ 0 h 415"/>
                <a:gd name="T60" fmla="*/ 4 w 562"/>
                <a:gd name="T61" fmla="*/ 1 h 415"/>
                <a:gd name="T62" fmla="*/ 4 w 562"/>
                <a:gd name="T63" fmla="*/ 2 h 415"/>
                <a:gd name="T64" fmla="*/ 6 w 562"/>
                <a:gd name="T65" fmla="*/ 1 h 415"/>
                <a:gd name="T66" fmla="*/ 8 w 562"/>
                <a:gd name="T67" fmla="*/ 1 h 415"/>
                <a:gd name="T68" fmla="*/ 8 w 562"/>
                <a:gd name="T69" fmla="*/ 2 h 415"/>
                <a:gd name="T70" fmla="*/ 8 w 562"/>
                <a:gd name="T71" fmla="*/ 2 h 415"/>
                <a:gd name="T72" fmla="*/ 6 w 562"/>
                <a:gd name="T73" fmla="*/ 3 h 415"/>
                <a:gd name="T74" fmla="*/ 4 w 562"/>
                <a:gd name="T75" fmla="*/ 3 h 415"/>
                <a:gd name="T76" fmla="*/ 2 w 562"/>
                <a:gd name="T77" fmla="*/ 3 h 415"/>
                <a:gd name="T78" fmla="*/ 2 w 562"/>
                <a:gd name="T79" fmla="*/ 4 h 415"/>
                <a:gd name="T80" fmla="*/ 4 w 562"/>
                <a:gd name="T81" fmla="*/ 4 h 415"/>
                <a:gd name="T82" fmla="*/ 6 w 562"/>
                <a:gd name="T83" fmla="*/ 4 h 415"/>
                <a:gd name="T84" fmla="*/ 8 w 562"/>
                <a:gd name="T85" fmla="*/ 2 h 415"/>
                <a:gd name="T86" fmla="*/ 9 w 562"/>
                <a:gd name="T87" fmla="*/ 1 h 415"/>
                <a:gd name="T88" fmla="*/ 9 w 562"/>
                <a:gd name="T89" fmla="*/ 2 h 415"/>
                <a:gd name="T90" fmla="*/ 11 w 562"/>
                <a:gd name="T91" fmla="*/ 3 h 415"/>
                <a:gd name="T92" fmla="*/ 13 w 562"/>
                <a:gd name="T93" fmla="*/ 1 h 415"/>
                <a:gd name="T94" fmla="*/ 13 w 562"/>
                <a:gd name="T95" fmla="*/ 0 h 415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62" h="415">
                  <a:moveTo>
                    <a:pt x="390" y="0"/>
                  </a:moveTo>
                  <a:lnTo>
                    <a:pt x="405" y="3"/>
                  </a:lnTo>
                  <a:lnTo>
                    <a:pt x="421" y="8"/>
                  </a:lnTo>
                  <a:lnTo>
                    <a:pt x="437" y="14"/>
                  </a:lnTo>
                  <a:lnTo>
                    <a:pt x="454" y="21"/>
                  </a:lnTo>
                  <a:lnTo>
                    <a:pt x="470" y="29"/>
                  </a:lnTo>
                  <a:lnTo>
                    <a:pt x="486" y="38"/>
                  </a:lnTo>
                  <a:lnTo>
                    <a:pt x="503" y="47"/>
                  </a:lnTo>
                  <a:lnTo>
                    <a:pt x="516" y="58"/>
                  </a:lnTo>
                  <a:lnTo>
                    <a:pt x="530" y="69"/>
                  </a:lnTo>
                  <a:lnTo>
                    <a:pt x="542" y="82"/>
                  </a:lnTo>
                  <a:lnTo>
                    <a:pt x="551" y="96"/>
                  </a:lnTo>
                  <a:lnTo>
                    <a:pt x="558" y="111"/>
                  </a:lnTo>
                  <a:lnTo>
                    <a:pt x="561" y="126"/>
                  </a:lnTo>
                  <a:lnTo>
                    <a:pt x="562" y="142"/>
                  </a:lnTo>
                  <a:lnTo>
                    <a:pt x="560" y="159"/>
                  </a:lnTo>
                  <a:lnTo>
                    <a:pt x="553" y="177"/>
                  </a:lnTo>
                  <a:lnTo>
                    <a:pt x="561" y="317"/>
                  </a:lnTo>
                  <a:lnTo>
                    <a:pt x="546" y="334"/>
                  </a:lnTo>
                  <a:lnTo>
                    <a:pt x="528" y="348"/>
                  </a:lnTo>
                  <a:lnTo>
                    <a:pt x="507" y="360"/>
                  </a:lnTo>
                  <a:lnTo>
                    <a:pt x="485" y="371"/>
                  </a:lnTo>
                  <a:lnTo>
                    <a:pt x="461" y="379"/>
                  </a:lnTo>
                  <a:lnTo>
                    <a:pt x="435" y="385"/>
                  </a:lnTo>
                  <a:lnTo>
                    <a:pt x="408" y="390"/>
                  </a:lnTo>
                  <a:lnTo>
                    <a:pt x="381" y="393"/>
                  </a:lnTo>
                  <a:lnTo>
                    <a:pt x="353" y="395"/>
                  </a:lnTo>
                  <a:lnTo>
                    <a:pt x="325" y="396"/>
                  </a:lnTo>
                  <a:lnTo>
                    <a:pt x="298" y="396"/>
                  </a:lnTo>
                  <a:lnTo>
                    <a:pt x="271" y="395"/>
                  </a:lnTo>
                  <a:lnTo>
                    <a:pt x="245" y="394"/>
                  </a:lnTo>
                  <a:lnTo>
                    <a:pt x="220" y="393"/>
                  </a:lnTo>
                  <a:lnTo>
                    <a:pt x="197" y="392"/>
                  </a:lnTo>
                  <a:lnTo>
                    <a:pt x="177" y="389"/>
                  </a:lnTo>
                  <a:lnTo>
                    <a:pt x="173" y="395"/>
                  </a:lnTo>
                  <a:lnTo>
                    <a:pt x="197" y="397"/>
                  </a:lnTo>
                  <a:lnTo>
                    <a:pt x="223" y="400"/>
                  </a:lnTo>
                  <a:lnTo>
                    <a:pt x="247" y="402"/>
                  </a:lnTo>
                  <a:lnTo>
                    <a:pt x="272" y="404"/>
                  </a:lnTo>
                  <a:lnTo>
                    <a:pt x="296" y="405"/>
                  </a:lnTo>
                  <a:lnTo>
                    <a:pt x="322" y="407"/>
                  </a:lnTo>
                  <a:lnTo>
                    <a:pt x="346" y="405"/>
                  </a:lnTo>
                  <a:lnTo>
                    <a:pt x="370" y="404"/>
                  </a:lnTo>
                  <a:lnTo>
                    <a:pt x="395" y="403"/>
                  </a:lnTo>
                  <a:lnTo>
                    <a:pt x="419" y="400"/>
                  </a:lnTo>
                  <a:lnTo>
                    <a:pt x="443" y="395"/>
                  </a:lnTo>
                  <a:lnTo>
                    <a:pt x="467" y="388"/>
                  </a:lnTo>
                  <a:lnTo>
                    <a:pt x="490" y="380"/>
                  </a:lnTo>
                  <a:lnTo>
                    <a:pt x="513" y="371"/>
                  </a:lnTo>
                  <a:lnTo>
                    <a:pt x="535" y="359"/>
                  </a:lnTo>
                  <a:lnTo>
                    <a:pt x="557" y="346"/>
                  </a:lnTo>
                  <a:lnTo>
                    <a:pt x="542" y="360"/>
                  </a:lnTo>
                  <a:lnTo>
                    <a:pt x="519" y="374"/>
                  </a:lnTo>
                  <a:lnTo>
                    <a:pt x="489" y="386"/>
                  </a:lnTo>
                  <a:lnTo>
                    <a:pt x="453" y="396"/>
                  </a:lnTo>
                  <a:lnTo>
                    <a:pt x="413" y="404"/>
                  </a:lnTo>
                  <a:lnTo>
                    <a:pt x="368" y="410"/>
                  </a:lnTo>
                  <a:lnTo>
                    <a:pt x="322" y="413"/>
                  </a:lnTo>
                  <a:lnTo>
                    <a:pt x="276" y="415"/>
                  </a:lnTo>
                  <a:lnTo>
                    <a:pt x="229" y="413"/>
                  </a:lnTo>
                  <a:lnTo>
                    <a:pt x="182" y="410"/>
                  </a:lnTo>
                  <a:lnTo>
                    <a:pt x="139" y="403"/>
                  </a:lnTo>
                  <a:lnTo>
                    <a:pt x="100" y="395"/>
                  </a:lnTo>
                  <a:lnTo>
                    <a:pt x="65" y="384"/>
                  </a:lnTo>
                  <a:lnTo>
                    <a:pt x="36" y="369"/>
                  </a:lnTo>
                  <a:lnTo>
                    <a:pt x="14" y="351"/>
                  </a:lnTo>
                  <a:lnTo>
                    <a:pt x="0" y="331"/>
                  </a:lnTo>
                  <a:lnTo>
                    <a:pt x="14" y="343"/>
                  </a:lnTo>
                  <a:lnTo>
                    <a:pt x="28" y="354"/>
                  </a:lnTo>
                  <a:lnTo>
                    <a:pt x="43" y="362"/>
                  </a:lnTo>
                  <a:lnTo>
                    <a:pt x="59" y="369"/>
                  </a:lnTo>
                  <a:lnTo>
                    <a:pt x="74" y="374"/>
                  </a:lnTo>
                  <a:lnTo>
                    <a:pt x="90" y="379"/>
                  </a:lnTo>
                  <a:lnTo>
                    <a:pt x="106" y="382"/>
                  </a:lnTo>
                  <a:lnTo>
                    <a:pt x="121" y="387"/>
                  </a:lnTo>
                  <a:lnTo>
                    <a:pt x="125" y="381"/>
                  </a:lnTo>
                  <a:lnTo>
                    <a:pt x="110" y="377"/>
                  </a:lnTo>
                  <a:lnTo>
                    <a:pt x="94" y="371"/>
                  </a:lnTo>
                  <a:lnTo>
                    <a:pt x="79" y="365"/>
                  </a:lnTo>
                  <a:lnTo>
                    <a:pt x="63" y="359"/>
                  </a:lnTo>
                  <a:lnTo>
                    <a:pt x="48" y="351"/>
                  </a:lnTo>
                  <a:lnTo>
                    <a:pt x="33" y="341"/>
                  </a:lnTo>
                  <a:lnTo>
                    <a:pt x="19" y="328"/>
                  </a:lnTo>
                  <a:lnTo>
                    <a:pt x="7" y="313"/>
                  </a:lnTo>
                  <a:lnTo>
                    <a:pt x="21" y="295"/>
                  </a:lnTo>
                  <a:lnTo>
                    <a:pt x="22" y="273"/>
                  </a:lnTo>
                  <a:lnTo>
                    <a:pt x="20" y="248"/>
                  </a:lnTo>
                  <a:lnTo>
                    <a:pt x="20" y="222"/>
                  </a:lnTo>
                  <a:lnTo>
                    <a:pt x="15" y="218"/>
                  </a:lnTo>
                  <a:lnTo>
                    <a:pt x="22" y="184"/>
                  </a:lnTo>
                  <a:lnTo>
                    <a:pt x="32" y="175"/>
                  </a:lnTo>
                  <a:lnTo>
                    <a:pt x="33" y="154"/>
                  </a:lnTo>
                  <a:lnTo>
                    <a:pt x="32" y="131"/>
                  </a:lnTo>
                  <a:lnTo>
                    <a:pt x="32" y="112"/>
                  </a:lnTo>
                  <a:lnTo>
                    <a:pt x="55" y="116"/>
                  </a:lnTo>
                  <a:lnTo>
                    <a:pt x="75" y="117"/>
                  </a:lnTo>
                  <a:lnTo>
                    <a:pt x="95" y="115"/>
                  </a:lnTo>
                  <a:lnTo>
                    <a:pt x="112" y="109"/>
                  </a:lnTo>
                  <a:lnTo>
                    <a:pt x="129" y="104"/>
                  </a:lnTo>
                  <a:lnTo>
                    <a:pt x="146" y="98"/>
                  </a:lnTo>
                  <a:lnTo>
                    <a:pt x="164" y="93"/>
                  </a:lnTo>
                  <a:lnTo>
                    <a:pt x="182" y="92"/>
                  </a:lnTo>
                  <a:lnTo>
                    <a:pt x="185" y="85"/>
                  </a:lnTo>
                  <a:lnTo>
                    <a:pt x="172" y="82"/>
                  </a:lnTo>
                  <a:lnTo>
                    <a:pt x="156" y="85"/>
                  </a:lnTo>
                  <a:lnTo>
                    <a:pt x="136" y="92"/>
                  </a:lnTo>
                  <a:lnTo>
                    <a:pt x="116" y="100"/>
                  </a:lnTo>
                  <a:lnTo>
                    <a:pt x="94" y="106"/>
                  </a:lnTo>
                  <a:lnTo>
                    <a:pt x="72" y="109"/>
                  </a:lnTo>
                  <a:lnTo>
                    <a:pt x="51" y="105"/>
                  </a:lnTo>
                  <a:lnTo>
                    <a:pt x="32" y="92"/>
                  </a:lnTo>
                  <a:lnTo>
                    <a:pt x="47" y="71"/>
                  </a:lnTo>
                  <a:lnTo>
                    <a:pt x="65" y="54"/>
                  </a:lnTo>
                  <a:lnTo>
                    <a:pt x="86" y="40"/>
                  </a:lnTo>
                  <a:lnTo>
                    <a:pt x="109" y="30"/>
                  </a:lnTo>
                  <a:lnTo>
                    <a:pt x="133" y="22"/>
                  </a:lnTo>
                  <a:lnTo>
                    <a:pt x="158" y="15"/>
                  </a:lnTo>
                  <a:lnTo>
                    <a:pt x="184" y="9"/>
                  </a:lnTo>
                  <a:lnTo>
                    <a:pt x="208" y="3"/>
                  </a:lnTo>
                  <a:lnTo>
                    <a:pt x="196" y="8"/>
                  </a:lnTo>
                  <a:lnTo>
                    <a:pt x="179" y="15"/>
                  </a:lnTo>
                  <a:lnTo>
                    <a:pt x="159" y="22"/>
                  </a:lnTo>
                  <a:lnTo>
                    <a:pt x="140" y="31"/>
                  </a:lnTo>
                  <a:lnTo>
                    <a:pt x="120" y="40"/>
                  </a:lnTo>
                  <a:lnTo>
                    <a:pt x="104" y="51"/>
                  </a:lnTo>
                  <a:lnTo>
                    <a:pt x="94" y="61"/>
                  </a:lnTo>
                  <a:lnTo>
                    <a:pt x="89" y="73"/>
                  </a:lnTo>
                  <a:lnTo>
                    <a:pt x="104" y="79"/>
                  </a:lnTo>
                  <a:lnTo>
                    <a:pt x="123" y="79"/>
                  </a:lnTo>
                  <a:lnTo>
                    <a:pt x="143" y="76"/>
                  </a:lnTo>
                  <a:lnTo>
                    <a:pt x="166" y="69"/>
                  </a:lnTo>
                  <a:lnTo>
                    <a:pt x="188" y="60"/>
                  </a:lnTo>
                  <a:lnTo>
                    <a:pt x="209" y="51"/>
                  </a:lnTo>
                  <a:lnTo>
                    <a:pt x="229" y="43"/>
                  </a:lnTo>
                  <a:lnTo>
                    <a:pt x="243" y="36"/>
                  </a:lnTo>
                  <a:lnTo>
                    <a:pt x="237" y="44"/>
                  </a:lnTo>
                  <a:lnTo>
                    <a:pt x="230" y="52"/>
                  </a:lnTo>
                  <a:lnTo>
                    <a:pt x="223" y="60"/>
                  </a:lnTo>
                  <a:lnTo>
                    <a:pt x="216" y="68"/>
                  </a:lnTo>
                  <a:lnTo>
                    <a:pt x="226" y="70"/>
                  </a:lnTo>
                  <a:lnTo>
                    <a:pt x="267" y="36"/>
                  </a:lnTo>
                  <a:lnTo>
                    <a:pt x="260" y="50"/>
                  </a:lnTo>
                  <a:lnTo>
                    <a:pt x="250" y="62"/>
                  </a:lnTo>
                  <a:lnTo>
                    <a:pt x="239" y="74"/>
                  </a:lnTo>
                  <a:lnTo>
                    <a:pt x="226" y="84"/>
                  </a:lnTo>
                  <a:lnTo>
                    <a:pt x="212" y="93"/>
                  </a:lnTo>
                  <a:lnTo>
                    <a:pt x="199" y="100"/>
                  </a:lnTo>
                  <a:lnTo>
                    <a:pt x="182" y="107"/>
                  </a:lnTo>
                  <a:lnTo>
                    <a:pt x="166" y="113"/>
                  </a:lnTo>
                  <a:lnTo>
                    <a:pt x="149" y="116"/>
                  </a:lnTo>
                  <a:lnTo>
                    <a:pt x="132" y="120"/>
                  </a:lnTo>
                  <a:lnTo>
                    <a:pt x="114" y="122"/>
                  </a:lnTo>
                  <a:lnTo>
                    <a:pt x="97" y="123"/>
                  </a:lnTo>
                  <a:lnTo>
                    <a:pt x="81" y="124"/>
                  </a:lnTo>
                  <a:lnTo>
                    <a:pt x="65" y="124"/>
                  </a:lnTo>
                  <a:lnTo>
                    <a:pt x="49" y="123"/>
                  </a:lnTo>
                  <a:lnTo>
                    <a:pt x="35" y="121"/>
                  </a:lnTo>
                  <a:lnTo>
                    <a:pt x="34" y="129"/>
                  </a:lnTo>
                  <a:lnTo>
                    <a:pt x="45" y="134"/>
                  </a:lnTo>
                  <a:lnTo>
                    <a:pt x="48" y="143"/>
                  </a:lnTo>
                  <a:lnTo>
                    <a:pt x="60" y="145"/>
                  </a:lnTo>
                  <a:lnTo>
                    <a:pt x="74" y="146"/>
                  </a:lnTo>
                  <a:lnTo>
                    <a:pt x="91" y="146"/>
                  </a:lnTo>
                  <a:lnTo>
                    <a:pt x="109" y="145"/>
                  </a:lnTo>
                  <a:lnTo>
                    <a:pt x="128" y="143"/>
                  </a:lnTo>
                  <a:lnTo>
                    <a:pt x="147" y="139"/>
                  </a:lnTo>
                  <a:lnTo>
                    <a:pt x="167" y="134"/>
                  </a:lnTo>
                  <a:lnTo>
                    <a:pt x="187" y="128"/>
                  </a:lnTo>
                  <a:lnTo>
                    <a:pt x="205" y="121"/>
                  </a:lnTo>
                  <a:lnTo>
                    <a:pt x="223" y="113"/>
                  </a:lnTo>
                  <a:lnTo>
                    <a:pt x="239" y="104"/>
                  </a:lnTo>
                  <a:lnTo>
                    <a:pt x="254" y="93"/>
                  </a:lnTo>
                  <a:lnTo>
                    <a:pt x="265" y="82"/>
                  </a:lnTo>
                  <a:lnTo>
                    <a:pt x="275" y="69"/>
                  </a:lnTo>
                  <a:lnTo>
                    <a:pt x="281" y="56"/>
                  </a:lnTo>
                  <a:lnTo>
                    <a:pt x="284" y="41"/>
                  </a:lnTo>
                  <a:lnTo>
                    <a:pt x="306" y="50"/>
                  </a:lnTo>
                  <a:lnTo>
                    <a:pt x="294" y="92"/>
                  </a:lnTo>
                  <a:lnTo>
                    <a:pt x="272" y="83"/>
                  </a:lnTo>
                  <a:lnTo>
                    <a:pt x="269" y="86"/>
                  </a:lnTo>
                  <a:lnTo>
                    <a:pt x="294" y="104"/>
                  </a:lnTo>
                  <a:lnTo>
                    <a:pt x="314" y="113"/>
                  </a:lnTo>
                  <a:lnTo>
                    <a:pt x="328" y="115"/>
                  </a:lnTo>
                  <a:lnTo>
                    <a:pt x="339" y="111"/>
                  </a:lnTo>
                  <a:lnTo>
                    <a:pt x="349" y="103"/>
                  </a:lnTo>
                  <a:lnTo>
                    <a:pt x="362" y="90"/>
                  </a:lnTo>
                  <a:lnTo>
                    <a:pt x="379" y="75"/>
                  </a:lnTo>
                  <a:lnTo>
                    <a:pt x="402" y="60"/>
                  </a:lnTo>
                  <a:lnTo>
                    <a:pt x="405" y="50"/>
                  </a:lnTo>
                  <a:lnTo>
                    <a:pt x="363" y="22"/>
                  </a:lnTo>
                  <a:lnTo>
                    <a:pt x="368" y="0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C1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6" name="Freeform 72"/>
            <p:cNvSpPr>
              <a:spLocks/>
            </p:cNvSpPr>
            <p:nvPr/>
          </p:nvSpPr>
          <p:spPr bwMode="auto">
            <a:xfrm>
              <a:off x="4846" y="3345"/>
              <a:ext cx="65" cy="32"/>
            </a:xfrm>
            <a:custGeom>
              <a:avLst/>
              <a:gdLst>
                <a:gd name="T0" fmla="*/ 3 w 131"/>
                <a:gd name="T1" fmla="*/ 1 h 62"/>
                <a:gd name="T2" fmla="*/ 4 w 131"/>
                <a:gd name="T3" fmla="*/ 1 h 62"/>
                <a:gd name="T4" fmla="*/ 0 w 131"/>
                <a:gd name="T5" fmla="*/ 2 h 62"/>
                <a:gd name="T6" fmla="*/ 0 w 131"/>
                <a:gd name="T7" fmla="*/ 3 h 62"/>
                <a:gd name="T8" fmla="*/ 0 w 131"/>
                <a:gd name="T9" fmla="*/ 2 h 62"/>
                <a:gd name="T10" fmla="*/ 0 w 131"/>
                <a:gd name="T11" fmla="*/ 2 h 62"/>
                <a:gd name="T12" fmla="*/ 0 w 131"/>
                <a:gd name="T13" fmla="*/ 2 h 62"/>
                <a:gd name="T14" fmla="*/ 1 w 131"/>
                <a:gd name="T15" fmla="*/ 1 h 62"/>
                <a:gd name="T16" fmla="*/ 1 w 131"/>
                <a:gd name="T17" fmla="*/ 1 h 62"/>
                <a:gd name="T18" fmla="*/ 2 w 131"/>
                <a:gd name="T19" fmla="*/ 1 h 62"/>
                <a:gd name="T20" fmla="*/ 3 w 131"/>
                <a:gd name="T21" fmla="*/ 0 h 62"/>
                <a:gd name="T22" fmla="*/ 3 w 131"/>
                <a:gd name="T23" fmla="*/ 1 h 6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1" h="62">
                  <a:moveTo>
                    <a:pt x="109" y="1"/>
                  </a:moveTo>
                  <a:lnTo>
                    <a:pt x="131" y="9"/>
                  </a:lnTo>
                  <a:lnTo>
                    <a:pt x="14" y="59"/>
                  </a:lnTo>
                  <a:lnTo>
                    <a:pt x="5" y="62"/>
                  </a:lnTo>
                  <a:lnTo>
                    <a:pt x="3" y="54"/>
                  </a:lnTo>
                  <a:lnTo>
                    <a:pt x="0" y="51"/>
                  </a:lnTo>
                  <a:lnTo>
                    <a:pt x="0" y="46"/>
                  </a:lnTo>
                  <a:lnTo>
                    <a:pt x="44" y="26"/>
                  </a:lnTo>
                  <a:lnTo>
                    <a:pt x="53" y="25"/>
                  </a:lnTo>
                  <a:lnTo>
                    <a:pt x="94" y="9"/>
                  </a:lnTo>
                  <a:lnTo>
                    <a:pt x="99" y="0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C1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7" name="Freeform 73"/>
            <p:cNvSpPr>
              <a:spLocks/>
            </p:cNvSpPr>
            <p:nvPr/>
          </p:nvSpPr>
          <p:spPr bwMode="auto">
            <a:xfrm>
              <a:off x="4913" y="3355"/>
              <a:ext cx="17" cy="9"/>
            </a:xfrm>
            <a:custGeom>
              <a:avLst/>
              <a:gdLst>
                <a:gd name="T0" fmla="*/ 1 w 34"/>
                <a:gd name="T1" fmla="*/ 0 h 19"/>
                <a:gd name="T2" fmla="*/ 2 w 34"/>
                <a:gd name="T3" fmla="*/ 0 h 19"/>
                <a:gd name="T4" fmla="*/ 1 w 34"/>
                <a:gd name="T5" fmla="*/ 0 h 19"/>
                <a:gd name="T6" fmla="*/ 0 w 34"/>
                <a:gd name="T7" fmla="*/ 0 h 19"/>
                <a:gd name="T8" fmla="*/ 1 w 34"/>
                <a:gd name="T9" fmla="*/ 0 h 19"/>
                <a:gd name="T10" fmla="*/ 1 w 34"/>
                <a:gd name="T11" fmla="*/ 0 h 19"/>
                <a:gd name="T12" fmla="*/ 1 w 34"/>
                <a:gd name="T13" fmla="*/ 0 h 19"/>
                <a:gd name="T14" fmla="*/ 1 w 34"/>
                <a:gd name="T15" fmla="*/ 0 h 1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" h="19">
                  <a:moveTo>
                    <a:pt x="24" y="0"/>
                  </a:moveTo>
                  <a:lnTo>
                    <a:pt x="34" y="5"/>
                  </a:lnTo>
                  <a:lnTo>
                    <a:pt x="29" y="19"/>
                  </a:lnTo>
                  <a:lnTo>
                    <a:pt x="0" y="8"/>
                  </a:lnTo>
                  <a:lnTo>
                    <a:pt x="4" y="3"/>
                  </a:lnTo>
                  <a:lnTo>
                    <a:pt x="7" y="0"/>
                  </a:lnTo>
                  <a:lnTo>
                    <a:pt x="19" y="3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1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8" name="Freeform 74"/>
            <p:cNvSpPr>
              <a:spLocks/>
            </p:cNvSpPr>
            <p:nvPr/>
          </p:nvSpPr>
          <p:spPr bwMode="auto">
            <a:xfrm>
              <a:off x="4947" y="3363"/>
              <a:ext cx="21" cy="26"/>
            </a:xfrm>
            <a:custGeom>
              <a:avLst/>
              <a:gdLst>
                <a:gd name="T0" fmla="*/ 1 w 42"/>
                <a:gd name="T1" fmla="*/ 1 h 50"/>
                <a:gd name="T2" fmla="*/ 2 w 42"/>
                <a:gd name="T3" fmla="*/ 1 h 50"/>
                <a:gd name="T4" fmla="*/ 1 w 42"/>
                <a:gd name="T5" fmla="*/ 1 h 50"/>
                <a:gd name="T6" fmla="*/ 0 w 42"/>
                <a:gd name="T7" fmla="*/ 2 h 50"/>
                <a:gd name="T8" fmla="*/ 1 w 42"/>
                <a:gd name="T9" fmla="*/ 0 h 50"/>
                <a:gd name="T10" fmla="*/ 1 w 42"/>
                <a:gd name="T11" fmla="*/ 1 h 5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" h="50">
                  <a:moveTo>
                    <a:pt x="17" y="1"/>
                  </a:moveTo>
                  <a:lnTo>
                    <a:pt x="42" y="16"/>
                  </a:lnTo>
                  <a:lnTo>
                    <a:pt x="27" y="28"/>
                  </a:lnTo>
                  <a:lnTo>
                    <a:pt x="0" y="50"/>
                  </a:lnTo>
                  <a:lnTo>
                    <a:pt x="15" y="0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DD00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299" name="Freeform 75"/>
            <p:cNvSpPr>
              <a:spLocks/>
            </p:cNvSpPr>
            <p:nvPr/>
          </p:nvSpPr>
          <p:spPr bwMode="auto">
            <a:xfrm>
              <a:off x="4829" y="3373"/>
              <a:ext cx="9" cy="5"/>
            </a:xfrm>
            <a:custGeom>
              <a:avLst/>
              <a:gdLst>
                <a:gd name="T0" fmla="*/ 1 w 18"/>
                <a:gd name="T1" fmla="*/ 0 h 9"/>
                <a:gd name="T2" fmla="*/ 1 w 18"/>
                <a:gd name="T3" fmla="*/ 1 h 9"/>
                <a:gd name="T4" fmla="*/ 1 w 18"/>
                <a:gd name="T5" fmla="*/ 1 h 9"/>
                <a:gd name="T6" fmla="*/ 0 w 18"/>
                <a:gd name="T7" fmla="*/ 1 h 9"/>
                <a:gd name="T8" fmla="*/ 1 w 18"/>
                <a:gd name="T9" fmla="*/ 1 h 9"/>
                <a:gd name="T10" fmla="*/ 1 w 18"/>
                <a:gd name="T11" fmla="*/ 0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" h="9">
                  <a:moveTo>
                    <a:pt x="17" y="0"/>
                  </a:moveTo>
                  <a:lnTo>
                    <a:pt x="18" y="4"/>
                  </a:lnTo>
                  <a:lnTo>
                    <a:pt x="13" y="9"/>
                  </a:lnTo>
                  <a:lnTo>
                    <a:pt x="0" y="9"/>
                  </a:lnTo>
                  <a:lnTo>
                    <a:pt x="7" y="2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1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300" name="Freeform 76"/>
            <p:cNvSpPr>
              <a:spLocks/>
            </p:cNvSpPr>
            <p:nvPr/>
          </p:nvSpPr>
          <p:spPr bwMode="auto">
            <a:xfrm>
              <a:off x="4926" y="3391"/>
              <a:ext cx="13" cy="8"/>
            </a:xfrm>
            <a:custGeom>
              <a:avLst/>
              <a:gdLst>
                <a:gd name="T0" fmla="*/ 1 w 25"/>
                <a:gd name="T1" fmla="*/ 0 h 16"/>
                <a:gd name="T2" fmla="*/ 1 w 25"/>
                <a:gd name="T3" fmla="*/ 0 h 16"/>
                <a:gd name="T4" fmla="*/ 1 w 25"/>
                <a:gd name="T5" fmla="*/ 1 h 16"/>
                <a:gd name="T6" fmla="*/ 1 w 25"/>
                <a:gd name="T7" fmla="*/ 1 h 16"/>
                <a:gd name="T8" fmla="*/ 1 w 25"/>
                <a:gd name="T9" fmla="*/ 1 h 16"/>
                <a:gd name="T10" fmla="*/ 1 w 25"/>
                <a:gd name="T11" fmla="*/ 1 h 16"/>
                <a:gd name="T12" fmla="*/ 0 w 25"/>
                <a:gd name="T13" fmla="*/ 1 h 16"/>
                <a:gd name="T14" fmla="*/ 1 w 25"/>
                <a:gd name="T15" fmla="*/ 0 h 16"/>
                <a:gd name="T16" fmla="*/ 1 w 25"/>
                <a:gd name="T17" fmla="*/ 0 h 1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5" h="16">
                  <a:moveTo>
                    <a:pt x="17" y="0"/>
                  </a:moveTo>
                  <a:lnTo>
                    <a:pt x="24" y="0"/>
                  </a:lnTo>
                  <a:lnTo>
                    <a:pt x="25" y="6"/>
                  </a:lnTo>
                  <a:lnTo>
                    <a:pt x="20" y="14"/>
                  </a:lnTo>
                  <a:lnTo>
                    <a:pt x="13" y="14"/>
                  </a:lnTo>
                  <a:lnTo>
                    <a:pt x="10" y="16"/>
                  </a:lnTo>
                  <a:lnTo>
                    <a:pt x="0" y="11"/>
                  </a:lnTo>
                  <a:lnTo>
                    <a:pt x="7" y="0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C1000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301" name="Freeform 77"/>
            <p:cNvSpPr>
              <a:spLocks/>
            </p:cNvSpPr>
            <p:nvPr/>
          </p:nvSpPr>
          <p:spPr bwMode="auto">
            <a:xfrm>
              <a:off x="4881" y="3424"/>
              <a:ext cx="165" cy="96"/>
            </a:xfrm>
            <a:custGeom>
              <a:avLst/>
              <a:gdLst>
                <a:gd name="T0" fmla="*/ 11 w 329"/>
                <a:gd name="T1" fmla="*/ 0 h 193"/>
                <a:gd name="T2" fmla="*/ 11 w 329"/>
                <a:gd name="T3" fmla="*/ 0 h 193"/>
                <a:gd name="T4" fmla="*/ 11 w 329"/>
                <a:gd name="T5" fmla="*/ 0 h 193"/>
                <a:gd name="T6" fmla="*/ 10 w 329"/>
                <a:gd name="T7" fmla="*/ 0 h 193"/>
                <a:gd name="T8" fmla="*/ 10 w 329"/>
                <a:gd name="T9" fmla="*/ 0 h 193"/>
                <a:gd name="T10" fmla="*/ 9 w 329"/>
                <a:gd name="T11" fmla="*/ 1 h 193"/>
                <a:gd name="T12" fmla="*/ 9 w 329"/>
                <a:gd name="T13" fmla="*/ 1 h 193"/>
                <a:gd name="T14" fmla="*/ 8 w 329"/>
                <a:gd name="T15" fmla="*/ 1 h 193"/>
                <a:gd name="T16" fmla="*/ 7 w 329"/>
                <a:gd name="T17" fmla="*/ 1 h 193"/>
                <a:gd name="T18" fmla="*/ 6 w 329"/>
                <a:gd name="T19" fmla="*/ 1 h 193"/>
                <a:gd name="T20" fmla="*/ 6 w 329"/>
                <a:gd name="T21" fmla="*/ 1 h 193"/>
                <a:gd name="T22" fmla="*/ 5 w 329"/>
                <a:gd name="T23" fmla="*/ 1 h 193"/>
                <a:gd name="T24" fmla="*/ 4 w 329"/>
                <a:gd name="T25" fmla="*/ 1 h 193"/>
                <a:gd name="T26" fmla="*/ 3 w 329"/>
                <a:gd name="T27" fmla="*/ 1 h 193"/>
                <a:gd name="T28" fmla="*/ 3 w 329"/>
                <a:gd name="T29" fmla="*/ 1 h 193"/>
                <a:gd name="T30" fmla="*/ 2 w 329"/>
                <a:gd name="T31" fmla="*/ 1 h 193"/>
                <a:gd name="T32" fmla="*/ 1 w 329"/>
                <a:gd name="T33" fmla="*/ 1 h 193"/>
                <a:gd name="T34" fmla="*/ 1 w 329"/>
                <a:gd name="T35" fmla="*/ 1 h 193"/>
                <a:gd name="T36" fmla="*/ 1 w 329"/>
                <a:gd name="T37" fmla="*/ 5 h 193"/>
                <a:gd name="T38" fmla="*/ 1 w 329"/>
                <a:gd name="T39" fmla="*/ 5 h 193"/>
                <a:gd name="T40" fmla="*/ 2 w 329"/>
                <a:gd name="T41" fmla="*/ 5 h 193"/>
                <a:gd name="T42" fmla="*/ 3 w 329"/>
                <a:gd name="T43" fmla="*/ 5 h 193"/>
                <a:gd name="T44" fmla="*/ 3 w 329"/>
                <a:gd name="T45" fmla="*/ 5 h 193"/>
                <a:gd name="T46" fmla="*/ 4 w 329"/>
                <a:gd name="T47" fmla="*/ 5 h 193"/>
                <a:gd name="T48" fmla="*/ 4 w 329"/>
                <a:gd name="T49" fmla="*/ 5 h 193"/>
                <a:gd name="T50" fmla="*/ 5 w 329"/>
                <a:gd name="T51" fmla="*/ 5 h 193"/>
                <a:gd name="T52" fmla="*/ 6 w 329"/>
                <a:gd name="T53" fmla="*/ 5 h 193"/>
                <a:gd name="T54" fmla="*/ 6 w 329"/>
                <a:gd name="T55" fmla="*/ 5 h 193"/>
                <a:gd name="T56" fmla="*/ 7 w 329"/>
                <a:gd name="T57" fmla="*/ 5 h 193"/>
                <a:gd name="T58" fmla="*/ 7 w 329"/>
                <a:gd name="T59" fmla="*/ 5 h 193"/>
                <a:gd name="T60" fmla="*/ 8 w 329"/>
                <a:gd name="T61" fmla="*/ 5 h 193"/>
                <a:gd name="T62" fmla="*/ 8 w 329"/>
                <a:gd name="T63" fmla="*/ 5 h 193"/>
                <a:gd name="T64" fmla="*/ 9 w 329"/>
                <a:gd name="T65" fmla="*/ 4 h 193"/>
                <a:gd name="T66" fmla="*/ 10 w 329"/>
                <a:gd name="T67" fmla="*/ 4 h 193"/>
                <a:gd name="T68" fmla="*/ 10 w 329"/>
                <a:gd name="T69" fmla="*/ 4 h 193"/>
                <a:gd name="T70" fmla="*/ 10 w 329"/>
                <a:gd name="T71" fmla="*/ 4 h 193"/>
                <a:gd name="T72" fmla="*/ 10 w 329"/>
                <a:gd name="T73" fmla="*/ 4 h 193"/>
                <a:gd name="T74" fmla="*/ 9 w 329"/>
                <a:gd name="T75" fmla="*/ 5 h 193"/>
                <a:gd name="T76" fmla="*/ 8 w 329"/>
                <a:gd name="T77" fmla="*/ 5 h 193"/>
                <a:gd name="T78" fmla="*/ 8 w 329"/>
                <a:gd name="T79" fmla="*/ 5 h 193"/>
                <a:gd name="T80" fmla="*/ 7 w 329"/>
                <a:gd name="T81" fmla="*/ 5 h 193"/>
                <a:gd name="T82" fmla="*/ 6 w 329"/>
                <a:gd name="T83" fmla="*/ 5 h 193"/>
                <a:gd name="T84" fmla="*/ 6 w 329"/>
                <a:gd name="T85" fmla="*/ 5 h 193"/>
                <a:gd name="T86" fmla="*/ 5 w 329"/>
                <a:gd name="T87" fmla="*/ 5 h 193"/>
                <a:gd name="T88" fmla="*/ 0 w 329"/>
                <a:gd name="T89" fmla="*/ 6 h 193"/>
                <a:gd name="T90" fmla="*/ 1 w 329"/>
                <a:gd name="T91" fmla="*/ 1 h 193"/>
                <a:gd name="T92" fmla="*/ 2 w 329"/>
                <a:gd name="T93" fmla="*/ 1 h 193"/>
                <a:gd name="T94" fmla="*/ 2 w 329"/>
                <a:gd name="T95" fmla="*/ 1 h 193"/>
                <a:gd name="T96" fmla="*/ 3 w 329"/>
                <a:gd name="T97" fmla="*/ 1 h 193"/>
                <a:gd name="T98" fmla="*/ 3 w 329"/>
                <a:gd name="T99" fmla="*/ 1 h 193"/>
                <a:gd name="T100" fmla="*/ 4 w 329"/>
                <a:gd name="T101" fmla="*/ 1 h 193"/>
                <a:gd name="T102" fmla="*/ 5 w 329"/>
                <a:gd name="T103" fmla="*/ 1 h 193"/>
                <a:gd name="T104" fmla="*/ 5 w 329"/>
                <a:gd name="T105" fmla="*/ 1 h 193"/>
                <a:gd name="T106" fmla="*/ 6 w 329"/>
                <a:gd name="T107" fmla="*/ 1 h 193"/>
                <a:gd name="T108" fmla="*/ 7 w 329"/>
                <a:gd name="T109" fmla="*/ 1 h 193"/>
                <a:gd name="T110" fmla="*/ 7 w 329"/>
                <a:gd name="T111" fmla="*/ 1 h 193"/>
                <a:gd name="T112" fmla="*/ 8 w 329"/>
                <a:gd name="T113" fmla="*/ 1 h 193"/>
                <a:gd name="T114" fmla="*/ 8 w 329"/>
                <a:gd name="T115" fmla="*/ 0 h 193"/>
                <a:gd name="T116" fmla="*/ 9 w 329"/>
                <a:gd name="T117" fmla="*/ 0 h 193"/>
                <a:gd name="T118" fmla="*/ 10 w 329"/>
                <a:gd name="T119" fmla="*/ 0 h 193"/>
                <a:gd name="T120" fmla="*/ 10 w 329"/>
                <a:gd name="T121" fmla="*/ 0 h 193"/>
                <a:gd name="T122" fmla="*/ 11 w 329"/>
                <a:gd name="T123" fmla="*/ 0 h 193"/>
                <a:gd name="T124" fmla="*/ 11 w 329"/>
                <a:gd name="T125" fmla="*/ 0 h 19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329" h="193">
                  <a:moveTo>
                    <a:pt x="326" y="1"/>
                  </a:moveTo>
                  <a:lnTo>
                    <a:pt x="329" y="1"/>
                  </a:lnTo>
                  <a:lnTo>
                    <a:pt x="322" y="12"/>
                  </a:lnTo>
                  <a:lnTo>
                    <a:pt x="311" y="21"/>
                  </a:lnTo>
                  <a:lnTo>
                    <a:pt x="297" y="29"/>
                  </a:lnTo>
                  <a:lnTo>
                    <a:pt x="280" y="36"/>
                  </a:lnTo>
                  <a:lnTo>
                    <a:pt x="259" y="42"/>
                  </a:lnTo>
                  <a:lnTo>
                    <a:pt x="237" y="47"/>
                  </a:lnTo>
                  <a:lnTo>
                    <a:pt x="214" y="51"/>
                  </a:lnTo>
                  <a:lnTo>
                    <a:pt x="190" y="54"/>
                  </a:lnTo>
                  <a:lnTo>
                    <a:pt x="165" y="56"/>
                  </a:lnTo>
                  <a:lnTo>
                    <a:pt x="139" y="57"/>
                  </a:lnTo>
                  <a:lnTo>
                    <a:pt x="115" y="58"/>
                  </a:lnTo>
                  <a:lnTo>
                    <a:pt x="92" y="59"/>
                  </a:lnTo>
                  <a:lnTo>
                    <a:pt x="70" y="59"/>
                  </a:lnTo>
                  <a:lnTo>
                    <a:pt x="49" y="59"/>
                  </a:lnTo>
                  <a:lnTo>
                    <a:pt x="32" y="59"/>
                  </a:lnTo>
                  <a:lnTo>
                    <a:pt x="17" y="59"/>
                  </a:lnTo>
                  <a:lnTo>
                    <a:pt x="10" y="177"/>
                  </a:lnTo>
                  <a:lnTo>
                    <a:pt x="29" y="179"/>
                  </a:lnTo>
                  <a:lnTo>
                    <a:pt x="47" y="181"/>
                  </a:lnTo>
                  <a:lnTo>
                    <a:pt x="65" y="183"/>
                  </a:lnTo>
                  <a:lnTo>
                    <a:pt x="85" y="184"/>
                  </a:lnTo>
                  <a:lnTo>
                    <a:pt x="105" y="184"/>
                  </a:lnTo>
                  <a:lnTo>
                    <a:pt x="124" y="184"/>
                  </a:lnTo>
                  <a:lnTo>
                    <a:pt x="143" y="183"/>
                  </a:lnTo>
                  <a:lnTo>
                    <a:pt x="162" y="180"/>
                  </a:lnTo>
                  <a:lnTo>
                    <a:pt x="182" y="178"/>
                  </a:lnTo>
                  <a:lnTo>
                    <a:pt x="200" y="175"/>
                  </a:lnTo>
                  <a:lnTo>
                    <a:pt x="219" y="171"/>
                  </a:lnTo>
                  <a:lnTo>
                    <a:pt x="237" y="166"/>
                  </a:lnTo>
                  <a:lnTo>
                    <a:pt x="255" y="161"/>
                  </a:lnTo>
                  <a:lnTo>
                    <a:pt x="274" y="155"/>
                  </a:lnTo>
                  <a:lnTo>
                    <a:pt x="291" y="148"/>
                  </a:lnTo>
                  <a:lnTo>
                    <a:pt x="307" y="141"/>
                  </a:lnTo>
                  <a:lnTo>
                    <a:pt x="312" y="149"/>
                  </a:lnTo>
                  <a:lnTo>
                    <a:pt x="292" y="156"/>
                  </a:lnTo>
                  <a:lnTo>
                    <a:pt x="273" y="163"/>
                  </a:lnTo>
                  <a:lnTo>
                    <a:pt x="253" y="170"/>
                  </a:lnTo>
                  <a:lnTo>
                    <a:pt x="234" y="175"/>
                  </a:lnTo>
                  <a:lnTo>
                    <a:pt x="213" y="179"/>
                  </a:lnTo>
                  <a:lnTo>
                    <a:pt x="192" y="183"/>
                  </a:lnTo>
                  <a:lnTo>
                    <a:pt x="171" y="185"/>
                  </a:lnTo>
                  <a:lnTo>
                    <a:pt x="151" y="186"/>
                  </a:lnTo>
                  <a:lnTo>
                    <a:pt x="0" y="193"/>
                  </a:lnTo>
                  <a:lnTo>
                    <a:pt x="15" y="48"/>
                  </a:lnTo>
                  <a:lnTo>
                    <a:pt x="34" y="49"/>
                  </a:lnTo>
                  <a:lnTo>
                    <a:pt x="54" y="50"/>
                  </a:lnTo>
                  <a:lnTo>
                    <a:pt x="74" y="51"/>
                  </a:lnTo>
                  <a:lnTo>
                    <a:pt x="93" y="51"/>
                  </a:lnTo>
                  <a:lnTo>
                    <a:pt x="114" y="51"/>
                  </a:lnTo>
                  <a:lnTo>
                    <a:pt x="133" y="50"/>
                  </a:lnTo>
                  <a:lnTo>
                    <a:pt x="153" y="49"/>
                  </a:lnTo>
                  <a:lnTo>
                    <a:pt x="174" y="47"/>
                  </a:lnTo>
                  <a:lnTo>
                    <a:pt x="193" y="43"/>
                  </a:lnTo>
                  <a:lnTo>
                    <a:pt x="213" y="40"/>
                  </a:lnTo>
                  <a:lnTo>
                    <a:pt x="232" y="35"/>
                  </a:lnTo>
                  <a:lnTo>
                    <a:pt x="251" y="31"/>
                  </a:lnTo>
                  <a:lnTo>
                    <a:pt x="270" y="24"/>
                  </a:lnTo>
                  <a:lnTo>
                    <a:pt x="289" y="17"/>
                  </a:lnTo>
                  <a:lnTo>
                    <a:pt x="307" y="9"/>
                  </a:lnTo>
                  <a:lnTo>
                    <a:pt x="325" y="0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302" name="Freeform 78"/>
            <p:cNvSpPr>
              <a:spLocks/>
            </p:cNvSpPr>
            <p:nvPr/>
          </p:nvSpPr>
          <p:spPr bwMode="auto">
            <a:xfrm>
              <a:off x="4336" y="3444"/>
              <a:ext cx="330" cy="57"/>
            </a:xfrm>
            <a:custGeom>
              <a:avLst/>
              <a:gdLst>
                <a:gd name="T0" fmla="*/ 1 w 660"/>
                <a:gd name="T1" fmla="*/ 0 h 114"/>
                <a:gd name="T2" fmla="*/ 1 w 660"/>
                <a:gd name="T3" fmla="*/ 1 h 114"/>
                <a:gd name="T4" fmla="*/ 2 w 660"/>
                <a:gd name="T5" fmla="*/ 2 h 114"/>
                <a:gd name="T6" fmla="*/ 3 w 660"/>
                <a:gd name="T7" fmla="*/ 2 h 114"/>
                <a:gd name="T8" fmla="*/ 5 w 660"/>
                <a:gd name="T9" fmla="*/ 2 h 114"/>
                <a:gd name="T10" fmla="*/ 6 w 660"/>
                <a:gd name="T11" fmla="*/ 3 h 114"/>
                <a:gd name="T12" fmla="*/ 7 w 660"/>
                <a:gd name="T13" fmla="*/ 3 h 114"/>
                <a:gd name="T14" fmla="*/ 9 w 660"/>
                <a:gd name="T15" fmla="*/ 3 h 114"/>
                <a:gd name="T16" fmla="*/ 11 w 660"/>
                <a:gd name="T17" fmla="*/ 3 h 114"/>
                <a:gd name="T18" fmla="*/ 12 w 660"/>
                <a:gd name="T19" fmla="*/ 3 h 114"/>
                <a:gd name="T20" fmla="*/ 14 w 660"/>
                <a:gd name="T21" fmla="*/ 3 h 114"/>
                <a:gd name="T22" fmla="*/ 15 w 660"/>
                <a:gd name="T23" fmla="*/ 3 h 114"/>
                <a:gd name="T24" fmla="*/ 17 w 660"/>
                <a:gd name="T25" fmla="*/ 3 h 114"/>
                <a:gd name="T26" fmla="*/ 18 w 660"/>
                <a:gd name="T27" fmla="*/ 3 h 114"/>
                <a:gd name="T28" fmla="*/ 19 w 660"/>
                <a:gd name="T29" fmla="*/ 2 h 114"/>
                <a:gd name="T30" fmla="*/ 20 w 660"/>
                <a:gd name="T31" fmla="*/ 2 h 114"/>
                <a:gd name="T32" fmla="*/ 21 w 660"/>
                <a:gd name="T33" fmla="*/ 1 h 114"/>
                <a:gd name="T34" fmla="*/ 21 w 660"/>
                <a:gd name="T35" fmla="*/ 1 h 114"/>
                <a:gd name="T36" fmla="*/ 21 w 660"/>
                <a:gd name="T37" fmla="*/ 2 h 114"/>
                <a:gd name="T38" fmla="*/ 20 w 660"/>
                <a:gd name="T39" fmla="*/ 2 h 114"/>
                <a:gd name="T40" fmla="*/ 20 w 660"/>
                <a:gd name="T41" fmla="*/ 3 h 114"/>
                <a:gd name="T42" fmla="*/ 19 w 660"/>
                <a:gd name="T43" fmla="*/ 3 h 114"/>
                <a:gd name="T44" fmla="*/ 19 w 660"/>
                <a:gd name="T45" fmla="*/ 3 h 114"/>
                <a:gd name="T46" fmla="*/ 18 w 660"/>
                <a:gd name="T47" fmla="*/ 3 h 114"/>
                <a:gd name="T48" fmla="*/ 17 w 660"/>
                <a:gd name="T49" fmla="*/ 3 h 114"/>
                <a:gd name="T50" fmla="*/ 17 w 660"/>
                <a:gd name="T51" fmla="*/ 4 h 114"/>
                <a:gd name="T52" fmla="*/ 16 w 660"/>
                <a:gd name="T53" fmla="*/ 4 h 114"/>
                <a:gd name="T54" fmla="*/ 15 w 660"/>
                <a:gd name="T55" fmla="*/ 4 h 114"/>
                <a:gd name="T56" fmla="*/ 15 w 660"/>
                <a:gd name="T57" fmla="*/ 4 h 114"/>
                <a:gd name="T58" fmla="*/ 14 w 660"/>
                <a:gd name="T59" fmla="*/ 4 h 114"/>
                <a:gd name="T60" fmla="*/ 13 w 660"/>
                <a:gd name="T61" fmla="*/ 4 h 114"/>
                <a:gd name="T62" fmla="*/ 13 w 660"/>
                <a:gd name="T63" fmla="*/ 4 h 114"/>
                <a:gd name="T64" fmla="*/ 12 w 660"/>
                <a:gd name="T65" fmla="*/ 4 h 114"/>
                <a:gd name="T66" fmla="*/ 12 w 660"/>
                <a:gd name="T67" fmla="*/ 4 h 114"/>
                <a:gd name="T68" fmla="*/ 11 w 660"/>
                <a:gd name="T69" fmla="*/ 4 h 114"/>
                <a:gd name="T70" fmla="*/ 10 w 660"/>
                <a:gd name="T71" fmla="*/ 4 h 114"/>
                <a:gd name="T72" fmla="*/ 10 w 660"/>
                <a:gd name="T73" fmla="*/ 4 h 114"/>
                <a:gd name="T74" fmla="*/ 9 w 660"/>
                <a:gd name="T75" fmla="*/ 4 h 114"/>
                <a:gd name="T76" fmla="*/ 8 w 660"/>
                <a:gd name="T77" fmla="*/ 4 h 114"/>
                <a:gd name="T78" fmla="*/ 7 w 660"/>
                <a:gd name="T79" fmla="*/ 4 h 114"/>
                <a:gd name="T80" fmla="*/ 6 w 660"/>
                <a:gd name="T81" fmla="*/ 4 h 114"/>
                <a:gd name="T82" fmla="*/ 5 w 660"/>
                <a:gd name="T83" fmla="*/ 3 h 114"/>
                <a:gd name="T84" fmla="*/ 5 w 660"/>
                <a:gd name="T85" fmla="*/ 3 h 114"/>
                <a:gd name="T86" fmla="*/ 4 w 660"/>
                <a:gd name="T87" fmla="*/ 3 h 114"/>
                <a:gd name="T88" fmla="*/ 3 w 660"/>
                <a:gd name="T89" fmla="*/ 3 h 114"/>
                <a:gd name="T90" fmla="*/ 2 w 660"/>
                <a:gd name="T91" fmla="*/ 2 h 114"/>
                <a:gd name="T92" fmla="*/ 2 w 660"/>
                <a:gd name="T93" fmla="*/ 2 h 114"/>
                <a:gd name="T94" fmla="*/ 1 w 660"/>
                <a:gd name="T95" fmla="*/ 2 h 114"/>
                <a:gd name="T96" fmla="*/ 1 w 660"/>
                <a:gd name="T97" fmla="*/ 1 h 114"/>
                <a:gd name="T98" fmla="*/ 0 w 660"/>
                <a:gd name="T99" fmla="*/ 1 h 114"/>
                <a:gd name="T100" fmla="*/ 1 w 660"/>
                <a:gd name="T101" fmla="*/ 0 h 11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660" h="114">
                  <a:moveTo>
                    <a:pt x="8" y="0"/>
                  </a:moveTo>
                  <a:lnTo>
                    <a:pt x="29" y="19"/>
                  </a:lnTo>
                  <a:lnTo>
                    <a:pt x="57" y="36"/>
                  </a:lnTo>
                  <a:lnTo>
                    <a:pt x="91" y="52"/>
                  </a:lnTo>
                  <a:lnTo>
                    <a:pt x="132" y="64"/>
                  </a:lnTo>
                  <a:lnTo>
                    <a:pt x="175" y="75"/>
                  </a:lnTo>
                  <a:lnTo>
                    <a:pt x="223" y="83"/>
                  </a:lnTo>
                  <a:lnTo>
                    <a:pt x="273" y="88"/>
                  </a:lnTo>
                  <a:lnTo>
                    <a:pt x="324" y="92"/>
                  </a:lnTo>
                  <a:lnTo>
                    <a:pt x="376" y="92"/>
                  </a:lnTo>
                  <a:lnTo>
                    <a:pt x="426" y="90"/>
                  </a:lnTo>
                  <a:lnTo>
                    <a:pt x="475" y="85"/>
                  </a:lnTo>
                  <a:lnTo>
                    <a:pt x="521" y="77"/>
                  </a:lnTo>
                  <a:lnTo>
                    <a:pt x="563" y="65"/>
                  </a:lnTo>
                  <a:lnTo>
                    <a:pt x="600" y="52"/>
                  </a:lnTo>
                  <a:lnTo>
                    <a:pt x="632" y="34"/>
                  </a:lnTo>
                  <a:lnTo>
                    <a:pt x="657" y="14"/>
                  </a:lnTo>
                  <a:lnTo>
                    <a:pt x="660" y="22"/>
                  </a:lnTo>
                  <a:lnTo>
                    <a:pt x="646" y="39"/>
                  </a:lnTo>
                  <a:lnTo>
                    <a:pt x="630" y="54"/>
                  </a:lnTo>
                  <a:lnTo>
                    <a:pt x="614" y="65"/>
                  </a:lnTo>
                  <a:lnTo>
                    <a:pt x="597" y="75"/>
                  </a:lnTo>
                  <a:lnTo>
                    <a:pt x="578" y="83"/>
                  </a:lnTo>
                  <a:lnTo>
                    <a:pt x="560" y="88"/>
                  </a:lnTo>
                  <a:lnTo>
                    <a:pt x="540" y="93"/>
                  </a:lnTo>
                  <a:lnTo>
                    <a:pt x="520" y="97"/>
                  </a:lnTo>
                  <a:lnTo>
                    <a:pt x="499" y="99"/>
                  </a:lnTo>
                  <a:lnTo>
                    <a:pt x="478" y="100"/>
                  </a:lnTo>
                  <a:lnTo>
                    <a:pt x="457" y="102"/>
                  </a:lnTo>
                  <a:lnTo>
                    <a:pt x="437" y="103"/>
                  </a:lnTo>
                  <a:lnTo>
                    <a:pt x="415" y="105"/>
                  </a:lnTo>
                  <a:lnTo>
                    <a:pt x="394" y="107"/>
                  </a:lnTo>
                  <a:lnTo>
                    <a:pt x="373" y="110"/>
                  </a:lnTo>
                  <a:lnTo>
                    <a:pt x="353" y="114"/>
                  </a:lnTo>
                  <a:lnTo>
                    <a:pt x="334" y="113"/>
                  </a:lnTo>
                  <a:lnTo>
                    <a:pt x="315" y="110"/>
                  </a:lnTo>
                  <a:lnTo>
                    <a:pt x="292" y="108"/>
                  </a:lnTo>
                  <a:lnTo>
                    <a:pt x="267" y="106"/>
                  </a:lnTo>
                  <a:lnTo>
                    <a:pt x="241" y="103"/>
                  </a:lnTo>
                  <a:lnTo>
                    <a:pt x="214" y="100"/>
                  </a:lnTo>
                  <a:lnTo>
                    <a:pt x="188" y="97"/>
                  </a:lnTo>
                  <a:lnTo>
                    <a:pt x="160" y="92"/>
                  </a:lnTo>
                  <a:lnTo>
                    <a:pt x="134" y="86"/>
                  </a:lnTo>
                  <a:lnTo>
                    <a:pt x="108" y="79"/>
                  </a:lnTo>
                  <a:lnTo>
                    <a:pt x="84" y="71"/>
                  </a:lnTo>
                  <a:lnTo>
                    <a:pt x="62" y="62"/>
                  </a:lnTo>
                  <a:lnTo>
                    <a:pt x="42" y="52"/>
                  </a:lnTo>
                  <a:lnTo>
                    <a:pt x="24" y="39"/>
                  </a:lnTo>
                  <a:lnTo>
                    <a:pt x="11" y="24"/>
                  </a:lnTo>
                  <a:lnTo>
                    <a:pt x="0" y="8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303" name="Freeform 79"/>
            <p:cNvSpPr>
              <a:spLocks/>
            </p:cNvSpPr>
            <p:nvPr/>
          </p:nvSpPr>
          <p:spPr bwMode="auto">
            <a:xfrm>
              <a:off x="4842" y="3537"/>
              <a:ext cx="7" cy="6"/>
            </a:xfrm>
            <a:custGeom>
              <a:avLst/>
              <a:gdLst>
                <a:gd name="T0" fmla="*/ 1 w 13"/>
                <a:gd name="T1" fmla="*/ 0 h 12"/>
                <a:gd name="T2" fmla="*/ 1 w 13"/>
                <a:gd name="T3" fmla="*/ 1 h 12"/>
                <a:gd name="T4" fmla="*/ 1 w 13"/>
                <a:gd name="T5" fmla="*/ 1 h 12"/>
                <a:gd name="T6" fmla="*/ 0 w 13"/>
                <a:gd name="T7" fmla="*/ 1 h 12"/>
                <a:gd name="T8" fmla="*/ 1 w 13"/>
                <a:gd name="T9" fmla="*/ 0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" h="12">
                  <a:moveTo>
                    <a:pt x="11" y="0"/>
                  </a:moveTo>
                  <a:lnTo>
                    <a:pt x="13" y="4"/>
                  </a:lnTo>
                  <a:lnTo>
                    <a:pt x="11" y="12"/>
                  </a:lnTo>
                  <a:lnTo>
                    <a:pt x="0" y="7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3304" name="Freeform 80"/>
            <p:cNvSpPr>
              <a:spLocks/>
            </p:cNvSpPr>
            <p:nvPr/>
          </p:nvSpPr>
          <p:spPr bwMode="auto">
            <a:xfrm>
              <a:off x="4887" y="3424"/>
              <a:ext cx="160" cy="90"/>
            </a:xfrm>
            <a:custGeom>
              <a:avLst/>
              <a:gdLst>
                <a:gd name="T0" fmla="*/ 1 w 320"/>
                <a:gd name="T1" fmla="*/ 2 h 180"/>
                <a:gd name="T2" fmla="*/ 3 w 320"/>
                <a:gd name="T3" fmla="*/ 2 h 180"/>
                <a:gd name="T4" fmla="*/ 6 w 320"/>
                <a:gd name="T5" fmla="*/ 2 h 180"/>
                <a:gd name="T6" fmla="*/ 9 w 320"/>
                <a:gd name="T7" fmla="*/ 1 h 180"/>
                <a:gd name="T8" fmla="*/ 10 w 320"/>
                <a:gd name="T9" fmla="*/ 0 h 180"/>
                <a:gd name="T10" fmla="*/ 10 w 320"/>
                <a:gd name="T11" fmla="*/ 5 h 180"/>
                <a:gd name="T12" fmla="*/ 9 w 320"/>
                <a:gd name="T13" fmla="*/ 5 h 180"/>
                <a:gd name="T14" fmla="*/ 6 w 320"/>
                <a:gd name="T15" fmla="*/ 6 h 180"/>
                <a:gd name="T16" fmla="*/ 2 w 320"/>
                <a:gd name="T17" fmla="*/ 6 h 180"/>
                <a:gd name="T18" fmla="*/ 0 w 320"/>
                <a:gd name="T19" fmla="*/ 6 h 180"/>
                <a:gd name="T20" fmla="*/ 1 w 320"/>
                <a:gd name="T21" fmla="*/ 2 h 1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0" h="180">
                  <a:moveTo>
                    <a:pt x="4" y="44"/>
                  </a:moveTo>
                  <a:lnTo>
                    <a:pt x="76" y="50"/>
                  </a:lnTo>
                  <a:lnTo>
                    <a:pt x="174" y="47"/>
                  </a:lnTo>
                  <a:lnTo>
                    <a:pt x="269" y="27"/>
                  </a:lnTo>
                  <a:lnTo>
                    <a:pt x="317" y="0"/>
                  </a:lnTo>
                  <a:lnTo>
                    <a:pt x="320" y="132"/>
                  </a:lnTo>
                  <a:lnTo>
                    <a:pt x="275" y="153"/>
                  </a:lnTo>
                  <a:lnTo>
                    <a:pt x="180" y="173"/>
                  </a:lnTo>
                  <a:lnTo>
                    <a:pt x="61" y="180"/>
                  </a:lnTo>
                  <a:lnTo>
                    <a:pt x="0" y="180"/>
                  </a:lnTo>
                  <a:lnTo>
                    <a:pt x="4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3191" name="Group 81"/>
          <p:cNvGrpSpPr>
            <a:grpSpLocks/>
          </p:cNvGrpSpPr>
          <p:nvPr/>
        </p:nvGrpSpPr>
        <p:grpSpPr bwMode="auto">
          <a:xfrm>
            <a:off x="3141663" y="2743200"/>
            <a:ext cx="973137" cy="2371725"/>
            <a:chOff x="1547" y="2024"/>
            <a:chExt cx="376" cy="1150"/>
          </a:xfrm>
        </p:grpSpPr>
        <p:grpSp>
          <p:nvGrpSpPr>
            <p:cNvPr id="93194" name="Group 82"/>
            <p:cNvGrpSpPr>
              <a:grpSpLocks/>
            </p:cNvGrpSpPr>
            <p:nvPr/>
          </p:nvGrpSpPr>
          <p:grpSpPr bwMode="auto">
            <a:xfrm>
              <a:off x="1547" y="2543"/>
              <a:ext cx="361" cy="631"/>
              <a:chOff x="4226" y="1849"/>
              <a:chExt cx="643" cy="1103"/>
            </a:xfrm>
          </p:grpSpPr>
          <p:sp>
            <p:nvSpPr>
              <p:cNvPr id="93197" name="Freeform 83"/>
              <p:cNvSpPr>
                <a:spLocks/>
              </p:cNvSpPr>
              <p:nvPr/>
            </p:nvSpPr>
            <p:spPr bwMode="auto">
              <a:xfrm>
                <a:off x="4233" y="1849"/>
                <a:ext cx="636" cy="1103"/>
              </a:xfrm>
              <a:custGeom>
                <a:avLst/>
                <a:gdLst>
                  <a:gd name="T0" fmla="*/ 40 w 1271"/>
                  <a:gd name="T1" fmla="*/ 7 h 2206"/>
                  <a:gd name="T2" fmla="*/ 39 w 1271"/>
                  <a:gd name="T3" fmla="*/ 14 h 2206"/>
                  <a:gd name="T4" fmla="*/ 39 w 1271"/>
                  <a:gd name="T5" fmla="*/ 20 h 2206"/>
                  <a:gd name="T6" fmla="*/ 39 w 1271"/>
                  <a:gd name="T7" fmla="*/ 25 h 2206"/>
                  <a:gd name="T8" fmla="*/ 39 w 1271"/>
                  <a:gd name="T9" fmla="*/ 36 h 2206"/>
                  <a:gd name="T10" fmla="*/ 39 w 1271"/>
                  <a:gd name="T11" fmla="*/ 43 h 2206"/>
                  <a:gd name="T12" fmla="*/ 39 w 1271"/>
                  <a:gd name="T13" fmla="*/ 50 h 2206"/>
                  <a:gd name="T14" fmla="*/ 39 w 1271"/>
                  <a:gd name="T15" fmla="*/ 57 h 2206"/>
                  <a:gd name="T16" fmla="*/ 40 w 1271"/>
                  <a:gd name="T17" fmla="*/ 62 h 2206"/>
                  <a:gd name="T18" fmla="*/ 40 w 1271"/>
                  <a:gd name="T19" fmla="*/ 64 h 2206"/>
                  <a:gd name="T20" fmla="*/ 38 w 1271"/>
                  <a:gd name="T21" fmla="*/ 65 h 2206"/>
                  <a:gd name="T22" fmla="*/ 36 w 1271"/>
                  <a:gd name="T23" fmla="*/ 67 h 2206"/>
                  <a:gd name="T24" fmla="*/ 34 w 1271"/>
                  <a:gd name="T25" fmla="*/ 68 h 2206"/>
                  <a:gd name="T26" fmla="*/ 31 w 1271"/>
                  <a:gd name="T27" fmla="*/ 68 h 2206"/>
                  <a:gd name="T28" fmla="*/ 28 w 1271"/>
                  <a:gd name="T29" fmla="*/ 69 h 2206"/>
                  <a:gd name="T30" fmla="*/ 25 w 1271"/>
                  <a:gd name="T31" fmla="*/ 69 h 2206"/>
                  <a:gd name="T32" fmla="*/ 21 w 1271"/>
                  <a:gd name="T33" fmla="*/ 69 h 2206"/>
                  <a:gd name="T34" fmla="*/ 18 w 1271"/>
                  <a:gd name="T35" fmla="*/ 69 h 2206"/>
                  <a:gd name="T36" fmla="*/ 15 w 1271"/>
                  <a:gd name="T37" fmla="*/ 69 h 2206"/>
                  <a:gd name="T38" fmla="*/ 11 w 1271"/>
                  <a:gd name="T39" fmla="*/ 69 h 2206"/>
                  <a:gd name="T40" fmla="*/ 8 w 1271"/>
                  <a:gd name="T41" fmla="*/ 68 h 2206"/>
                  <a:gd name="T42" fmla="*/ 6 w 1271"/>
                  <a:gd name="T43" fmla="*/ 68 h 2206"/>
                  <a:gd name="T44" fmla="*/ 4 w 1271"/>
                  <a:gd name="T45" fmla="*/ 67 h 2206"/>
                  <a:gd name="T46" fmla="*/ 2 w 1271"/>
                  <a:gd name="T47" fmla="*/ 66 h 2206"/>
                  <a:gd name="T48" fmla="*/ 1 w 1271"/>
                  <a:gd name="T49" fmla="*/ 65 h 2206"/>
                  <a:gd name="T50" fmla="*/ 1 w 1271"/>
                  <a:gd name="T51" fmla="*/ 62 h 2206"/>
                  <a:gd name="T52" fmla="*/ 2 w 1271"/>
                  <a:gd name="T53" fmla="*/ 58 h 2206"/>
                  <a:gd name="T54" fmla="*/ 2 w 1271"/>
                  <a:gd name="T55" fmla="*/ 50 h 2206"/>
                  <a:gd name="T56" fmla="*/ 2 w 1271"/>
                  <a:gd name="T57" fmla="*/ 43 h 2206"/>
                  <a:gd name="T58" fmla="*/ 2 w 1271"/>
                  <a:gd name="T59" fmla="*/ 34 h 2206"/>
                  <a:gd name="T60" fmla="*/ 2 w 1271"/>
                  <a:gd name="T61" fmla="*/ 25 h 2206"/>
                  <a:gd name="T62" fmla="*/ 2 w 1271"/>
                  <a:gd name="T63" fmla="*/ 18 h 2206"/>
                  <a:gd name="T64" fmla="*/ 2 w 1271"/>
                  <a:gd name="T65" fmla="*/ 12 h 2206"/>
                  <a:gd name="T66" fmla="*/ 0 w 1271"/>
                  <a:gd name="T67" fmla="*/ 7 h 2206"/>
                  <a:gd name="T68" fmla="*/ 1 w 1271"/>
                  <a:gd name="T69" fmla="*/ 4 h 2206"/>
                  <a:gd name="T70" fmla="*/ 3 w 1271"/>
                  <a:gd name="T71" fmla="*/ 3 h 2206"/>
                  <a:gd name="T72" fmla="*/ 5 w 1271"/>
                  <a:gd name="T73" fmla="*/ 2 h 2206"/>
                  <a:gd name="T74" fmla="*/ 8 w 1271"/>
                  <a:gd name="T75" fmla="*/ 2 h 2206"/>
                  <a:gd name="T76" fmla="*/ 11 w 1271"/>
                  <a:gd name="T77" fmla="*/ 1 h 2206"/>
                  <a:gd name="T78" fmla="*/ 14 w 1271"/>
                  <a:gd name="T79" fmla="*/ 1 h 2206"/>
                  <a:gd name="T80" fmla="*/ 17 w 1271"/>
                  <a:gd name="T81" fmla="*/ 1 h 2206"/>
                  <a:gd name="T82" fmla="*/ 21 w 1271"/>
                  <a:gd name="T83" fmla="*/ 0 h 2206"/>
                  <a:gd name="T84" fmla="*/ 24 w 1271"/>
                  <a:gd name="T85" fmla="*/ 1 h 2206"/>
                  <a:gd name="T86" fmla="*/ 27 w 1271"/>
                  <a:gd name="T87" fmla="*/ 1 h 2206"/>
                  <a:gd name="T88" fmla="*/ 30 w 1271"/>
                  <a:gd name="T89" fmla="*/ 1 h 2206"/>
                  <a:gd name="T90" fmla="*/ 33 w 1271"/>
                  <a:gd name="T91" fmla="*/ 2 h 2206"/>
                  <a:gd name="T92" fmla="*/ 35 w 1271"/>
                  <a:gd name="T93" fmla="*/ 2 h 2206"/>
                  <a:gd name="T94" fmla="*/ 37 w 1271"/>
                  <a:gd name="T95" fmla="*/ 3 h 2206"/>
                  <a:gd name="T96" fmla="*/ 39 w 1271"/>
                  <a:gd name="T97" fmla="*/ 4 h 2206"/>
                  <a:gd name="T98" fmla="*/ 40 w 1271"/>
                  <a:gd name="T99" fmla="*/ 5 h 220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271" h="2206">
                    <a:moveTo>
                      <a:pt x="1271" y="155"/>
                    </a:moveTo>
                    <a:lnTo>
                      <a:pt x="1271" y="212"/>
                    </a:lnTo>
                    <a:lnTo>
                      <a:pt x="1241" y="281"/>
                    </a:lnTo>
                    <a:lnTo>
                      <a:pt x="1228" y="426"/>
                    </a:lnTo>
                    <a:lnTo>
                      <a:pt x="1225" y="539"/>
                    </a:lnTo>
                    <a:lnTo>
                      <a:pt x="1230" y="627"/>
                    </a:lnTo>
                    <a:lnTo>
                      <a:pt x="1241" y="692"/>
                    </a:lnTo>
                    <a:lnTo>
                      <a:pt x="1241" y="776"/>
                    </a:lnTo>
                    <a:lnTo>
                      <a:pt x="1231" y="971"/>
                    </a:lnTo>
                    <a:lnTo>
                      <a:pt x="1229" y="1140"/>
                    </a:lnTo>
                    <a:lnTo>
                      <a:pt x="1233" y="1273"/>
                    </a:lnTo>
                    <a:lnTo>
                      <a:pt x="1241" y="1363"/>
                    </a:lnTo>
                    <a:lnTo>
                      <a:pt x="1241" y="1436"/>
                    </a:lnTo>
                    <a:lnTo>
                      <a:pt x="1233" y="1590"/>
                    </a:lnTo>
                    <a:lnTo>
                      <a:pt x="1231" y="1709"/>
                    </a:lnTo>
                    <a:lnTo>
                      <a:pt x="1235" y="1804"/>
                    </a:lnTo>
                    <a:lnTo>
                      <a:pt x="1241" y="1884"/>
                    </a:lnTo>
                    <a:lnTo>
                      <a:pt x="1269" y="1953"/>
                    </a:lnTo>
                    <a:lnTo>
                      <a:pt x="1269" y="2011"/>
                    </a:lnTo>
                    <a:lnTo>
                      <a:pt x="1254" y="2035"/>
                    </a:lnTo>
                    <a:lnTo>
                      <a:pt x="1235" y="2058"/>
                    </a:lnTo>
                    <a:lnTo>
                      <a:pt x="1210" y="2080"/>
                    </a:lnTo>
                    <a:lnTo>
                      <a:pt x="1180" y="2099"/>
                    </a:lnTo>
                    <a:lnTo>
                      <a:pt x="1147" y="2117"/>
                    </a:lnTo>
                    <a:lnTo>
                      <a:pt x="1110" y="2133"/>
                    </a:lnTo>
                    <a:lnTo>
                      <a:pt x="1070" y="2147"/>
                    </a:lnTo>
                    <a:lnTo>
                      <a:pt x="1026" y="2160"/>
                    </a:lnTo>
                    <a:lnTo>
                      <a:pt x="980" y="2171"/>
                    </a:lnTo>
                    <a:lnTo>
                      <a:pt x="932" y="2180"/>
                    </a:lnTo>
                    <a:lnTo>
                      <a:pt x="881" y="2188"/>
                    </a:lnTo>
                    <a:lnTo>
                      <a:pt x="829" y="2194"/>
                    </a:lnTo>
                    <a:lnTo>
                      <a:pt x="776" y="2200"/>
                    </a:lnTo>
                    <a:lnTo>
                      <a:pt x="722" y="2203"/>
                    </a:lnTo>
                    <a:lnTo>
                      <a:pt x="668" y="2205"/>
                    </a:lnTo>
                    <a:lnTo>
                      <a:pt x="612" y="2206"/>
                    </a:lnTo>
                    <a:lnTo>
                      <a:pt x="558" y="2205"/>
                    </a:lnTo>
                    <a:lnTo>
                      <a:pt x="504" y="2202"/>
                    </a:lnTo>
                    <a:lnTo>
                      <a:pt x="451" y="2199"/>
                    </a:lnTo>
                    <a:lnTo>
                      <a:pt x="399" y="2194"/>
                    </a:lnTo>
                    <a:lnTo>
                      <a:pt x="348" y="2188"/>
                    </a:lnTo>
                    <a:lnTo>
                      <a:pt x="300" y="2182"/>
                    </a:lnTo>
                    <a:lnTo>
                      <a:pt x="255" y="2172"/>
                    </a:lnTo>
                    <a:lnTo>
                      <a:pt x="212" y="2163"/>
                    </a:lnTo>
                    <a:lnTo>
                      <a:pt x="172" y="2152"/>
                    </a:lnTo>
                    <a:lnTo>
                      <a:pt x="135" y="2140"/>
                    </a:lnTo>
                    <a:lnTo>
                      <a:pt x="103" y="2126"/>
                    </a:lnTo>
                    <a:lnTo>
                      <a:pt x="75" y="2112"/>
                    </a:lnTo>
                    <a:lnTo>
                      <a:pt x="51" y="2096"/>
                    </a:lnTo>
                    <a:lnTo>
                      <a:pt x="33" y="2080"/>
                    </a:lnTo>
                    <a:lnTo>
                      <a:pt x="19" y="2063"/>
                    </a:lnTo>
                    <a:lnTo>
                      <a:pt x="11" y="2044"/>
                    </a:lnTo>
                    <a:lnTo>
                      <a:pt x="11" y="1962"/>
                    </a:lnTo>
                    <a:lnTo>
                      <a:pt x="33" y="1928"/>
                    </a:lnTo>
                    <a:lnTo>
                      <a:pt x="43" y="1827"/>
                    </a:lnTo>
                    <a:lnTo>
                      <a:pt x="49" y="1714"/>
                    </a:lnTo>
                    <a:lnTo>
                      <a:pt x="47" y="1587"/>
                    </a:lnTo>
                    <a:lnTo>
                      <a:pt x="33" y="1447"/>
                    </a:lnTo>
                    <a:lnTo>
                      <a:pt x="33" y="1363"/>
                    </a:lnTo>
                    <a:lnTo>
                      <a:pt x="40" y="1200"/>
                    </a:lnTo>
                    <a:lnTo>
                      <a:pt x="44" y="1066"/>
                    </a:lnTo>
                    <a:lnTo>
                      <a:pt x="43" y="935"/>
                    </a:lnTo>
                    <a:lnTo>
                      <a:pt x="33" y="788"/>
                    </a:lnTo>
                    <a:lnTo>
                      <a:pt x="33" y="674"/>
                    </a:lnTo>
                    <a:lnTo>
                      <a:pt x="43" y="559"/>
                    </a:lnTo>
                    <a:lnTo>
                      <a:pt x="47" y="457"/>
                    </a:lnTo>
                    <a:lnTo>
                      <a:pt x="44" y="362"/>
                    </a:lnTo>
                    <a:lnTo>
                      <a:pt x="33" y="269"/>
                    </a:lnTo>
                    <a:lnTo>
                      <a:pt x="0" y="213"/>
                    </a:lnTo>
                    <a:lnTo>
                      <a:pt x="0" y="134"/>
                    </a:lnTo>
                    <a:lnTo>
                      <a:pt x="25" y="117"/>
                    </a:lnTo>
                    <a:lnTo>
                      <a:pt x="52" y="100"/>
                    </a:lnTo>
                    <a:lnTo>
                      <a:pt x="83" y="85"/>
                    </a:lnTo>
                    <a:lnTo>
                      <a:pt x="119" y="72"/>
                    </a:lnTo>
                    <a:lnTo>
                      <a:pt x="157" y="59"/>
                    </a:lnTo>
                    <a:lnTo>
                      <a:pt x="199" y="47"/>
                    </a:lnTo>
                    <a:lnTo>
                      <a:pt x="241" y="38"/>
                    </a:lnTo>
                    <a:lnTo>
                      <a:pt x="287" y="29"/>
                    </a:lnTo>
                    <a:lnTo>
                      <a:pt x="336" y="21"/>
                    </a:lnTo>
                    <a:lnTo>
                      <a:pt x="385" y="15"/>
                    </a:lnTo>
                    <a:lnTo>
                      <a:pt x="436" y="9"/>
                    </a:lnTo>
                    <a:lnTo>
                      <a:pt x="488" y="6"/>
                    </a:lnTo>
                    <a:lnTo>
                      <a:pt x="540" y="3"/>
                    </a:lnTo>
                    <a:lnTo>
                      <a:pt x="593" y="1"/>
                    </a:lnTo>
                    <a:lnTo>
                      <a:pt x="646" y="0"/>
                    </a:lnTo>
                    <a:lnTo>
                      <a:pt x="699" y="1"/>
                    </a:lnTo>
                    <a:lnTo>
                      <a:pt x="751" y="3"/>
                    </a:lnTo>
                    <a:lnTo>
                      <a:pt x="802" y="6"/>
                    </a:lnTo>
                    <a:lnTo>
                      <a:pt x="853" y="9"/>
                    </a:lnTo>
                    <a:lnTo>
                      <a:pt x="902" y="14"/>
                    </a:lnTo>
                    <a:lnTo>
                      <a:pt x="949" y="21"/>
                    </a:lnTo>
                    <a:lnTo>
                      <a:pt x="995" y="28"/>
                    </a:lnTo>
                    <a:lnTo>
                      <a:pt x="1038" y="36"/>
                    </a:lnTo>
                    <a:lnTo>
                      <a:pt x="1078" y="45"/>
                    </a:lnTo>
                    <a:lnTo>
                      <a:pt x="1116" y="56"/>
                    </a:lnTo>
                    <a:lnTo>
                      <a:pt x="1150" y="66"/>
                    </a:lnTo>
                    <a:lnTo>
                      <a:pt x="1180" y="79"/>
                    </a:lnTo>
                    <a:lnTo>
                      <a:pt x="1208" y="92"/>
                    </a:lnTo>
                    <a:lnTo>
                      <a:pt x="1231" y="106"/>
                    </a:lnTo>
                    <a:lnTo>
                      <a:pt x="1250" y="121"/>
                    </a:lnTo>
                    <a:lnTo>
                      <a:pt x="1262" y="137"/>
                    </a:lnTo>
                    <a:lnTo>
                      <a:pt x="1271" y="155"/>
                    </a:lnTo>
                    <a:close/>
                  </a:path>
                </a:pathLst>
              </a:custGeom>
              <a:solidFill>
                <a:srgbClr val="003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98" name="Freeform 84"/>
              <p:cNvSpPr>
                <a:spLocks/>
              </p:cNvSpPr>
              <p:nvPr/>
            </p:nvSpPr>
            <p:spPr bwMode="auto">
              <a:xfrm>
                <a:off x="4275" y="1988"/>
                <a:ext cx="549" cy="910"/>
              </a:xfrm>
              <a:custGeom>
                <a:avLst/>
                <a:gdLst>
                  <a:gd name="T0" fmla="*/ 2 w 1097"/>
                  <a:gd name="T1" fmla="*/ 1 h 1820"/>
                  <a:gd name="T2" fmla="*/ 4 w 1097"/>
                  <a:gd name="T3" fmla="*/ 2 h 1820"/>
                  <a:gd name="T4" fmla="*/ 7 w 1097"/>
                  <a:gd name="T5" fmla="*/ 2 h 1820"/>
                  <a:gd name="T6" fmla="*/ 9 w 1097"/>
                  <a:gd name="T7" fmla="*/ 2 h 1820"/>
                  <a:gd name="T8" fmla="*/ 11 w 1097"/>
                  <a:gd name="T9" fmla="*/ 3 h 1820"/>
                  <a:gd name="T10" fmla="*/ 13 w 1097"/>
                  <a:gd name="T11" fmla="*/ 3 h 1820"/>
                  <a:gd name="T12" fmla="*/ 15 w 1097"/>
                  <a:gd name="T13" fmla="*/ 3 h 1820"/>
                  <a:gd name="T14" fmla="*/ 18 w 1097"/>
                  <a:gd name="T15" fmla="*/ 3 h 1820"/>
                  <a:gd name="T16" fmla="*/ 20 w 1097"/>
                  <a:gd name="T17" fmla="*/ 3 h 1820"/>
                  <a:gd name="T18" fmla="*/ 22 w 1097"/>
                  <a:gd name="T19" fmla="*/ 2 h 1820"/>
                  <a:gd name="T20" fmla="*/ 24 w 1097"/>
                  <a:gd name="T21" fmla="*/ 2 h 1820"/>
                  <a:gd name="T22" fmla="*/ 26 w 1097"/>
                  <a:gd name="T23" fmla="*/ 2 h 1820"/>
                  <a:gd name="T24" fmla="*/ 28 w 1097"/>
                  <a:gd name="T25" fmla="*/ 2 h 1820"/>
                  <a:gd name="T26" fmla="*/ 30 w 1097"/>
                  <a:gd name="T27" fmla="*/ 1 h 1820"/>
                  <a:gd name="T28" fmla="*/ 32 w 1097"/>
                  <a:gd name="T29" fmla="*/ 1 h 1820"/>
                  <a:gd name="T30" fmla="*/ 34 w 1097"/>
                  <a:gd name="T31" fmla="*/ 1 h 1820"/>
                  <a:gd name="T32" fmla="*/ 34 w 1097"/>
                  <a:gd name="T33" fmla="*/ 5 h 1820"/>
                  <a:gd name="T34" fmla="*/ 34 w 1097"/>
                  <a:gd name="T35" fmla="*/ 12 h 1820"/>
                  <a:gd name="T36" fmla="*/ 35 w 1097"/>
                  <a:gd name="T37" fmla="*/ 17 h 1820"/>
                  <a:gd name="T38" fmla="*/ 34 w 1097"/>
                  <a:gd name="T39" fmla="*/ 27 h 1820"/>
                  <a:gd name="T40" fmla="*/ 34 w 1097"/>
                  <a:gd name="T41" fmla="*/ 35 h 1820"/>
                  <a:gd name="T42" fmla="*/ 34 w 1097"/>
                  <a:gd name="T43" fmla="*/ 42 h 1820"/>
                  <a:gd name="T44" fmla="*/ 34 w 1097"/>
                  <a:gd name="T45" fmla="*/ 50 h 1820"/>
                  <a:gd name="T46" fmla="*/ 34 w 1097"/>
                  <a:gd name="T47" fmla="*/ 54 h 1820"/>
                  <a:gd name="T48" fmla="*/ 33 w 1097"/>
                  <a:gd name="T49" fmla="*/ 55 h 1820"/>
                  <a:gd name="T50" fmla="*/ 31 w 1097"/>
                  <a:gd name="T51" fmla="*/ 55 h 1820"/>
                  <a:gd name="T52" fmla="*/ 29 w 1097"/>
                  <a:gd name="T53" fmla="*/ 56 h 1820"/>
                  <a:gd name="T54" fmla="*/ 26 w 1097"/>
                  <a:gd name="T55" fmla="*/ 57 h 1820"/>
                  <a:gd name="T56" fmla="*/ 24 w 1097"/>
                  <a:gd name="T57" fmla="*/ 57 h 1820"/>
                  <a:gd name="T58" fmla="*/ 21 w 1097"/>
                  <a:gd name="T59" fmla="*/ 57 h 1820"/>
                  <a:gd name="T60" fmla="*/ 18 w 1097"/>
                  <a:gd name="T61" fmla="*/ 57 h 1820"/>
                  <a:gd name="T62" fmla="*/ 15 w 1097"/>
                  <a:gd name="T63" fmla="*/ 57 h 1820"/>
                  <a:gd name="T64" fmla="*/ 12 w 1097"/>
                  <a:gd name="T65" fmla="*/ 57 h 1820"/>
                  <a:gd name="T66" fmla="*/ 10 w 1097"/>
                  <a:gd name="T67" fmla="*/ 57 h 1820"/>
                  <a:gd name="T68" fmla="*/ 7 w 1097"/>
                  <a:gd name="T69" fmla="*/ 57 h 1820"/>
                  <a:gd name="T70" fmla="*/ 5 w 1097"/>
                  <a:gd name="T71" fmla="*/ 56 h 1820"/>
                  <a:gd name="T72" fmla="*/ 3 w 1097"/>
                  <a:gd name="T73" fmla="*/ 56 h 1820"/>
                  <a:gd name="T74" fmla="*/ 2 w 1097"/>
                  <a:gd name="T75" fmla="*/ 55 h 1820"/>
                  <a:gd name="T76" fmla="*/ 1 w 1097"/>
                  <a:gd name="T77" fmla="*/ 54 h 1820"/>
                  <a:gd name="T78" fmla="*/ 1 w 1097"/>
                  <a:gd name="T79" fmla="*/ 50 h 1820"/>
                  <a:gd name="T80" fmla="*/ 1 w 1097"/>
                  <a:gd name="T81" fmla="*/ 42 h 1820"/>
                  <a:gd name="T82" fmla="*/ 1 w 1097"/>
                  <a:gd name="T83" fmla="*/ 35 h 1820"/>
                  <a:gd name="T84" fmla="*/ 1 w 1097"/>
                  <a:gd name="T85" fmla="*/ 26 h 1820"/>
                  <a:gd name="T86" fmla="*/ 1 w 1097"/>
                  <a:gd name="T87" fmla="*/ 17 h 1820"/>
                  <a:gd name="T88" fmla="*/ 1 w 1097"/>
                  <a:gd name="T89" fmla="*/ 10 h 1820"/>
                  <a:gd name="T90" fmla="*/ 1 w 1097"/>
                  <a:gd name="T91" fmla="*/ 4 h 1820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1097" h="1820">
                    <a:moveTo>
                      <a:pt x="0" y="24"/>
                    </a:moveTo>
                    <a:lnTo>
                      <a:pt x="39" y="31"/>
                    </a:lnTo>
                    <a:lnTo>
                      <a:pt x="78" y="37"/>
                    </a:lnTo>
                    <a:lnTo>
                      <a:pt x="117" y="43"/>
                    </a:lnTo>
                    <a:lnTo>
                      <a:pt x="155" y="48"/>
                    </a:lnTo>
                    <a:lnTo>
                      <a:pt x="193" y="52"/>
                    </a:lnTo>
                    <a:lnTo>
                      <a:pt x="230" y="56"/>
                    </a:lnTo>
                    <a:lnTo>
                      <a:pt x="267" y="60"/>
                    </a:lnTo>
                    <a:lnTo>
                      <a:pt x="304" y="63"/>
                    </a:lnTo>
                    <a:lnTo>
                      <a:pt x="339" y="66"/>
                    </a:lnTo>
                    <a:lnTo>
                      <a:pt x="375" y="67"/>
                    </a:lnTo>
                    <a:lnTo>
                      <a:pt x="410" y="69"/>
                    </a:lnTo>
                    <a:lnTo>
                      <a:pt x="446" y="70"/>
                    </a:lnTo>
                    <a:lnTo>
                      <a:pt x="480" y="70"/>
                    </a:lnTo>
                    <a:lnTo>
                      <a:pt x="513" y="70"/>
                    </a:lnTo>
                    <a:lnTo>
                      <a:pt x="548" y="70"/>
                    </a:lnTo>
                    <a:lnTo>
                      <a:pt x="581" y="69"/>
                    </a:lnTo>
                    <a:lnTo>
                      <a:pt x="615" y="68"/>
                    </a:lnTo>
                    <a:lnTo>
                      <a:pt x="648" y="66"/>
                    </a:lnTo>
                    <a:lnTo>
                      <a:pt x="682" y="63"/>
                    </a:lnTo>
                    <a:lnTo>
                      <a:pt x="714" y="61"/>
                    </a:lnTo>
                    <a:lnTo>
                      <a:pt x="746" y="59"/>
                    </a:lnTo>
                    <a:lnTo>
                      <a:pt x="780" y="55"/>
                    </a:lnTo>
                    <a:lnTo>
                      <a:pt x="812" y="51"/>
                    </a:lnTo>
                    <a:lnTo>
                      <a:pt x="843" y="47"/>
                    </a:lnTo>
                    <a:lnTo>
                      <a:pt x="875" y="43"/>
                    </a:lnTo>
                    <a:lnTo>
                      <a:pt x="908" y="37"/>
                    </a:lnTo>
                    <a:lnTo>
                      <a:pt x="939" y="32"/>
                    </a:lnTo>
                    <a:lnTo>
                      <a:pt x="971" y="26"/>
                    </a:lnTo>
                    <a:lnTo>
                      <a:pt x="1002" y="21"/>
                    </a:lnTo>
                    <a:lnTo>
                      <a:pt x="1033" y="14"/>
                    </a:lnTo>
                    <a:lnTo>
                      <a:pt x="1065" y="7"/>
                    </a:lnTo>
                    <a:lnTo>
                      <a:pt x="1097" y="0"/>
                    </a:lnTo>
                    <a:lnTo>
                      <a:pt x="1086" y="158"/>
                    </a:lnTo>
                    <a:lnTo>
                      <a:pt x="1083" y="287"/>
                    </a:lnTo>
                    <a:lnTo>
                      <a:pt x="1084" y="383"/>
                    </a:lnTo>
                    <a:lnTo>
                      <a:pt x="1092" y="447"/>
                    </a:lnTo>
                    <a:lnTo>
                      <a:pt x="1092" y="531"/>
                    </a:lnTo>
                    <a:lnTo>
                      <a:pt x="1086" y="712"/>
                    </a:lnTo>
                    <a:lnTo>
                      <a:pt x="1084" y="864"/>
                    </a:lnTo>
                    <a:lnTo>
                      <a:pt x="1084" y="990"/>
                    </a:lnTo>
                    <a:lnTo>
                      <a:pt x="1087" y="1089"/>
                    </a:lnTo>
                    <a:lnTo>
                      <a:pt x="1087" y="1174"/>
                    </a:lnTo>
                    <a:lnTo>
                      <a:pt x="1084" y="1320"/>
                    </a:lnTo>
                    <a:lnTo>
                      <a:pt x="1086" y="1458"/>
                    </a:lnTo>
                    <a:lnTo>
                      <a:pt x="1088" y="1586"/>
                    </a:lnTo>
                    <a:lnTo>
                      <a:pt x="1084" y="1699"/>
                    </a:lnTo>
                    <a:lnTo>
                      <a:pt x="1069" y="1712"/>
                    </a:lnTo>
                    <a:lnTo>
                      <a:pt x="1050" y="1725"/>
                    </a:lnTo>
                    <a:lnTo>
                      <a:pt x="1029" y="1737"/>
                    </a:lnTo>
                    <a:lnTo>
                      <a:pt x="1002" y="1748"/>
                    </a:lnTo>
                    <a:lnTo>
                      <a:pt x="973" y="1759"/>
                    </a:lnTo>
                    <a:lnTo>
                      <a:pt x="941" y="1769"/>
                    </a:lnTo>
                    <a:lnTo>
                      <a:pt x="906" y="1778"/>
                    </a:lnTo>
                    <a:lnTo>
                      <a:pt x="868" y="1786"/>
                    </a:lnTo>
                    <a:lnTo>
                      <a:pt x="829" y="1793"/>
                    </a:lnTo>
                    <a:lnTo>
                      <a:pt x="789" y="1800"/>
                    </a:lnTo>
                    <a:lnTo>
                      <a:pt x="746" y="1805"/>
                    </a:lnTo>
                    <a:lnTo>
                      <a:pt x="701" y="1810"/>
                    </a:lnTo>
                    <a:lnTo>
                      <a:pt x="656" y="1814"/>
                    </a:lnTo>
                    <a:lnTo>
                      <a:pt x="611" y="1816"/>
                    </a:lnTo>
                    <a:lnTo>
                      <a:pt x="565" y="1818"/>
                    </a:lnTo>
                    <a:lnTo>
                      <a:pt x="519" y="1820"/>
                    </a:lnTo>
                    <a:lnTo>
                      <a:pt x="474" y="1820"/>
                    </a:lnTo>
                    <a:lnTo>
                      <a:pt x="428" y="1818"/>
                    </a:lnTo>
                    <a:lnTo>
                      <a:pt x="384" y="1817"/>
                    </a:lnTo>
                    <a:lnTo>
                      <a:pt x="341" y="1814"/>
                    </a:lnTo>
                    <a:lnTo>
                      <a:pt x="299" y="1810"/>
                    </a:lnTo>
                    <a:lnTo>
                      <a:pt x="258" y="1806"/>
                    </a:lnTo>
                    <a:lnTo>
                      <a:pt x="220" y="1800"/>
                    </a:lnTo>
                    <a:lnTo>
                      <a:pt x="184" y="1793"/>
                    </a:lnTo>
                    <a:lnTo>
                      <a:pt x="149" y="1785"/>
                    </a:lnTo>
                    <a:lnTo>
                      <a:pt x="119" y="1776"/>
                    </a:lnTo>
                    <a:lnTo>
                      <a:pt x="92" y="1765"/>
                    </a:lnTo>
                    <a:lnTo>
                      <a:pt x="66" y="1755"/>
                    </a:lnTo>
                    <a:lnTo>
                      <a:pt x="46" y="1742"/>
                    </a:lnTo>
                    <a:lnTo>
                      <a:pt x="30" y="1729"/>
                    </a:lnTo>
                    <a:lnTo>
                      <a:pt x="17" y="1715"/>
                    </a:lnTo>
                    <a:lnTo>
                      <a:pt x="9" y="1699"/>
                    </a:lnTo>
                    <a:lnTo>
                      <a:pt x="12" y="1594"/>
                    </a:lnTo>
                    <a:lnTo>
                      <a:pt x="16" y="1465"/>
                    </a:lnTo>
                    <a:lnTo>
                      <a:pt x="16" y="1324"/>
                    </a:lnTo>
                    <a:lnTo>
                      <a:pt x="5" y="1186"/>
                    </a:lnTo>
                    <a:lnTo>
                      <a:pt x="5" y="1089"/>
                    </a:lnTo>
                    <a:lnTo>
                      <a:pt x="13" y="974"/>
                    </a:lnTo>
                    <a:lnTo>
                      <a:pt x="18" y="831"/>
                    </a:lnTo>
                    <a:lnTo>
                      <a:pt x="15" y="676"/>
                    </a:lnTo>
                    <a:lnTo>
                      <a:pt x="2" y="519"/>
                    </a:lnTo>
                    <a:lnTo>
                      <a:pt x="1" y="423"/>
                    </a:lnTo>
                    <a:lnTo>
                      <a:pt x="6" y="304"/>
                    </a:lnTo>
                    <a:lnTo>
                      <a:pt x="11" y="198"/>
                    </a:lnTo>
                    <a:lnTo>
                      <a:pt x="10" y="105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8C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199" name="Freeform 85"/>
              <p:cNvSpPr>
                <a:spLocks/>
              </p:cNvSpPr>
              <p:nvPr/>
            </p:nvSpPr>
            <p:spPr bwMode="auto">
              <a:xfrm>
                <a:off x="4226" y="2192"/>
                <a:ext cx="640" cy="98"/>
              </a:xfrm>
              <a:custGeom>
                <a:avLst/>
                <a:gdLst>
                  <a:gd name="T0" fmla="*/ 1 w 1280"/>
                  <a:gd name="T1" fmla="*/ 0 h 197"/>
                  <a:gd name="T2" fmla="*/ 2 w 1280"/>
                  <a:gd name="T3" fmla="*/ 0 h 197"/>
                  <a:gd name="T4" fmla="*/ 2 w 1280"/>
                  <a:gd name="T5" fmla="*/ 0 h 197"/>
                  <a:gd name="T6" fmla="*/ 2 w 1280"/>
                  <a:gd name="T7" fmla="*/ 0 h 197"/>
                  <a:gd name="T8" fmla="*/ 2 w 1280"/>
                  <a:gd name="T9" fmla="*/ 0 h 197"/>
                  <a:gd name="T10" fmla="*/ 4 w 1280"/>
                  <a:gd name="T11" fmla="*/ 1 h 197"/>
                  <a:gd name="T12" fmla="*/ 6 w 1280"/>
                  <a:gd name="T13" fmla="*/ 2 h 197"/>
                  <a:gd name="T14" fmla="*/ 8 w 1280"/>
                  <a:gd name="T15" fmla="*/ 2 h 197"/>
                  <a:gd name="T16" fmla="*/ 10 w 1280"/>
                  <a:gd name="T17" fmla="*/ 3 h 197"/>
                  <a:gd name="T18" fmla="*/ 12 w 1280"/>
                  <a:gd name="T19" fmla="*/ 3 h 197"/>
                  <a:gd name="T20" fmla="*/ 15 w 1280"/>
                  <a:gd name="T21" fmla="*/ 3 h 197"/>
                  <a:gd name="T22" fmla="*/ 18 w 1280"/>
                  <a:gd name="T23" fmla="*/ 3 h 197"/>
                  <a:gd name="T24" fmla="*/ 21 w 1280"/>
                  <a:gd name="T25" fmla="*/ 3 h 197"/>
                  <a:gd name="T26" fmla="*/ 24 w 1280"/>
                  <a:gd name="T27" fmla="*/ 3 h 197"/>
                  <a:gd name="T28" fmla="*/ 27 w 1280"/>
                  <a:gd name="T29" fmla="*/ 3 h 197"/>
                  <a:gd name="T30" fmla="*/ 29 w 1280"/>
                  <a:gd name="T31" fmla="*/ 3 h 197"/>
                  <a:gd name="T32" fmla="*/ 32 w 1280"/>
                  <a:gd name="T33" fmla="*/ 2 h 197"/>
                  <a:gd name="T34" fmla="*/ 35 w 1280"/>
                  <a:gd name="T35" fmla="*/ 2 h 197"/>
                  <a:gd name="T36" fmla="*/ 37 w 1280"/>
                  <a:gd name="T37" fmla="*/ 1 h 197"/>
                  <a:gd name="T38" fmla="*/ 39 w 1280"/>
                  <a:gd name="T39" fmla="*/ 0 h 197"/>
                  <a:gd name="T40" fmla="*/ 40 w 1280"/>
                  <a:gd name="T41" fmla="*/ 0 h 197"/>
                  <a:gd name="T42" fmla="*/ 40 w 1280"/>
                  <a:gd name="T43" fmla="*/ 2 h 197"/>
                  <a:gd name="T44" fmla="*/ 38 w 1280"/>
                  <a:gd name="T45" fmla="*/ 3 h 197"/>
                  <a:gd name="T46" fmla="*/ 36 w 1280"/>
                  <a:gd name="T47" fmla="*/ 4 h 197"/>
                  <a:gd name="T48" fmla="*/ 34 w 1280"/>
                  <a:gd name="T49" fmla="*/ 4 h 197"/>
                  <a:gd name="T50" fmla="*/ 32 w 1280"/>
                  <a:gd name="T51" fmla="*/ 5 h 197"/>
                  <a:gd name="T52" fmla="*/ 29 w 1280"/>
                  <a:gd name="T53" fmla="*/ 5 h 197"/>
                  <a:gd name="T54" fmla="*/ 26 w 1280"/>
                  <a:gd name="T55" fmla="*/ 5 h 197"/>
                  <a:gd name="T56" fmla="*/ 23 w 1280"/>
                  <a:gd name="T57" fmla="*/ 6 h 197"/>
                  <a:gd name="T58" fmla="*/ 20 w 1280"/>
                  <a:gd name="T59" fmla="*/ 6 h 197"/>
                  <a:gd name="T60" fmla="*/ 17 w 1280"/>
                  <a:gd name="T61" fmla="*/ 6 h 197"/>
                  <a:gd name="T62" fmla="*/ 14 w 1280"/>
                  <a:gd name="T63" fmla="*/ 5 h 197"/>
                  <a:gd name="T64" fmla="*/ 11 w 1280"/>
                  <a:gd name="T65" fmla="*/ 5 h 197"/>
                  <a:gd name="T66" fmla="*/ 8 w 1280"/>
                  <a:gd name="T67" fmla="*/ 5 h 197"/>
                  <a:gd name="T68" fmla="*/ 6 w 1280"/>
                  <a:gd name="T69" fmla="*/ 4 h 197"/>
                  <a:gd name="T70" fmla="*/ 4 w 1280"/>
                  <a:gd name="T71" fmla="*/ 4 h 197"/>
                  <a:gd name="T72" fmla="*/ 2 w 1280"/>
                  <a:gd name="T73" fmla="*/ 3 h 197"/>
                  <a:gd name="T74" fmla="*/ 1 w 1280"/>
                  <a:gd name="T75" fmla="*/ 1 h 197"/>
                  <a:gd name="T76" fmla="*/ 1 w 1280"/>
                  <a:gd name="T77" fmla="*/ 0 h 19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0" t="0" r="r" b="b"/>
                <a:pathLst>
                  <a:path w="1280" h="197">
                    <a:moveTo>
                      <a:pt x="13" y="4"/>
                    </a:moveTo>
                    <a:lnTo>
                      <a:pt x="20" y="3"/>
                    </a:lnTo>
                    <a:lnTo>
                      <a:pt x="30" y="2"/>
                    </a:lnTo>
                    <a:lnTo>
                      <a:pt x="39" y="0"/>
                    </a:lnTo>
                    <a:lnTo>
                      <a:pt x="45" y="2"/>
                    </a:lnTo>
                    <a:lnTo>
                      <a:pt x="47" y="5"/>
                    </a:lnTo>
                    <a:lnTo>
                      <a:pt x="47" y="9"/>
                    </a:lnTo>
                    <a:lnTo>
                      <a:pt x="47" y="13"/>
                    </a:lnTo>
                    <a:lnTo>
                      <a:pt x="48" y="17"/>
                    </a:lnTo>
                    <a:lnTo>
                      <a:pt x="64" y="28"/>
                    </a:lnTo>
                    <a:lnTo>
                      <a:pt x="85" y="40"/>
                    </a:lnTo>
                    <a:lnTo>
                      <a:pt x="108" y="50"/>
                    </a:lnTo>
                    <a:lnTo>
                      <a:pt x="134" y="59"/>
                    </a:lnTo>
                    <a:lnTo>
                      <a:pt x="163" y="68"/>
                    </a:lnTo>
                    <a:lnTo>
                      <a:pt x="194" y="77"/>
                    </a:lnTo>
                    <a:lnTo>
                      <a:pt x="229" y="85"/>
                    </a:lnTo>
                    <a:lnTo>
                      <a:pt x="265" y="91"/>
                    </a:lnTo>
                    <a:lnTo>
                      <a:pt x="303" y="97"/>
                    </a:lnTo>
                    <a:lnTo>
                      <a:pt x="343" y="103"/>
                    </a:lnTo>
                    <a:lnTo>
                      <a:pt x="383" y="108"/>
                    </a:lnTo>
                    <a:lnTo>
                      <a:pt x="426" y="112"/>
                    </a:lnTo>
                    <a:lnTo>
                      <a:pt x="471" y="116"/>
                    </a:lnTo>
                    <a:lnTo>
                      <a:pt x="515" y="118"/>
                    </a:lnTo>
                    <a:lnTo>
                      <a:pt x="561" y="119"/>
                    </a:lnTo>
                    <a:lnTo>
                      <a:pt x="607" y="120"/>
                    </a:lnTo>
                    <a:lnTo>
                      <a:pt x="653" y="120"/>
                    </a:lnTo>
                    <a:lnTo>
                      <a:pt x="700" y="119"/>
                    </a:lnTo>
                    <a:lnTo>
                      <a:pt x="746" y="117"/>
                    </a:lnTo>
                    <a:lnTo>
                      <a:pt x="794" y="115"/>
                    </a:lnTo>
                    <a:lnTo>
                      <a:pt x="840" y="111"/>
                    </a:lnTo>
                    <a:lnTo>
                      <a:pt x="885" y="106"/>
                    </a:lnTo>
                    <a:lnTo>
                      <a:pt x="928" y="101"/>
                    </a:lnTo>
                    <a:lnTo>
                      <a:pt x="972" y="95"/>
                    </a:lnTo>
                    <a:lnTo>
                      <a:pt x="1015" y="88"/>
                    </a:lnTo>
                    <a:lnTo>
                      <a:pt x="1055" y="80"/>
                    </a:lnTo>
                    <a:lnTo>
                      <a:pt x="1094" y="71"/>
                    </a:lnTo>
                    <a:lnTo>
                      <a:pt x="1131" y="60"/>
                    </a:lnTo>
                    <a:lnTo>
                      <a:pt x="1166" y="49"/>
                    </a:lnTo>
                    <a:lnTo>
                      <a:pt x="1199" y="37"/>
                    </a:lnTo>
                    <a:lnTo>
                      <a:pt x="1229" y="24"/>
                    </a:lnTo>
                    <a:lnTo>
                      <a:pt x="1257" y="10"/>
                    </a:lnTo>
                    <a:lnTo>
                      <a:pt x="1280" y="19"/>
                    </a:lnTo>
                    <a:lnTo>
                      <a:pt x="1271" y="81"/>
                    </a:lnTo>
                    <a:lnTo>
                      <a:pt x="1251" y="94"/>
                    </a:lnTo>
                    <a:lnTo>
                      <a:pt x="1229" y="105"/>
                    </a:lnTo>
                    <a:lnTo>
                      <a:pt x="1204" y="116"/>
                    </a:lnTo>
                    <a:lnTo>
                      <a:pt x="1175" y="127"/>
                    </a:lnTo>
                    <a:lnTo>
                      <a:pt x="1144" y="136"/>
                    </a:lnTo>
                    <a:lnTo>
                      <a:pt x="1109" y="146"/>
                    </a:lnTo>
                    <a:lnTo>
                      <a:pt x="1074" y="154"/>
                    </a:lnTo>
                    <a:lnTo>
                      <a:pt x="1034" y="162"/>
                    </a:lnTo>
                    <a:lnTo>
                      <a:pt x="994" y="169"/>
                    </a:lnTo>
                    <a:lnTo>
                      <a:pt x="953" y="176"/>
                    </a:lnTo>
                    <a:lnTo>
                      <a:pt x="909" y="181"/>
                    </a:lnTo>
                    <a:lnTo>
                      <a:pt x="864" y="186"/>
                    </a:lnTo>
                    <a:lnTo>
                      <a:pt x="818" y="189"/>
                    </a:lnTo>
                    <a:lnTo>
                      <a:pt x="771" y="193"/>
                    </a:lnTo>
                    <a:lnTo>
                      <a:pt x="723" y="195"/>
                    </a:lnTo>
                    <a:lnTo>
                      <a:pt x="675" y="197"/>
                    </a:lnTo>
                    <a:lnTo>
                      <a:pt x="626" y="197"/>
                    </a:lnTo>
                    <a:lnTo>
                      <a:pt x="578" y="197"/>
                    </a:lnTo>
                    <a:lnTo>
                      <a:pt x="530" y="196"/>
                    </a:lnTo>
                    <a:lnTo>
                      <a:pt x="481" y="194"/>
                    </a:lnTo>
                    <a:lnTo>
                      <a:pt x="434" y="191"/>
                    </a:lnTo>
                    <a:lnTo>
                      <a:pt x="388" y="187"/>
                    </a:lnTo>
                    <a:lnTo>
                      <a:pt x="342" y="181"/>
                    </a:lnTo>
                    <a:lnTo>
                      <a:pt x="297" y="176"/>
                    </a:lnTo>
                    <a:lnTo>
                      <a:pt x="254" y="167"/>
                    </a:lnTo>
                    <a:lnTo>
                      <a:pt x="213" y="159"/>
                    </a:lnTo>
                    <a:lnTo>
                      <a:pt x="172" y="150"/>
                    </a:lnTo>
                    <a:lnTo>
                      <a:pt x="134" y="140"/>
                    </a:lnTo>
                    <a:lnTo>
                      <a:pt x="99" y="128"/>
                    </a:lnTo>
                    <a:lnTo>
                      <a:pt x="66" y="115"/>
                    </a:lnTo>
                    <a:lnTo>
                      <a:pt x="35" y="101"/>
                    </a:lnTo>
                    <a:lnTo>
                      <a:pt x="8" y="86"/>
                    </a:lnTo>
                    <a:lnTo>
                      <a:pt x="1" y="63"/>
                    </a:lnTo>
                    <a:lnTo>
                      <a:pt x="0" y="43"/>
                    </a:lnTo>
                    <a:lnTo>
                      <a:pt x="4" y="24"/>
                    </a:lnTo>
                    <a:lnTo>
                      <a:pt x="13" y="4"/>
                    </a:lnTo>
                    <a:close/>
                  </a:path>
                </a:pathLst>
              </a:custGeom>
              <a:solidFill>
                <a:srgbClr val="003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0" name="Freeform 86"/>
              <p:cNvSpPr>
                <a:spLocks/>
              </p:cNvSpPr>
              <p:nvPr/>
            </p:nvSpPr>
            <p:spPr bwMode="auto">
              <a:xfrm>
                <a:off x="4230" y="2527"/>
                <a:ext cx="638" cy="91"/>
              </a:xfrm>
              <a:custGeom>
                <a:avLst/>
                <a:gdLst>
                  <a:gd name="T0" fmla="*/ 1 w 1276"/>
                  <a:gd name="T1" fmla="*/ 1 h 182"/>
                  <a:gd name="T2" fmla="*/ 1 w 1276"/>
                  <a:gd name="T3" fmla="*/ 1 h 182"/>
                  <a:gd name="T4" fmla="*/ 1 w 1276"/>
                  <a:gd name="T5" fmla="*/ 1 h 182"/>
                  <a:gd name="T6" fmla="*/ 2 w 1276"/>
                  <a:gd name="T7" fmla="*/ 1 h 182"/>
                  <a:gd name="T8" fmla="*/ 2 w 1276"/>
                  <a:gd name="T9" fmla="*/ 1 h 182"/>
                  <a:gd name="T10" fmla="*/ 2 w 1276"/>
                  <a:gd name="T11" fmla="*/ 1 h 182"/>
                  <a:gd name="T12" fmla="*/ 3 w 1276"/>
                  <a:gd name="T13" fmla="*/ 1 h 182"/>
                  <a:gd name="T14" fmla="*/ 5 w 1276"/>
                  <a:gd name="T15" fmla="*/ 2 h 182"/>
                  <a:gd name="T16" fmla="*/ 7 w 1276"/>
                  <a:gd name="T17" fmla="*/ 2 h 182"/>
                  <a:gd name="T18" fmla="*/ 9 w 1276"/>
                  <a:gd name="T19" fmla="*/ 3 h 182"/>
                  <a:gd name="T20" fmla="*/ 12 w 1276"/>
                  <a:gd name="T21" fmla="*/ 3 h 182"/>
                  <a:gd name="T22" fmla="*/ 14 w 1276"/>
                  <a:gd name="T23" fmla="*/ 4 h 182"/>
                  <a:gd name="T24" fmla="*/ 16 w 1276"/>
                  <a:gd name="T25" fmla="*/ 4 h 182"/>
                  <a:gd name="T26" fmla="*/ 19 w 1276"/>
                  <a:gd name="T27" fmla="*/ 4 h 182"/>
                  <a:gd name="T28" fmla="*/ 21 w 1276"/>
                  <a:gd name="T29" fmla="*/ 4 h 182"/>
                  <a:gd name="T30" fmla="*/ 24 w 1276"/>
                  <a:gd name="T31" fmla="*/ 4 h 182"/>
                  <a:gd name="T32" fmla="*/ 26 w 1276"/>
                  <a:gd name="T33" fmla="*/ 4 h 182"/>
                  <a:gd name="T34" fmla="*/ 28 w 1276"/>
                  <a:gd name="T35" fmla="*/ 3 h 182"/>
                  <a:gd name="T36" fmla="*/ 31 w 1276"/>
                  <a:gd name="T37" fmla="*/ 3 h 182"/>
                  <a:gd name="T38" fmla="*/ 33 w 1276"/>
                  <a:gd name="T39" fmla="*/ 2 h 182"/>
                  <a:gd name="T40" fmla="*/ 36 w 1276"/>
                  <a:gd name="T41" fmla="*/ 2 h 182"/>
                  <a:gd name="T42" fmla="*/ 38 w 1276"/>
                  <a:gd name="T43" fmla="*/ 1 h 182"/>
                  <a:gd name="T44" fmla="*/ 40 w 1276"/>
                  <a:gd name="T45" fmla="*/ 1 h 182"/>
                  <a:gd name="T46" fmla="*/ 39 w 1276"/>
                  <a:gd name="T47" fmla="*/ 3 h 182"/>
                  <a:gd name="T48" fmla="*/ 36 w 1276"/>
                  <a:gd name="T49" fmla="*/ 4 h 182"/>
                  <a:gd name="T50" fmla="*/ 34 w 1276"/>
                  <a:gd name="T51" fmla="*/ 4 h 182"/>
                  <a:gd name="T52" fmla="*/ 31 w 1276"/>
                  <a:gd name="T53" fmla="*/ 5 h 182"/>
                  <a:gd name="T54" fmla="*/ 29 w 1276"/>
                  <a:gd name="T55" fmla="*/ 5 h 182"/>
                  <a:gd name="T56" fmla="*/ 26 w 1276"/>
                  <a:gd name="T57" fmla="*/ 6 h 182"/>
                  <a:gd name="T58" fmla="*/ 24 w 1276"/>
                  <a:gd name="T59" fmla="*/ 6 h 182"/>
                  <a:gd name="T60" fmla="*/ 21 w 1276"/>
                  <a:gd name="T61" fmla="*/ 6 h 182"/>
                  <a:gd name="T62" fmla="*/ 19 w 1276"/>
                  <a:gd name="T63" fmla="*/ 6 h 182"/>
                  <a:gd name="T64" fmla="*/ 16 w 1276"/>
                  <a:gd name="T65" fmla="*/ 6 h 182"/>
                  <a:gd name="T66" fmla="*/ 14 w 1276"/>
                  <a:gd name="T67" fmla="*/ 6 h 182"/>
                  <a:gd name="T68" fmla="*/ 11 w 1276"/>
                  <a:gd name="T69" fmla="*/ 6 h 182"/>
                  <a:gd name="T70" fmla="*/ 9 w 1276"/>
                  <a:gd name="T71" fmla="*/ 5 h 182"/>
                  <a:gd name="T72" fmla="*/ 7 w 1276"/>
                  <a:gd name="T73" fmla="*/ 5 h 182"/>
                  <a:gd name="T74" fmla="*/ 4 w 1276"/>
                  <a:gd name="T75" fmla="*/ 4 h 182"/>
                  <a:gd name="T76" fmla="*/ 2 w 1276"/>
                  <a:gd name="T77" fmla="*/ 4 h 182"/>
                  <a:gd name="T78" fmla="*/ 1 w 1276"/>
                  <a:gd name="T79" fmla="*/ 3 h 182"/>
                  <a:gd name="T80" fmla="*/ 1 w 1276"/>
                  <a:gd name="T81" fmla="*/ 2 h 182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276" h="182">
                    <a:moveTo>
                      <a:pt x="8" y="12"/>
                    </a:moveTo>
                    <a:lnTo>
                      <a:pt x="11" y="12"/>
                    </a:lnTo>
                    <a:lnTo>
                      <a:pt x="15" y="11"/>
                    </a:lnTo>
                    <a:lnTo>
                      <a:pt x="19" y="10"/>
                    </a:lnTo>
                    <a:lnTo>
                      <a:pt x="25" y="8"/>
                    </a:lnTo>
                    <a:lnTo>
                      <a:pt x="31" y="7"/>
                    </a:lnTo>
                    <a:lnTo>
                      <a:pt x="35" y="6"/>
                    </a:lnTo>
                    <a:lnTo>
                      <a:pt x="39" y="4"/>
                    </a:lnTo>
                    <a:lnTo>
                      <a:pt x="42" y="4"/>
                    </a:lnTo>
                    <a:lnTo>
                      <a:pt x="44" y="8"/>
                    </a:lnTo>
                    <a:lnTo>
                      <a:pt x="42" y="14"/>
                    </a:lnTo>
                    <a:lnTo>
                      <a:pt x="40" y="18"/>
                    </a:lnTo>
                    <a:lnTo>
                      <a:pt x="41" y="22"/>
                    </a:lnTo>
                    <a:lnTo>
                      <a:pt x="74" y="31"/>
                    </a:lnTo>
                    <a:lnTo>
                      <a:pt x="109" y="40"/>
                    </a:lnTo>
                    <a:lnTo>
                      <a:pt x="144" y="48"/>
                    </a:lnTo>
                    <a:lnTo>
                      <a:pt x="178" y="56"/>
                    </a:lnTo>
                    <a:lnTo>
                      <a:pt x="214" y="64"/>
                    </a:lnTo>
                    <a:lnTo>
                      <a:pt x="250" y="71"/>
                    </a:lnTo>
                    <a:lnTo>
                      <a:pt x="285" y="77"/>
                    </a:lnTo>
                    <a:lnTo>
                      <a:pt x="322" y="83"/>
                    </a:lnTo>
                    <a:lnTo>
                      <a:pt x="359" y="88"/>
                    </a:lnTo>
                    <a:lnTo>
                      <a:pt x="396" y="93"/>
                    </a:lnTo>
                    <a:lnTo>
                      <a:pt x="434" y="98"/>
                    </a:lnTo>
                    <a:lnTo>
                      <a:pt x="471" y="101"/>
                    </a:lnTo>
                    <a:lnTo>
                      <a:pt x="509" y="103"/>
                    </a:lnTo>
                    <a:lnTo>
                      <a:pt x="547" y="106"/>
                    </a:lnTo>
                    <a:lnTo>
                      <a:pt x="585" y="107"/>
                    </a:lnTo>
                    <a:lnTo>
                      <a:pt x="624" y="107"/>
                    </a:lnTo>
                    <a:lnTo>
                      <a:pt x="662" y="107"/>
                    </a:lnTo>
                    <a:lnTo>
                      <a:pt x="701" y="107"/>
                    </a:lnTo>
                    <a:lnTo>
                      <a:pt x="739" y="105"/>
                    </a:lnTo>
                    <a:lnTo>
                      <a:pt x="778" y="102"/>
                    </a:lnTo>
                    <a:lnTo>
                      <a:pt x="817" y="99"/>
                    </a:lnTo>
                    <a:lnTo>
                      <a:pt x="856" y="94"/>
                    </a:lnTo>
                    <a:lnTo>
                      <a:pt x="894" y="90"/>
                    </a:lnTo>
                    <a:lnTo>
                      <a:pt x="933" y="84"/>
                    </a:lnTo>
                    <a:lnTo>
                      <a:pt x="971" y="77"/>
                    </a:lnTo>
                    <a:lnTo>
                      <a:pt x="1009" y="69"/>
                    </a:lnTo>
                    <a:lnTo>
                      <a:pt x="1048" y="60"/>
                    </a:lnTo>
                    <a:lnTo>
                      <a:pt x="1086" y="49"/>
                    </a:lnTo>
                    <a:lnTo>
                      <a:pt x="1124" y="39"/>
                    </a:lnTo>
                    <a:lnTo>
                      <a:pt x="1161" y="27"/>
                    </a:lnTo>
                    <a:lnTo>
                      <a:pt x="1199" y="14"/>
                    </a:lnTo>
                    <a:lnTo>
                      <a:pt x="1236" y="0"/>
                    </a:lnTo>
                    <a:lnTo>
                      <a:pt x="1276" y="11"/>
                    </a:lnTo>
                    <a:lnTo>
                      <a:pt x="1276" y="72"/>
                    </a:lnTo>
                    <a:lnTo>
                      <a:pt x="1235" y="85"/>
                    </a:lnTo>
                    <a:lnTo>
                      <a:pt x="1193" y="95"/>
                    </a:lnTo>
                    <a:lnTo>
                      <a:pt x="1152" y="107"/>
                    </a:lnTo>
                    <a:lnTo>
                      <a:pt x="1110" y="117"/>
                    </a:lnTo>
                    <a:lnTo>
                      <a:pt x="1070" y="126"/>
                    </a:lnTo>
                    <a:lnTo>
                      <a:pt x="1029" y="135"/>
                    </a:lnTo>
                    <a:lnTo>
                      <a:pt x="988" y="143"/>
                    </a:lnTo>
                    <a:lnTo>
                      <a:pt x="947" y="151"/>
                    </a:lnTo>
                    <a:lnTo>
                      <a:pt x="906" y="156"/>
                    </a:lnTo>
                    <a:lnTo>
                      <a:pt x="866" y="162"/>
                    </a:lnTo>
                    <a:lnTo>
                      <a:pt x="826" y="168"/>
                    </a:lnTo>
                    <a:lnTo>
                      <a:pt x="785" y="173"/>
                    </a:lnTo>
                    <a:lnTo>
                      <a:pt x="745" y="176"/>
                    </a:lnTo>
                    <a:lnTo>
                      <a:pt x="706" y="178"/>
                    </a:lnTo>
                    <a:lnTo>
                      <a:pt x="666" y="181"/>
                    </a:lnTo>
                    <a:lnTo>
                      <a:pt x="626" y="182"/>
                    </a:lnTo>
                    <a:lnTo>
                      <a:pt x="586" y="182"/>
                    </a:lnTo>
                    <a:lnTo>
                      <a:pt x="547" y="182"/>
                    </a:lnTo>
                    <a:lnTo>
                      <a:pt x="508" y="181"/>
                    </a:lnTo>
                    <a:lnTo>
                      <a:pt x="469" y="178"/>
                    </a:lnTo>
                    <a:lnTo>
                      <a:pt x="429" y="176"/>
                    </a:lnTo>
                    <a:lnTo>
                      <a:pt x="390" y="173"/>
                    </a:lnTo>
                    <a:lnTo>
                      <a:pt x="351" y="168"/>
                    </a:lnTo>
                    <a:lnTo>
                      <a:pt x="312" y="162"/>
                    </a:lnTo>
                    <a:lnTo>
                      <a:pt x="274" y="155"/>
                    </a:lnTo>
                    <a:lnTo>
                      <a:pt x="235" y="148"/>
                    </a:lnTo>
                    <a:lnTo>
                      <a:pt x="197" y="140"/>
                    </a:lnTo>
                    <a:lnTo>
                      <a:pt x="159" y="131"/>
                    </a:lnTo>
                    <a:lnTo>
                      <a:pt x="121" y="121"/>
                    </a:lnTo>
                    <a:lnTo>
                      <a:pt x="82" y="110"/>
                    </a:lnTo>
                    <a:lnTo>
                      <a:pt x="44" y="98"/>
                    </a:lnTo>
                    <a:lnTo>
                      <a:pt x="6" y="85"/>
                    </a:lnTo>
                    <a:lnTo>
                      <a:pt x="3" y="71"/>
                    </a:lnTo>
                    <a:lnTo>
                      <a:pt x="0" y="56"/>
                    </a:lnTo>
                    <a:lnTo>
                      <a:pt x="1" y="38"/>
                    </a:lnTo>
                    <a:lnTo>
                      <a:pt x="8" y="12"/>
                    </a:lnTo>
                    <a:close/>
                  </a:path>
                </a:pathLst>
              </a:custGeom>
              <a:solidFill>
                <a:srgbClr val="003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1" name="Freeform 87"/>
              <p:cNvSpPr>
                <a:spLocks/>
              </p:cNvSpPr>
              <p:nvPr/>
            </p:nvSpPr>
            <p:spPr bwMode="auto">
              <a:xfrm>
                <a:off x="4355" y="2018"/>
                <a:ext cx="241" cy="224"/>
              </a:xfrm>
              <a:custGeom>
                <a:avLst/>
                <a:gdLst>
                  <a:gd name="T0" fmla="*/ 2 w 480"/>
                  <a:gd name="T1" fmla="*/ 0 h 448"/>
                  <a:gd name="T2" fmla="*/ 2 w 480"/>
                  <a:gd name="T3" fmla="*/ 5 h 448"/>
                  <a:gd name="T4" fmla="*/ 2 w 480"/>
                  <a:gd name="T5" fmla="*/ 10 h 448"/>
                  <a:gd name="T6" fmla="*/ 0 w 480"/>
                  <a:gd name="T7" fmla="*/ 13 h 448"/>
                  <a:gd name="T8" fmla="*/ 7 w 480"/>
                  <a:gd name="T9" fmla="*/ 14 h 448"/>
                  <a:gd name="T10" fmla="*/ 12 w 480"/>
                  <a:gd name="T11" fmla="*/ 14 h 448"/>
                  <a:gd name="T12" fmla="*/ 16 w 480"/>
                  <a:gd name="T13" fmla="*/ 14 h 448"/>
                  <a:gd name="T14" fmla="*/ 16 w 480"/>
                  <a:gd name="T15" fmla="*/ 10 h 448"/>
                  <a:gd name="T16" fmla="*/ 15 w 480"/>
                  <a:gd name="T17" fmla="*/ 1 h 448"/>
                  <a:gd name="T18" fmla="*/ 10 w 480"/>
                  <a:gd name="T19" fmla="*/ 1 h 448"/>
                  <a:gd name="T20" fmla="*/ 2 w 480"/>
                  <a:gd name="T21" fmla="*/ 0 h 448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80" h="448">
                    <a:moveTo>
                      <a:pt x="48" y="0"/>
                    </a:moveTo>
                    <a:lnTo>
                      <a:pt x="48" y="145"/>
                    </a:lnTo>
                    <a:lnTo>
                      <a:pt x="35" y="290"/>
                    </a:lnTo>
                    <a:lnTo>
                      <a:pt x="0" y="412"/>
                    </a:lnTo>
                    <a:lnTo>
                      <a:pt x="216" y="436"/>
                    </a:lnTo>
                    <a:lnTo>
                      <a:pt x="373" y="448"/>
                    </a:lnTo>
                    <a:lnTo>
                      <a:pt x="480" y="436"/>
                    </a:lnTo>
                    <a:lnTo>
                      <a:pt x="480" y="290"/>
                    </a:lnTo>
                    <a:lnTo>
                      <a:pt x="469" y="18"/>
                    </a:lnTo>
                    <a:lnTo>
                      <a:pt x="300" y="12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76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2" name="Freeform 88"/>
              <p:cNvSpPr>
                <a:spLocks/>
              </p:cNvSpPr>
              <p:nvPr/>
            </p:nvSpPr>
            <p:spPr bwMode="auto">
              <a:xfrm>
                <a:off x="4343" y="2345"/>
                <a:ext cx="241" cy="230"/>
              </a:xfrm>
              <a:custGeom>
                <a:avLst/>
                <a:gdLst>
                  <a:gd name="T0" fmla="*/ 2 w 481"/>
                  <a:gd name="T1" fmla="*/ 0 h 461"/>
                  <a:gd name="T2" fmla="*/ 2 w 481"/>
                  <a:gd name="T3" fmla="*/ 4 h 461"/>
                  <a:gd name="T4" fmla="*/ 2 w 481"/>
                  <a:gd name="T5" fmla="*/ 9 h 461"/>
                  <a:gd name="T6" fmla="*/ 0 w 481"/>
                  <a:gd name="T7" fmla="*/ 13 h 461"/>
                  <a:gd name="T8" fmla="*/ 7 w 481"/>
                  <a:gd name="T9" fmla="*/ 14 h 461"/>
                  <a:gd name="T10" fmla="*/ 12 w 481"/>
                  <a:gd name="T11" fmla="*/ 14 h 461"/>
                  <a:gd name="T12" fmla="*/ 16 w 481"/>
                  <a:gd name="T13" fmla="*/ 14 h 461"/>
                  <a:gd name="T14" fmla="*/ 16 w 481"/>
                  <a:gd name="T15" fmla="*/ 9 h 461"/>
                  <a:gd name="T16" fmla="*/ 15 w 481"/>
                  <a:gd name="T17" fmla="*/ 0 h 461"/>
                  <a:gd name="T18" fmla="*/ 10 w 481"/>
                  <a:gd name="T19" fmla="*/ 0 h 461"/>
                  <a:gd name="T20" fmla="*/ 2 w 481"/>
                  <a:gd name="T21" fmla="*/ 0 h 461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81" h="461">
                    <a:moveTo>
                      <a:pt x="48" y="0"/>
                    </a:moveTo>
                    <a:lnTo>
                      <a:pt x="48" y="158"/>
                    </a:lnTo>
                    <a:lnTo>
                      <a:pt x="35" y="303"/>
                    </a:lnTo>
                    <a:lnTo>
                      <a:pt x="0" y="424"/>
                    </a:lnTo>
                    <a:lnTo>
                      <a:pt x="216" y="448"/>
                    </a:lnTo>
                    <a:lnTo>
                      <a:pt x="373" y="461"/>
                    </a:lnTo>
                    <a:lnTo>
                      <a:pt x="481" y="448"/>
                    </a:lnTo>
                    <a:lnTo>
                      <a:pt x="481" y="303"/>
                    </a:lnTo>
                    <a:lnTo>
                      <a:pt x="469" y="13"/>
                    </a:lnTo>
                    <a:lnTo>
                      <a:pt x="300" y="2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76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3" name="Freeform 89"/>
              <p:cNvSpPr>
                <a:spLocks/>
              </p:cNvSpPr>
              <p:nvPr/>
            </p:nvSpPr>
            <p:spPr bwMode="auto">
              <a:xfrm>
                <a:off x="4343" y="2660"/>
                <a:ext cx="241" cy="237"/>
              </a:xfrm>
              <a:custGeom>
                <a:avLst/>
                <a:gdLst>
                  <a:gd name="T0" fmla="*/ 2 w 481"/>
                  <a:gd name="T1" fmla="*/ 0 h 474"/>
                  <a:gd name="T2" fmla="*/ 2 w 481"/>
                  <a:gd name="T3" fmla="*/ 5 h 474"/>
                  <a:gd name="T4" fmla="*/ 2 w 481"/>
                  <a:gd name="T5" fmla="*/ 10 h 474"/>
                  <a:gd name="T6" fmla="*/ 0 w 481"/>
                  <a:gd name="T7" fmla="*/ 14 h 474"/>
                  <a:gd name="T8" fmla="*/ 6 w 481"/>
                  <a:gd name="T9" fmla="*/ 15 h 474"/>
                  <a:gd name="T10" fmla="*/ 12 w 481"/>
                  <a:gd name="T11" fmla="*/ 15 h 474"/>
                  <a:gd name="T12" fmla="*/ 16 w 481"/>
                  <a:gd name="T13" fmla="*/ 15 h 474"/>
                  <a:gd name="T14" fmla="*/ 16 w 481"/>
                  <a:gd name="T15" fmla="*/ 10 h 474"/>
                  <a:gd name="T16" fmla="*/ 15 w 481"/>
                  <a:gd name="T17" fmla="*/ 1 h 474"/>
                  <a:gd name="T18" fmla="*/ 10 w 481"/>
                  <a:gd name="T19" fmla="*/ 1 h 474"/>
                  <a:gd name="T20" fmla="*/ 2 w 481"/>
                  <a:gd name="T21" fmla="*/ 0 h 47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481" h="474">
                    <a:moveTo>
                      <a:pt x="48" y="0"/>
                    </a:moveTo>
                    <a:lnTo>
                      <a:pt x="48" y="159"/>
                    </a:lnTo>
                    <a:lnTo>
                      <a:pt x="35" y="304"/>
                    </a:lnTo>
                    <a:lnTo>
                      <a:pt x="0" y="437"/>
                    </a:lnTo>
                    <a:lnTo>
                      <a:pt x="168" y="474"/>
                    </a:lnTo>
                    <a:lnTo>
                      <a:pt x="360" y="474"/>
                    </a:lnTo>
                    <a:lnTo>
                      <a:pt x="481" y="449"/>
                    </a:lnTo>
                    <a:lnTo>
                      <a:pt x="481" y="304"/>
                    </a:lnTo>
                    <a:lnTo>
                      <a:pt x="469" y="12"/>
                    </a:lnTo>
                    <a:lnTo>
                      <a:pt x="300" y="24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B76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4" name="Freeform 90"/>
              <p:cNvSpPr>
                <a:spLocks/>
              </p:cNvSpPr>
              <p:nvPr/>
            </p:nvSpPr>
            <p:spPr bwMode="auto">
              <a:xfrm>
                <a:off x="4397" y="2382"/>
                <a:ext cx="109" cy="193"/>
              </a:xfrm>
              <a:custGeom>
                <a:avLst/>
                <a:gdLst>
                  <a:gd name="T0" fmla="*/ 2 w 216"/>
                  <a:gd name="T1" fmla="*/ 0 h 387"/>
                  <a:gd name="T2" fmla="*/ 2 w 216"/>
                  <a:gd name="T3" fmla="*/ 5 h 387"/>
                  <a:gd name="T4" fmla="*/ 2 w 216"/>
                  <a:gd name="T5" fmla="*/ 8 h 387"/>
                  <a:gd name="T6" fmla="*/ 0 w 216"/>
                  <a:gd name="T7" fmla="*/ 11 h 387"/>
                  <a:gd name="T8" fmla="*/ 3 w 216"/>
                  <a:gd name="T9" fmla="*/ 12 h 387"/>
                  <a:gd name="T10" fmla="*/ 7 w 216"/>
                  <a:gd name="T11" fmla="*/ 12 h 387"/>
                  <a:gd name="T12" fmla="*/ 7 w 216"/>
                  <a:gd name="T13" fmla="*/ 7 h 387"/>
                  <a:gd name="T14" fmla="*/ 7 w 216"/>
                  <a:gd name="T15" fmla="*/ 0 h 387"/>
                  <a:gd name="T16" fmla="*/ 2 w 216"/>
                  <a:gd name="T17" fmla="*/ 0 h 38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" h="387">
                    <a:moveTo>
                      <a:pt x="48" y="0"/>
                    </a:moveTo>
                    <a:lnTo>
                      <a:pt x="48" y="180"/>
                    </a:lnTo>
                    <a:lnTo>
                      <a:pt x="37" y="278"/>
                    </a:lnTo>
                    <a:lnTo>
                      <a:pt x="0" y="362"/>
                    </a:lnTo>
                    <a:lnTo>
                      <a:pt x="95" y="387"/>
                    </a:lnTo>
                    <a:lnTo>
                      <a:pt x="216" y="387"/>
                    </a:lnTo>
                    <a:lnTo>
                      <a:pt x="205" y="241"/>
                    </a:lnTo>
                    <a:lnTo>
                      <a:pt x="205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1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5" name="Freeform 91"/>
              <p:cNvSpPr>
                <a:spLocks/>
              </p:cNvSpPr>
              <p:nvPr/>
            </p:nvSpPr>
            <p:spPr bwMode="auto">
              <a:xfrm>
                <a:off x="4397" y="2697"/>
                <a:ext cx="109" cy="194"/>
              </a:xfrm>
              <a:custGeom>
                <a:avLst/>
                <a:gdLst>
                  <a:gd name="T0" fmla="*/ 2 w 216"/>
                  <a:gd name="T1" fmla="*/ 0 h 388"/>
                  <a:gd name="T2" fmla="*/ 2 w 216"/>
                  <a:gd name="T3" fmla="*/ 6 h 388"/>
                  <a:gd name="T4" fmla="*/ 2 w 216"/>
                  <a:gd name="T5" fmla="*/ 9 h 388"/>
                  <a:gd name="T6" fmla="*/ 0 w 216"/>
                  <a:gd name="T7" fmla="*/ 12 h 388"/>
                  <a:gd name="T8" fmla="*/ 3 w 216"/>
                  <a:gd name="T9" fmla="*/ 13 h 388"/>
                  <a:gd name="T10" fmla="*/ 7 w 216"/>
                  <a:gd name="T11" fmla="*/ 13 h 388"/>
                  <a:gd name="T12" fmla="*/ 7 w 216"/>
                  <a:gd name="T13" fmla="*/ 8 h 388"/>
                  <a:gd name="T14" fmla="*/ 7 w 216"/>
                  <a:gd name="T15" fmla="*/ 0 h 388"/>
                  <a:gd name="T16" fmla="*/ 2 w 216"/>
                  <a:gd name="T17" fmla="*/ 0 h 38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" h="388">
                    <a:moveTo>
                      <a:pt x="48" y="0"/>
                    </a:moveTo>
                    <a:lnTo>
                      <a:pt x="48" y="181"/>
                    </a:lnTo>
                    <a:lnTo>
                      <a:pt x="37" y="279"/>
                    </a:lnTo>
                    <a:lnTo>
                      <a:pt x="0" y="363"/>
                    </a:lnTo>
                    <a:lnTo>
                      <a:pt x="95" y="388"/>
                    </a:lnTo>
                    <a:lnTo>
                      <a:pt x="216" y="388"/>
                    </a:lnTo>
                    <a:lnTo>
                      <a:pt x="205" y="243"/>
                    </a:lnTo>
                    <a:lnTo>
                      <a:pt x="205" y="0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D1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6" name="Freeform 92"/>
              <p:cNvSpPr>
                <a:spLocks/>
              </p:cNvSpPr>
              <p:nvPr/>
            </p:nvSpPr>
            <p:spPr bwMode="auto">
              <a:xfrm>
                <a:off x="4278" y="1870"/>
                <a:ext cx="534" cy="108"/>
              </a:xfrm>
              <a:custGeom>
                <a:avLst/>
                <a:gdLst>
                  <a:gd name="T0" fmla="*/ 1 w 1070"/>
                  <a:gd name="T1" fmla="*/ 3 h 214"/>
                  <a:gd name="T2" fmla="*/ 3 w 1070"/>
                  <a:gd name="T3" fmla="*/ 2 h 214"/>
                  <a:gd name="T4" fmla="*/ 4 w 1070"/>
                  <a:gd name="T5" fmla="*/ 2 h 214"/>
                  <a:gd name="T6" fmla="*/ 6 w 1070"/>
                  <a:gd name="T7" fmla="*/ 1 h 214"/>
                  <a:gd name="T8" fmla="*/ 8 w 1070"/>
                  <a:gd name="T9" fmla="*/ 1 h 214"/>
                  <a:gd name="T10" fmla="*/ 10 w 1070"/>
                  <a:gd name="T11" fmla="*/ 1 h 214"/>
                  <a:gd name="T12" fmla="*/ 12 w 1070"/>
                  <a:gd name="T13" fmla="*/ 1 h 214"/>
                  <a:gd name="T14" fmla="*/ 13 w 1070"/>
                  <a:gd name="T15" fmla="*/ 1 h 214"/>
                  <a:gd name="T16" fmla="*/ 15 w 1070"/>
                  <a:gd name="T17" fmla="*/ 1 h 214"/>
                  <a:gd name="T18" fmla="*/ 17 w 1070"/>
                  <a:gd name="T19" fmla="*/ 0 h 214"/>
                  <a:gd name="T20" fmla="*/ 18 w 1070"/>
                  <a:gd name="T21" fmla="*/ 1 h 214"/>
                  <a:gd name="T22" fmla="*/ 20 w 1070"/>
                  <a:gd name="T23" fmla="*/ 1 h 214"/>
                  <a:gd name="T24" fmla="*/ 22 w 1070"/>
                  <a:gd name="T25" fmla="*/ 1 h 214"/>
                  <a:gd name="T26" fmla="*/ 23 w 1070"/>
                  <a:gd name="T27" fmla="*/ 1 h 214"/>
                  <a:gd name="T28" fmla="*/ 25 w 1070"/>
                  <a:gd name="T29" fmla="*/ 1 h 214"/>
                  <a:gd name="T30" fmla="*/ 27 w 1070"/>
                  <a:gd name="T31" fmla="*/ 1 h 214"/>
                  <a:gd name="T32" fmla="*/ 32 w 1070"/>
                  <a:gd name="T33" fmla="*/ 3 h 214"/>
                  <a:gd name="T34" fmla="*/ 30 w 1070"/>
                  <a:gd name="T35" fmla="*/ 6 h 214"/>
                  <a:gd name="T36" fmla="*/ 28 w 1070"/>
                  <a:gd name="T37" fmla="*/ 6 h 214"/>
                  <a:gd name="T38" fmla="*/ 26 w 1070"/>
                  <a:gd name="T39" fmla="*/ 7 h 214"/>
                  <a:gd name="T40" fmla="*/ 24 w 1070"/>
                  <a:gd name="T41" fmla="*/ 7 h 214"/>
                  <a:gd name="T42" fmla="*/ 22 w 1070"/>
                  <a:gd name="T43" fmla="*/ 7 h 214"/>
                  <a:gd name="T44" fmla="*/ 20 w 1070"/>
                  <a:gd name="T45" fmla="*/ 7 h 214"/>
                  <a:gd name="T46" fmla="*/ 19 w 1070"/>
                  <a:gd name="T47" fmla="*/ 7 h 214"/>
                  <a:gd name="T48" fmla="*/ 17 w 1070"/>
                  <a:gd name="T49" fmla="*/ 7 h 214"/>
                  <a:gd name="T50" fmla="*/ 15 w 1070"/>
                  <a:gd name="T51" fmla="*/ 7 h 214"/>
                  <a:gd name="T52" fmla="*/ 14 w 1070"/>
                  <a:gd name="T53" fmla="*/ 7 h 214"/>
                  <a:gd name="T54" fmla="*/ 12 w 1070"/>
                  <a:gd name="T55" fmla="*/ 7 h 214"/>
                  <a:gd name="T56" fmla="*/ 10 w 1070"/>
                  <a:gd name="T57" fmla="*/ 7 h 214"/>
                  <a:gd name="T58" fmla="*/ 8 w 1070"/>
                  <a:gd name="T59" fmla="*/ 7 h 214"/>
                  <a:gd name="T60" fmla="*/ 7 w 1070"/>
                  <a:gd name="T61" fmla="*/ 6 h 214"/>
                  <a:gd name="T62" fmla="*/ 5 w 1070"/>
                  <a:gd name="T63" fmla="*/ 6 h 214"/>
                  <a:gd name="T64" fmla="*/ 3 w 1070"/>
                  <a:gd name="T65" fmla="*/ 6 h 214"/>
                  <a:gd name="T66" fmla="*/ 1 w 1070"/>
                  <a:gd name="T67" fmla="*/ 6 h 214"/>
                  <a:gd name="T68" fmla="*/ 0 w 1070"/>
                  <a:gd name="T69" fmla="*/ 3 h 214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</a:gdLst>
                <a:ahLst/>
                <a:cxnLst>
                  <a:cxn ang="T70">
                    <a:pos x="T0" y="T1"/>
                  </a:cxn>
                  <a:cxn ang="T71">
                    <a:pos x="T2" y="T3"/>
                  </a:cxn>
                  <a:cxn ang="T72">
                    <a:pos x="T4" y="T5"/>
                  </a:cxn>
                  <a:cxn ang="T73">
                    <a:pos x="T6" y="T7"/>
                  </a:cxn>
                  <a:cxn ang="T74">
                    <a:pos x="T8" y="T9"/>
                  </a:cxn>
                  <a:cxn ang="T75">
                    <a:pos x="T10" y="T11"/>
                  </a:cxn>
                  <a:cxn ang="T76">
                    <a:pos x="T12" y="T13"/>
                  </a:cxn>
                  <a:cxn ang="T77">
                    <a:pos x="T14" y="T15"/>
                  </a:cxn>
                  <a:cxn ang="T78">
                    <a:pos x="T16" y="T17"/>
                  </a:cxn>
                  <a:cxn ang="T79">
                    <a:pos x="T18" y="T19"/>
                  </a:cxn>
                  <a:cxn ang="T80">
                    <a:pos x="T20" y="T21"/>
                  </a:cxn>
                  <a:cxn ang="T81">
                    <a:pos x="T22" y="T23"/>
                  </a:cxn>
                  <a:cxn ang="T82">
                    <a:pos x="T24" y="T25"/>
                  </a:cxn>
                  <a:cxn ang="T83">
                    <a:pos x="T26" y="T27"/>
                  </a:cxn>
                  <a:cxn ang="T84">
                    <a:pos x="T28" y="T29"/>
                  </a:cxn>
                  <a:cxn ang="T85">
                    <a:pos x="T30" y="T31"/>
                  </a:cxn>
                  <a:cxn ang="T86">
                    <a:pos x="T32" y="T33"/>
                  </a:cxn>
                  <a:cxn ang="T87">
                    <a:pos x="T34" y="T35"/>
                  </a:cxn>
                  <a:cxn ang="T88">
                    <a:pos x="T36" y="T37"/>
                  </a:cxn>
                  <a:cxn ang="T89">
                    <a:pos x="T38" y="T39"/>
                  </a:cxn>
                  <a:cxn ang="T90">
                    <a:pos x="T40" y="T41"/>
                  </a:cxn>
                  <a:cxn ang="T91">
                    <a:pos x="T42" y="T43"/>
                  </a:cxn>
                  <a:cxn ang="T92">
                    <a:pos x="T44" y="T45"/>
                  </a:cxn>
                  <a:cxn ang="T93">
                    <a:pos x="T46" y="T47"/>
                  </a:cxn>
                  <a:cxn ang="T94">
                    <a:pos x="T48" y="T49"/>
                  </a:cxn>
                  <a:cxn ang="T95">
                    <a:pos x="T50" y="T51"/>
                  </a:cxn>
                  <a:cxn ang="T96">
                    <a:pos x="T52" y="T53"/>
                  </a:cxn>
                  <a:cxn ang="T97">
                    <a:pos x="T54" y="T55"/>
                  </a:cxn>
                  <a:cxn ang="T98">
                    <a:pos x="T56" y="T57"/>
                  </a:cxn>
                  <a:cxn ang="T99">
                    <a:pos x="T58" y="T59"/>
                  </a:cxn>
                  <a:cxn ang="T100">
                    <a:pos x="T60" y="T61"/>
                  </a:cxn>
                  <a:cxn ang="T101">
                    <a:pos x="T62" y="T63"/>
                  </a:cxn>
                  <a:cxn ang="T102">
                    <a:pos x="T64" y="T65"/>
                  </a:cxn>
                  <a:cxn ang="T103">
                    <a:pos x="T66" y="T67"/>
                  </a:cxn>
                  <a:cxn ang="T104">
                    <a:pos x="T68" y="T69"/>
                  </a:cxn>
                </a:cxnLst>
                <a:rect l="0" t="0" r="r" b="b"/>
                <a:pathLst>
                  <a:path w="1070" h="214">
                    <a:moveTo>
                      <a:pt x="13" y="76"/>
                    </a:moveTo>
                    <a:lnTo>
                      <a:pt x="43" y="68"/>
                    </a:lnTo>
                    <a:lnTo>
                      <a:pt x="72" y="60"/>
                    </a:lnTo>
                    <a:lnTo>
                      <a:pt x="102" y="53"/>
                    </a:lnTo>
                    <a:lnTo>
                      <a:pt x="130" y="46"/>
                    </a:lnTo>
                    <a:lnTo>
                      <a:pt x="159" y="40"/>
                    </a:lnTo>
                    <a:lnTo>
                      <a:pt x="188" y="34"/>
                    </a:lnTo>
                    <a:lnTo>
                      <a:pt x="216" y="29"/>
                    </a:lnTo>
                    <a:lnTo>
                      <a:pt x="244" y="24"/>
                    </a:lnTo>
                    <a:lnTo>
                      <a:pt x="272" y="21"/>
                    </a:lnTo>
                    <a:lnTo>
                      <a:pt x="301" y="16"/>
                    </a:lnTo>
                    <a:lnTo>
                      <a:pt x="329" y="13"/>
                    </a:lnTo>
                    <a:lnTo>
                      <a:pt x="356" y="10"/>
                    </a:lnTo>
                    <a:lnTo>
                      <a:pt x="384" y="7"/>
                    </a:lnTo>
                    <a:lnTo>
                      <a:pt x="412" y="6"/>
                    </a:lnTo>
                    <a:lnTo>
                      <a:pt x="439" y="3"/>
                    </a:lnTo>
                    <a:lnTo>
                      <a:pt x="467" y="2"/>
                    </a:lnTo>
                    <a:lnTo>
                      <a:pt x="493" y="1"/>
                    </a:lnTo>
                    <a:lnTo>
                      <a:pt x="521" y="1"/>
                    </a:lnTo>
                    <a:lnTo>
                      <a:pt x="549" y="0"/>
                    </a:lnTo>
                    <a:lnTo>
                      <a:pt x="575" y="0"/>
                    </a:lnTo>
                    <a:lnTo>
                      <a:pt x="603" y="1"/>
                    </a:lnTo>
                    <a:lnTo>
                      <a:pt x="629" y="2"/>
                    </a:lnTo>
                    <a:lnTo>
                      <a:pt x="657" y="3"/>
                    </a:lnTo>
                    <a:lnTo>
                      <a:pt x="683" y="4"/>
                    </a:lnTo>
                    <a:lnTo>
                      <a:pt x="710" y="7"/>
                    </a:lnTo>
                    <a:lnTo>
                      <a:pt x="738" y="8"/>
                    </a:lnTo>
                    <a:lnTo>
                      <a:pt x="764" y="11"/>
                    </a:lnTo>
                    <a:lnTo>
                      <a:pt x="792" y="14"/>
                    </a:lnTo>
                    <a:lnTo>
                      <a:pt x="818" y="17"/>
                    </a:lnTo>
                    <a:lnTo>
                      <a:pt x="846" y="21"/>
                    </a:lnTo>
                    <a:lnTo>
                      <a:pt x="872" y="24"/>
                    </a:lnTo>
                    <a:lnTo>
                      <a:pt x="900" y="28"/>
                    </a:lnTo>
                    <a:lnTo>
                      <a:pt x="1033" y="76"/>
                    </a:lnTo>
                    <a:lnTo>
                      <a:pt x="1070" y="136"/>
                    </a:lnTo>
                    <a:lnTo>
                      <a:pt x="984" y="173"/>
                    </a:lnTo>
                    <a:lnTo>
                      <a:pt x="950" y="180"/>
                    </a:lnTo>
                    <a:lnTo>
                      <a:pt x="916" y="185"/>
                    </a:lnTo>
                    <a:lnTo>
                      <a:pt x="884" y="190"/>
                    </a:lnTo>
                    <a:lnTo>
                      <a:pt x="852" y="195"/>
                    </a:lnTo>
                    <a:lnTo>
                      <a:pt x="819" y="199"/>
                    </a:lnTo>
                    <a:lnTo>
                      <a:pt x="790" y="203"/>
                    </a:lnTo>
                    <a:lnTo>
                      <a:pt x="758" y="206"/>
                    </a:lnTo>
                    <a:lnTo>
                      <a:pt x="728" y="208"/>
                    </a:lnTo>
                    <a:lnTo>
                      <a:pt x="700" y="211"/>
                    </a:lnTo>
                    <a:lnTo>
                      <a:pt x="671" y="212"/>
                    </a:lnTo>
                    <a:lnTo>
                      <a:pt x="642" y="213"/>
                    </a:lnTo>
                    <a:lnTo>
                      <a:pt x="613" y="214"/>
                    </a:lnTo>
                    <a:lnTo>
                      <a:pt x="586" y="214"/>
                    </a:lnTo>
                    <a:lnTo>
                      <a:pt x="558" y="214"/>
                    </a:lnTo>
                    <a:lnTo>
                      <a:pt x="530" y="214"/>
                    </a:lnTo>
                    <a:lnTo>
                      <a:pt x="504" y="213"/>
                    </a:lnTo>
                    <a:lnTo>
                      <a:pt x="476" y="212"/>
                    </a:lnTo>
                    <a:lnTo>
                      <a:pt x="450" y="209"/>
                    </a:lnTo>
                    <a:lnTo>
                      <a:pt x="423" y="208"/>
                    </a:lnTo>
                    <a:lnTo>
                      <a:pt x="395" y="206"/>
                    </a:lnTo>
                    <a:lnTo>
                      <a:pt x="369" y="203"/>
                    </a:lnTo>
                    <a:lnTo>
                      <a:pt x="342" y="200"/>
                    </a:lnTo>
                    <a:lnTo>
                      <a:pt x="315" y="197"/>
                    </a:lnTo>
                    <a:lnTo>
                      <a:pt x="287" y="195"/>
                    </a:lnTo>
                    <a:lnTo>
                      <a:pt x="261" y="191"/>
                    </a:lnTo>
                    <a:lnTo>
                      <a:pt x="233" y="186"/>
                    </a:lnTo>
                    <a:lnTo>
                      <a:pt x="205" y="183"/>
                    </a:lnTo>
                    <a:lnTo>
                      <a:pt x="176" y="178"/>
                    </a:lnTo>
                    <a:lnTo>
                      <a:pt x="148" y="175"/>
                    </a:lnTo>
                    <a:lnTo>
                      <a:pt x="119" y="170"/>
                    </a:lnTo>
                    <a:lnTo>
                      <a:pt x="90" y="166"/>
                    </a:lnTo>
                    <a:lnTo>
                      <a:pt x="60" y="161"/>
                    </a:lnTo>
                    <a:lnTo>
                      <a:pt x="0" y="136"/>
                    </a:lnTo>
                    <a:lnTo>
                      <a:pt x="13" y="76"/>
                    </a:lnTo>
                    <a:close/>
                  </a:path>
                </a:pathLst>
              </a:custGeom>
              <a:solidFill>
                <a:srgbClr val="8C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7" name="Freeform 93"/>
              <p:cNvSpPr>
                <a:spLocks/>
              </p:cNvSpPr>
              <p:nvPr/>
            </p:nvSpPr>
            <p:spPr bwMode="auto">
              <a:xfrm>
                <a:off x="4290" y="1872"/>
                <a:ext cx="508" cy="102"/>
              </a:xfrm>
              <a:custGeom>
                <a:avLst/>
                <a:gdLst>
                  <a:gd name="T0" fmla="*/ 1 w 1018"/>
                  <a:gd name="T1" fmla="*/ 2 h 204"/>
                  <a:gd name="T2" fmla="*/ 3 w 1018"/>
                  <a:gd name="T3" fmla="*/ 2 h 204"/>
                  <a:gd name="T4" fmla="*/ 4 w 1018"/>
                  <a:gd name="T5" fmla="*/ 2 h 204"/>
                  <a:gd name="T6" fmla="*/ 6 w 1018"/>
                  <a:gd name="T7" fmla="*/ 1 h 204"/>
                  <a:gd name="T8" fmla="*/ 8 w 1018"/>
                  <a:gd name="T9" fmla="*/ 1 h 204"/>
                  <a:gd name="T10" fmla="*/ 9 w 1018"/>
                  <a:gd name="T11" fmla="*/ 1 h 204"/>
                  <a:gd name="T12" fmla="*/ 11 w 1018"/>
                  <a:gd name="T13" fmla="*/ 1 h 204"/>
                  <a:gd name="T14" fmla="*/ 13 w 1018"/>
                  <a:gd name="T15" fmla="*/ 1 h 204"/>
                  <a:gd name="T16" fmla="*/ 14 w 1018"/>
                  <a:gd name="T17" fmla="*/ 1 h 204"/>
                  <a:gd name="T18" fmla="*/ 16 w 1018"/>
                  <a:gd name="T19" fmla="*/ 0 h 204"/>
                  <a:gd name="T20" fmla="*/ 17 w 1018"/>
                  <a:gd name="T21" fmla="*/ 1 h 204"/>
                  <a:gd name="T22" fmla="*/ 19 w 1018"/>
                  <a:gd name="T23" fmla="*/ 1 h 204"/>
                  <a:gd name="T24" fmla="*/ 21 w 1018"/>
                  <a:gd name="T25" fmla="*/ 1 h 204"/>
                  <a:gd name="T26" fmla="*/ 22 w 1018"/>
                  <a:gd name="T27" fmla="*/ 1 h 204"/>
                  <a:gd name="T28" fmla="*/ 24 w 1018"/>
                  <a:gd name="T29" fmla="*/ 1 h 204"/>
                  <a:gd name="T30" fmla="*/ 25 w 1018"/>
                  <a:gd name="T31" fmla="*/ 1 h 204"/>
                  <a:gd name="T32" fmla="*/ 27 w 1018"/>
                  <a:gd name="T33" fmla="*/ 1 h 204"/>
                  <a:gd name="T34" fmla="*/ 28 w 1018"/>
                  <a:gd name="T35" fmla="*/ 2 h 204"/>
                  <a:gd name="T36" fmla="*/ 29 w 1018"/>
                  <a:gd name="T37" fmla="*/ 2 h 204"/>
                  <a:gd name="T38" fmla="*/ 30 w 1018"/>
                  <a:gd name="T39" fmla="*/ 3 h 204"/>
                  <a:gd name="T40" fmla="*/ 31 w 1018"/>
                  <a:gd name="T41" fmla="*/ 3 h 204"/>
                  <a:gd name="T42" fmla="*/ 31 w 1018"/>
                  <a:gd name="T43" fmla="*/ 4 h 204"/>
                  <a:gd name="T44" fmla="*/ 31 w 1018"/>
                  <a:gd name="T45" fmla="*/ 5 h 204"/>
                  <a:gd name="T46" fmla="*/ 30 w 1018"/>
                  <a:gd name="T47" fmla="*/ 5 h 204"/>
                  <a:gd name="T48" fmla="*/ 30 w 1018"/>
                  <a:gd name="T49" fmla="*/ 5 h 204"/>
                  <a:gd name="T50" fmla="*/ 29 w 1018"/>
                  <a:gd name="T51" fmla="*/ 5 h 204"/>
                  <a:gd name="T52" fmla="*/ 28 w 1018"/>
                  <a:gd name="T53" fmla="*/ 6 h 204"/>
                  <a:gd name="T54" fmla="*/ 26 w 1018"/>
                  <a:gd name="T55" fmla="*/ 6 h 204"/>
                  <a:gd name="T56" fmla="*/ 24 w 1018"/>
                  <a:gd name="T57" fmla="*/ 6 h 204"/>
                  <a:gd name="T58" fmla="*/ 22 w 1018"/>
                  <a:gd name="T59" fmla="*/ 7 h 204"/>
                  <a:gd name="T60" fmla="*/ 20 w 1018"/>
                  <a:gd name="T61" fmla="*/ 7 h 204"/>
                  <a:gd name="T62" fmla="*/ 19 w 1018"/>
                  <a:gd name="T63" fmla="*/ 7 h 204"/>
                  <a:gd name="T64" fmla="*/ 17 w 1018"/>
                  <a:gd name="T65" fmla="*/ 7 h 204"/>
                  <a:gd name="T66" fmla="*/ 15 w 1018"/>
                  <a:gd name="T67" fmla="*/ 7 h 204"/>
                  <a:gd name="T68" fmla="*/ 14 w 1018"/>
                  <a:gd name="T69" fmla="*/ 7 h 204"/>
                  <a:gd name="T70" fmla="*/ 12 w 1018"/>
                  <a:gd name="T71" fmla="*/ 7 h 204"/>
                  <a:gd name="T72" fmla="*/ 11 w 1018"/>
                  <a:gd name="T73" fmla="*/ 7 h 204"/>
                  <a:gd name="T74" fmla="*/ 9 w 1018"/>
                  <a:gd name="T75" fmla="*/ 6 h 204"/>
                  <a:gd name="T76" fmla="*/ 7 w 1018"/>
                  <a:gd name="T77" fmla="*/ 6 h 204"/>
                  <a:gd name="T78" fmla="*/ 6 w 1018"/>
                  <a:gd name="T79" fmla="*/ 6 h 204"/>
                  <a:gd name="T80" fmla="*/ 4 w 1018"/>
                  <a:gd name="T81" fmla="*/ 6 h 204"/>
                  <a:gd name="T82" fmla="*/ 2 w 1018"/>
                  <a:gd name="T83" fmla="*/ 5 h 204"/>
                  <a:gd name="T84" fmla="*/ 1 w 1018"/>
                  <a:gd name="T85" fmla="*/ 5 h 204"/>
                  <a:gd name="T86" fmla="*/ 1 w 1018"/>
                  <a:gd name="T87" fmla="*/ 5 h 204"/>
                  <a:gd name="T88" fmla="*/ 0 w 1018"/>
                  <a:gd name="T89" fmla="*/ 5 h 204"/>
                  <a:gd name="T90" fmla="*/ 0 w 1018"/>
                  <a:gd name="T91" fmla="*/ 5 h 204"/>
                  <a:gd name="T92" fmla="*/ 0 w 1018"/>
                  <a:gd name="T93" fmla="*/ 4 h 204"/>
                  <a:gd name="T94" fmla="*/ 0 w 1018"/>
                  <a:gd name="T95" fmla="*/ 3 h 20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1018" h="204">
                    <a:moveTo>
                      <a:pt x="12" y="72"/>
                    </a:moveTo>
                    <a:lnTo>
                      <a:pt x="41" y="64"/>
                    </a:lnTo>
                    <a:lnTo>
                      <a:pt x="68" y="57"/>
                    </a:lnTo>
                    <a:lnTo>
                      <a:pt x="96" y="50"/>
                    </a:lnTo>
                    <a:lnTo>
                      <a:pt x="124" y="44"/>
                    </a:lnTo>
                    <a:lnTo>
                      <a:pt x="151" y="38"/>
                    </a:lnTo>
                    <a:lnTo>
                      <a:pt x="179" y="32"/>
                    </a:lnTo>
                    <a:lnTo>
                      <a:pt x="205" y="28"/>
                    </a:lnTo>
                    <a:lnTo>
                      <a:pt x="233" y="23"/>
                    </a:lnTo>
                    <a:lnTo>
                      <a:pt x="260" y="20"/>
                    </a:lnTo>
                    <a:lnTo>
                      <a:pt x="286" y="16"/>
                    </a:lnTo>
                    <a:lnTo>
                      <a:pt x="314" y="13"/>
                    </a:lnTo>
                    <a:lnTo>
                      <a:pt x="340" y="9"/>
                    </a:lnTo>
                    <a:lnTo>
                      <a:pt x="366" y="7"/>
                    </a:lnTo>
                    <a:lnTo>
                      <a:pt x="392" y="5"/>
                    </a:lnTo>
                    <a:lnTo>
                      <a:pt x="419" y="4"/>
                    </a:lnTo>
                    <a:lnTo>
                      <a:pt x="445" y="2"/>
                    </a:lnTo>
                    <a:lnTo>
                      <a:pt x="471" y="1"/>
                    </a:lnTo>
                    <a:lnTo>
                      <a:pt x="497" y="1"/>
                    </a:lnTo>
                    <a:lnTo>
                      <a:pt x="522" y="0"/>
                    </a:lnTo>
                    <a:lnTo>
                      <a:pt x="549" y="0"/>
                    </a:lnTo>
                    <a:lnTo>
                      <a:pt x="574" y="1"/>
                    </a:lnTo>
                    <a:lnTo>
                      <a:pt x="600" y="2"/>
                    </a:lnTo>
                    <a:lnTo>
                      <a:pt x="626" y="2"/>
                    </a:lnTo>
                    <a:lnTo>
                      <a:pt x="651" y="5"/>
                    </a:lnTo>
                    <a:lnTo>
                      <a:pt x="677" y="6"/>
                    </a:lnTo>
                    <a:lnTo>
                      <a:pt x="703" y="8"/>
                    </a:lnTo>
                    <a:lnTo>
                      <a:pt x="729" y="11"/>
                    </a:lnTo>
                    <a:lnTo>
                      <a:pt x="754" y="13"/>
                    </a:lnTo>
                    <a:lnTo>
                      <a:pt x="780" y="15"/>
                    </a:lnTo>
                    <a:lnTo>
                      <a:pt x="806" y="19"/>
                    </a:lnTo>
                    <a:lnTo>
                      <a:pt x="832" y="22"/>
                    </a:lnTo>
                    <a:lnTo>
                      <a:pt x="858" y="26"/>
                    </a:lnTo>
                    <a:lnTo>
                      <a:pt x="874" y="31"/>
                    </a:lnTo>
                    <a:lnTo>
                      <a:pt x="889" y="37"/>
                    </a:lnTo>
                    <a:lnTo>
                      <a:pt x="905" y="44"/>
                    </a:lnTo>
                    <a:lnTo>
                      <a:pt x="921" y="50"/>
                    </a:lnTo>
                    <a:lnTo>
                      <a:pt x="936" y="55"/>
                    </a:lnTo>
                    <a:lnTo>
                      <a:pt x="952" y="61"/>
                    </a:lnTo>
                    <a:lnTo>
                      <a:pt x="968" y="66"/>
                    </a:lnTo>
                    <a:lnTo>
                      <a:pt x="984" y="72"/>
                    </a:lnTo>
                    <a:lnTo>
                      <a:pt x="993" y="87"/>
                    </a:lnTo>
                    <a:lnTo>
                      <a:pt x="1002" y="100"/>
                    </a:lnTo>
                    <a:lnTo>
                      <a:pt x="1010" y="115"/>
                    </a:lnTo>
                    <a:lnTo>
                      <a:pt x="1018" y="130"/>
                    </a:lnTo>
                    <a:lnTo>
                      <a:pt x="1007" y="135"/>
                    </a:lnTo>
                    <a:lnTo>
                      <a:pt x="998" y="138"/>
                    </a:lnTo>
                    <a:lnTo>
                      <a:pt x="988" y="143"/>
                    </a:lnTo>
                    <a:lnTo>
                      <a:pt x="979" y="148"/>
                    </a:lnTo>
                    <a:lnTo>
                      <a:pt x="968" y="152"/>
                    </a:lnTo>
                    <a:lnTo>
                      <a:pt x="959" y="156"/>
                    </a:lnTo>
                    <a:lnTo>
                      <a:pt x="949" y="160"/>
                    </a:lnTo>
                    <a:lnTo>
                      <a:pt x="938" y="165"/>
                    </a:lnTo>
                    <a:lnTo>
                      <a:pt x="906" y="171"/>
                    </a:lnTo>
                    <a:lnTo>
                      <a:pt x="874" y="176"/>
                    </a:lnTo>
                    <a:lnTo>
                      <a:pt x="843" y="181"/>
                    </a:lnTo>
                    <a:lnTo>
                      <a:pt x="812" y="186"/>
                    </a:lnTo>
                    <a:lnTo>
                      <a:pt x="782" y="190"/>
                    </a:lnTo>
                    <a:lnTo>
                      <a:pt x="752" y="194"/>
                    </a:lnTo>
                    <a:lnTo>
                      <a:pt x="723" y="196"/>
                    </a:lnTo>
                    <a:lnTo>
                      <a:pt x="695" y="198"/>
                    </a:lnTo>
                    <a:lnTo>
                      <a:pt x="666" y="201"/>
                    </a:lnTo>
                    <a:lnTo>
                      <a:pt x="639" y="202"/>
                    </a:lnTo>
                    <a:lnTo>
                      <a:pt x="612" y="203"/>
                    </a:lnTo>
                    <a:lnTo>
                      <a:pt x="585" y="204"/>
                    </a:lnTo>
                    <a:lnTo>
                      <a:pt x="558" y="204"/>
                    </a:lnTo>
                    <a:lnTo>
                      <a:pt x="532" y="204"/>
                    </a:lnTo>
                    <a:lnTo>
                      <a:pt x="506" y="204"/>
                    </a:lnTo>
                    <a:lnTo>
                      <a:pt x="480" y="203"/>
                    </a:lnTo>
                    <a:lnTo>
                      <a:pt x="454" y="202"/>
                    </a:lnTo>
                    <a:lnTo>
                      <a:pt x="429" y="201"/>
                    </a:lnTo>
                    <a:lnTo>
                      <a:pt x="403" y="198"/>
                    </a:lnTo>
                    <a:lnTo>
                      <a:pt x="377" y="196"/>
                    </a:lnTo>
                    <a:lnTo>
                      <a:pt x="352" y="194"/>
                    </a:lnTo>
                    <a:lnTo>
                      <a:pt x="326" y="191"/>
                    </a:lnTo>
                    <a:lnTo>
                      <a:pt x="300" y="188"/>
                    </a:lnTo>
                    <a:lnTo>
                      <a:pt x="275" y="186"/>
                    </a:lnTo>
                    <a:lnTo>
                      <a:pt x="248" y="182"/>
                    </a:lnTo>
                    <a:lnTo>
                      <a:pt x="222" y="179"/>
                    </a:lnTo>
                    <a:lnTo>
                      <a:pt x="195" y="174"/>
                    </a:lnTo>
                    <a:lnTo>
                      <a:pt x="169" y="171"/>
                    </a:lnTo>
                    <a:lnTo>
                      <a:pt x="142" y="166"/>
                    </a:lnTo>
                    <a:lnTo>
                      <a:pt x="114" y="163"/>
                    </a:lnTo>
                    <a:lnTo>
                      <a:pt x="87" y="158"/>
                    </a:lnTo>
                    <a:lnTo>
                      <a:pt x="58" y="153"/>
                    </a:lnTo>
                    <a:lnTo>
                      <a:pt x="51" y="150"/>
                    </a:lnTo>
                    <a:lnTo>
                      <a:pt x="43" y="148"/>
                    </a:lnTo>
                    <a:lnTo>
                      <a:pt x="36" y="144"/>
                    </a:lnTo>
                    <a:lnTo>
                      <a:pt x="29" y="142"/>
                    </a:lnTo>
                    <a:lnTo>
                      <a:pt x="21" y="138"/>
                    </a:lnTo>
                    <a:lnTo>
                      <a:pt x="14" y="136"/>
                    </a:lnTo>
                    <a:lnTo>
                      <a:pt x="7" y="133"/>
                    </a:lnTo>
                    <a:lnTo>
                      <a:pt x="0" y="130"/>
                    </a:lnTo>
                    <a:lnTo>
                      <a:pt x="3" y="115"/>
                    </a:lnTo>
                    <a:lnTo>
                      <a:pt x="6" y="100"/>
                    </a:lnTo>
                    <a:lnTo>
                      <a:pt x="10" y="87"/>
                    </a:lnTo>
                    <a:lnTo>
                      <a:pt x="12" y="72"/>
                    </a:lnTo>
                    <a:close/>
                  </a:path>
                </a:pathLst>
              </a:custGeom>
              <a:solidFill>
                <a:srgbClr val="914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8" name="Freeform 94"/>
              <p:cNvSpPr>
                <a:spLocks/>
              </p:cNvSpPr>
              <p:nvPr/>
            </p:nvSpPr>
            <p:spPr bwMode="auto">
              <a:xfrm>
                <a:off x="4301" y="1873"/>
                <a:ext cx="485" cy="96"/>
              </a:xfrm>
              <a:custGeom>
                <a:avLst/>
                <a:gdLst>
                  <a:gd name="T0" fmla="*/ 2 w 970"/>
                  <a:gd name="T1" fmla="*/ 1 h 194"/>
                  <a:gd name="T2" fmla="*/ 3 w 970"/>
                  <a:gd name="T3" fmla="*/ 1 h 194"/>
                  <a:gd name="T4" fmla="*/ 5 w 970"/>
                  <a:gd name="T5" fmla="*/ 1 h 194"/>
                  <a:gd name="T6" fmla="*/ 7 w 970"/>
                  <a:gd name="T7" fmla="*/ 0 h 194"/>
                  <a:gd name="T8" fmla="*/ 8 w 970"/>
                  <a:gd name="T9" fmla="*/ 0 h 194"/>
                  <a:gd name="T10" fmla="*/ 10 w 970"/>
                  <a:gd name="T11" fmla="*/ 0 h 194"/>
                  <a:gd name="T12" fmla="*/ 11 w 970"/>
                  <a:gd name="T13" fmla="*/ 0 h 194"/>
                  <a:gd name="T14" fmla="*/ 13 w 970"/>
                  <a:gd name="T15" fmla="*/ 0 h 194"/>
                  <a:gd name="T16" fmla="*/ 15 w 970"/>
                  <a:gd name="T17" fmla="*/ 0 h 194"/>
                  <a:gd name="T18" fmla="*/ 16 w 970"/>
                  <a:gd name="T19" fmla="*/ 0 h 194"/>
                  <a:gd name="T20" fmla="*/ 18 w 970"/>
                  <a:gd name="T21" fmla="*/ 0 h 194"/>
                  <a:gd name="T22" fmla="*/ 19 w 970"/>
                  <a:gd name="T23" fmla="*/ 0 h 194"/>
                  <a:gd name="T24" fmla="*/ 21 w 970"/>
                  <a:gd name="T25" fmla="*/ 0 h 194"/>
                  <a:gd name="T26" fmla="*/ 22 w 970"/>
                  <a:gd name="T27" fmla="*/ 0 h 194"/>
                  <a:gd name="T28" fmla="*/ 24 w 970"/>
                  <a:gd name="T29" fmla="*/ 0 h 194"/>
                  <a:gd name="T30" fmla="*/ 25 w 970"/>
                  <a:gd name="T31" fmla="*/ 0 h 194"/>
                  <a:gd name="T32" fmla="*/ 26 w 970"/>
                  <a:gd name="T33" fmla="*/ 0 h 194"/>
                  <a:gd name="T34" fmla="*/ 27 w 970"/>
                  <a:gd name="T35" fmla="*/ 1 h 194"/>
                  <a:gd name="T36" fmla="*/ 28 w 970"/>
                  <a:gd name="T37" fmla="*/ 1 h 194"/>
                  <a:gd name="T38" fmla="*/ 29 w 970"/>
                  <a:gd name="T39" fmla="*/ 1 h 194"/>
                  <a:gd name="T40" fmla="*/ 30 w 970"/>
                  <a:gd name="T41" fmla="*/ 2 h 194"/>
                  <a:gd name="T42" fmla="*/ 31 w 970"/>
                  <a:gd name="T43" fmla="*/ 3 h 194"/>
                  <a:gd name="T44" fmla="*/ 30 w 970"/>
                  <a:gd name="T45" fmla="*/ 3 h 194"/>
                  <a:gd name="T46" fmla="*/ 30 w 970"/>
                  <a:gd name="T47" fmla="*/ 4 h 194"/>
                  <a:gd name="T48" fmla="*/ 29 w 970"/>
                  <a:gd name="T49" fmla="*/ 4 h 194"/>
                  <a:gd name="T50" fmla="*/ 29 w 970"/>
                  <a:gd name="T51" fmla="*/ 4 h 194"/>
                  <a:gd name="T52" fmla="*/ 27 w 970"/>
                  <a:gd name="T53" fmla="*/ 5 h 194"/>
                  <a:gd name="T54" fmla="*/ 26 w 970"/>
                  <a:gd name="T55" fmla="*/ 5 h 194"/>
                  <a:gd name="T56" fmla="*/ 24 w 970"/>
                  <a:gd name="T57" fmla="*/ 5 h 194"/>
                  <a:gd name="T58" fmla="*/ 22 w 970"/>
                  <a:gd name="T59" fmla="*/ 5 h 194"/>
                  <a:gd name="T60" fmla="*/ 20 w 970"/>
                  <a:gd name="T61" fmla="*/ 5 h 194"/>
                  <a:gd name="T62" fmla="*/ 19 w 970"/>
                  <a:gd name="T63" fmla="*/ 6 h 194"/>
                  <a:gd name="T64" fmla="*/ 17 w 970"/>
                  <a:gd name="T65" fmla="*/ 6 h 194"/>
                  <a:gd name="T66" fmla="*/ 16 w 970"/>
                  <a:gd name="T67" fmla="*/ 6 h 194"/>
                  <a:gd name="T68" fmla="*/ 14 w 970"/>
                  <a:gd name="T69" fmla="*/ 5 h 194"/>
                  <a:gd name="T70" fmla="*/ 12 w 970"/>
                  <a:gd name="T71" fmla="*/ 5 h 194"/>
                  <a:gd name="T72" fmla="*/ 11 w 970"/>
                  <a:gd name="T73" fmla="*/ 5 h 194"/>
                  <a:gd name="T74" fmla="*/ 9 w 970"/>
                  <a:gd name="T75" fmla="*/ 5 h 194"/>
                  <a:gd name="T76" fmla="*/ 8 w 970"/>
                  <a:gd name="T77" fmla="*/ 5 h 194"/>
                  <a:gd name="T78" fmla="*/ 6 w 970"/>
                  <a:gd name="T79" fmla="*/ 5 h 194"/>
                  <a:gd name="T80" fmla="*/ 5 w 970"/>
                  <a:gd name="T81" fmla="*/ 4 h 194"/>
                  <a:gd name="T82" fmla="*/ 3 w 970"/>
                  <a:gd name="T83" fmla="*/ 4 h 194"/>
                  <a:gd name="T84" fmla="*/ 2 w 970"/>
                  <a:gd name="T85" fmla="*/ 4 h 194"/>
                  <a:gd name="T86" fmla="*/ 2 w 970"/>
                  <a:gd name="T87" fmla="*/ 4 h 194"/>
                  <a:gd name="T88" fmla="*/ 1 w 970"/>
                  <a:gd name="T89" fmla="*/ 4 h 194"/>
                  <a:gd name="T90" fmla="*/ 1 w 970"/>
                  <a:gd name="T91" fmla="*/ 3 h 194"/>
                  <a:gd name="T92" fmla="*/ 1 w 970"/>
                  <a:gd name="T93" fmla="*/ 3 h 194"/>
                  <a:gd name="T94" fmla="*/ 1 w 970"/>
                  <a:gd name="T95" fmla="*/ 2 h 194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970" h="194">
                    <a:moveTo>
                      <a:pt x="12" y="68"/>
                    </a:moveTo>
                    <a:lnTo>
                      <a:pt x="38" y="62"/>
                    </a:lnTo>
                    <a:lnTo>
                      <a:pt x="66" y="55"/>
                    </a:lnTo>
                    <a:lnTo>
                      <a:pt x="93" y="48"/>
                    </a:lnTo>
                    <a:lnTo>
                      <a:pt x="118" y="42"/>
                    </a:lnTo>
                    <a:lnTo>
                      <a:pt x="144" y="36"/>
                    </a:lnTo>
                    <a:lnTo>
                      <a:pt x="171" y="32"/>
                    </a:lnTo>
                    <a:lnTo>
                      <a:pt x="196" y="27"/>
                    </a:lnTo>
                    <a:lnTo>
                      <a:pt x="222" y="22"/>
                    </a:lnTo>
                    <a:lnTo>
                      <a:pt x="248" y="19"/>
                    </a:lnTo>
                    <a:lnTo>
                      <a:pt x="274" y="15"/>
                    </a:lnTo>
                    <a:lnTo>
                      <a:pt x="299" y="12"/>
                    </a:lnTo>
                    <a:lnTo>
                      <a:pt x="324" y="10"/>
                    </a:lnTo>
                    <a:lnTo>
                      <a:pt x="348" y="7"/>
                    </a:lnTo>
                    <a:lnTo>
                      <a:pt x="374" y="5"/>
                    </a:lnTo>
                    <a:lnTo>
                      <a:pt x="399" y="3"/>
                    </a:lnTo>
                    <a:lnTo>
                      <a:pt x="423" y="2"/>
                    </a:lnTo>
                    <a:lnTo>
                      <a:pt x="449" y="2"/>
                    </a:lnTo>
                    <a:lnTo>
                      <a:pt x="473" y="0"/>
                    </a:lnTo>
                    <a:lnTo>
                      <a:pt x="498" y="0"/>
                    </a:lnTo>
                    <a:lnTo>
                      <a:pt x="522" y="0"/>
                    </a:lnTo>
                    <a:lnTo>
                      <a:pt x="547" y="0"/>
                    </a:lnTo>
                    <a:lnTo>
                      <a:pt x="571" y="2"/>
                    </a:lnTo>
                    <a:lnTo>
                      <a:pt x="596" y="3"/>
                    </a:lnTo>
                    <a:lnTo>
                      <a:pt x="620" y="4"/>
                    </a:lnTo>
                    <a:lnTo>
                      <a:pt x="645" y="6"/>
                    </a:lnTo>
                    <a:lnTo>
                      <a:pt x="669" y="7"/>
                    </a:lnTo>
                    <a:lnTo>
                      <a:pt x="694" y="10"/>
                    </a:lnTo>
                    <a:lnTo>
                      <a:pt x="718" y="12"/>
                    </a:lnTo>
                    <a:lnTo>
                      <a:pt x="743" y="15"/>
                    </a:lnTo>
                    <a:lnTo>
                      <a:pt x="767" y="18"/>
                    </a:lnTo>
                    <a:lnTo>
                      <a:pt x="792" y="21"/>
                    </a:lnTo>
                    <a:lnTo>
                      <a:pt x="816" y="25"/>
                    </a:lnTo>
                    <a:lnTo>
                      <a:pt x="831" y="30"/>
                    </a:lnTo>
                    <a:lnTo>
                      <a:pt x="846" y="36"/>
                    </a:lnTo>
                    <a:lnTo>
                      <a:pt x="861" y="41"/>
                    </a:lnTo>
                    <a:lnTo>
                      <a:pt x="876" y="47"/>
                    </a:lnTo>
                    <a:lnTo>
                      <a:pt x="891" y="52"/>
                    </a:lnTo>
                    <a:lnTo>
                      <a:pt x="906" y="57"/>
                    </a:lnTo>
                    <a:lnTo>
                      <a:pt x="921" y="63"/>
                    </a:lnTo>
                    <a:lnTo>
                      <a:pt x="936" y="68"/>
                    </a:lnTo>
                    <a:lnTo>
                      <a:pt x="944" y="82"/>
                    </a:lnTo>
                    <a:lnTo>
                      <a:pt x="953" y="96"/>
                    </a:lnTo>
                    <a:lnTo>
                      <a:pt x="961" y="110"/>
                    </a:lnTo>
                    <a:lnTo>
                      <a:pt x="970" y="124"/>
                    </a:lnTo>
                    <a:lnTo>
                      <a:pt x="960" y="127"/>
                    </a:lnTo>
                    <a:lnTo>
                      <a:pt x="950" y="132"/>
                    </a:lnTo>
                    <a:lnTo>
                      <a:pt x="941" y="135"/>
                    </a:lnTo>
                    <a:lnTo>
                      <a:pt x="931" y="140"/>
                    </a:lnTo>
                    <a:lnTo>
                      <a:pt x="921" y="144"/>
                    </a:lnTo>
                    <a:lnTo>
                      <a:pt x="912" y="149"/>
                    </a:lnTo>
                    <a:lnTo>
                      <a:pt x="902" y="152"/>
                    </a:lnTo>
                    <a:lnTo>
                      <a:pt x="892" y="157"/>
                    </a:lnTo>
                    <a:lnTo>
                      <a:pt x="861" y="163"/>
                    </a:lnTo>
                    <a:lnTo>
                      <a:pt x="831" y="169"/>
                    </a:lnTo>
                    <a:lnTo>
                      <a:pt x="801" y="173"/>
                    </a:lnTo>
                    <a:lnTo>
                      <a:pt x="772" y="177"/>
                    </a:lnTo>
                    <a:lnTo>
                      <a:pt x="744" y="180"/>
                    </a:lnTo>
                    <a:lnTo>
                      <a:pt x="716" y="184"/>
                    </a:lnTo>
                    <a:lnTo>
                      <a:pt x="688" y="187"/>
                    </a:lnTo>
                    <a:lnTo>
                      <a:pt x="662" y="189"/>
                    </a:lnTo>
                    <a:lnTo>
                      <a:pt x="634" y="191"/>
                    </a:lnTo>
                    <a:lnTo>
                      <a:pt x="609" y="192"/>
                    </a:lnTo>
                    <a:lnTo>
                      <a:pt x="582" y="193"/>
                    </a:lnTo>
                    <a:lnTo>
                      <a:pt x="557" y="194"/>
                    </a:lnTo>
                    <a:lnTo>
                      <a:pt x="532" y="194"/>
                    </a:lnTo>
                    <a:lnTo>
                      <a:pt x="506" y="194"/>
                    </a:lnTo>
                    <a:lnTo>
                      <a:pt x="482" y="193"/>
                    </a:lnTo>
                    <a:lnTo>
                      <a:pt x="457" y="193"/>
                    </a:lnTo>
                    <a:lnTo>
                      <a:pt x="433" y="192"/>
                    </a:lnTo>
                    <a:lnTo>
                      <a:pt x="408" y="189"/>
                    </a:lnTo>
                    <a:lnTo>
                      <a:pt x="384" y="188"/>
                    </a:lnTo>
                    <a:lnTo>
                      <a:pt x="360" y="186"/>
                    </a:lnTo>
                    <a:lnTo>
                      <a:pt x="335" y="184"/>
                    </a:lnTo>
                    <a:lnTo>
                      <a:pt x="310" y="181"/>
                    </a:lnTo>
                    <a:lnTo>
                      <a:pt x="286" y="178"/>
                    </a:lnTo>
                    <a:lnTo>
                      <a:pt x="262" y="176"/>
                    </a:lnTo>
                    <a:lnTo>
                      <a:pt x="237" y="172"/>
                    </a:lnTo>
                    <a:lnTo>
                      <a:pt x="211" y="169"/>
                    </a:lnTo>
                    <a:lnTo>
                      <a:pt x="186" y="165"/>
                    </a:lnTo>
                    <a:lnTo>
                      <a:pt x="161" y="162"/>
                    </a:lnTo>
                    <a:lnTo>
                      <a:pt x="135" y="158"/>
                    </a:lnTo>
                    <a:lnTo>
                      <a:pt x="109" y="154"/>
                    </a:lnTo>
                    <a:lnTo>
                      <a:pt x="82" y="150"/>
                    </a:lnTo>
                    <a:lnTo>
                      <a:pt x="56" y="146"/>
                    </a:lnTo>
                    <a:lnTo>
                      <a:pt x="49" y="143"/>
                    </a:lnTo>
                    <a:lnTo>
                      <a:pt x="42" y="140"/>
                    </a:lnTo>
                    <a:lnTo>
                      <a:pt x="35" y="138"/>
                    </a:lnTo>
                    <a:lnTo>
                      <a:pt x="28" y="134"/>
                    </a:lnTo>
                    <a:lnTo>
                      <a:pt x="21" y="132"/>
                    </a:lnTo>
                    <a:lnTo>
                      <a:pt x="14" y="129"/>
                    </a:lnTo>
                    <a:lnTo>
                      <a:pt x="7" y="126"/>
                    </a:lnTo>
                    <a:lnTo>
                      <a:pt x="0" y="124"/>
                    </a:lnTo>
                    <a:lnTo>
                      <a:pt x="3" y="110"/>
                    </a:lnTo>
                    <a:lnTo>
                      <a:pt x="6" y="96"/>
                    </a:lnTo>
                    <a:lnTo>
                      <a:pt x="10" y="82"/>
                    </a:lnTo>
                    <a:lnTo>
                      <a:pt x="12" y="68"/>
                    </a:lnTo>
                    <a:close/>
                  </a:path>
                </a:pathLst>
              </a:custGeom>
              <a:solidFill>
                <a:srgbClr val="995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09" name="Freeform 95"/>
              <p:cNvSpPr>
                <a:spLocks/>
              </p:cNvSpPr>
              <p:nvPr/>
            </p:nvSpPr>
            <p:spPr bwMode="auto">
              <a:xfrm>
                <a:off x="4313" y="1874"/>
                <a:ext cx="460" cy="91"/>
              </a:xfrm>
              <a:custGeom>
                <a:avLst/>
                <a:gdLst>
                  <a:gd name="T0" fmla="*/ 2 w 918"/>
                  <a:gd name="T1" fmla="*/ 1 h 183"/>
                  <a:gd name="T2" fmla="*/ 3 w 918"/>
                  <a:gd name="T3" fmla="*/ 1 h 183"/>
                  <a:gd name="T4" fmla="*/ 5 w 918"/>
                  <a:gd name="T5" fmla="*/ 1 h 183"/>
                  <a:gd name="T6" fmla="*/ 6 w 918"/>
                  <a:gd name="T7" fmla="*/ 0 h 183"/>
                  <a:gd name="T8" fmla="*/ 8 w 918"/>
                  <a:gd name="T9" fmla="*/ 0 h 183"/>
                  <a:gd name="T10" fmla="*/ 9 w 918"/>
                  <a:gd name="T11" fmla="*/ 0 h 183"/>
                  <a:gd name="T12" fmla="*/ 11 w 918"/>
                  <a:gd name="T13" fmla="*/ 0 h 183"/>
                  <a:gd name="T14" fmla="*/ 12 w 918"/>
                  <a:gd name="T15" fmla="*/ 0 h 183"/>
                  <a:gd name="T16" fmla="*/ 14 w 918"/>
                  <a:gd name="T17" fmla="*/ 0 h 183"/>
                  <a:gd name="T18" fmla="*/ 15 w 918"/>
                  <a:gd name="T19" fmla="*/ 0 h 183"/>
                  <a:gd name="T20" fmla="*/ 17 w 918"/>
                  <a:gd name="T21" fmla="*/ 0 h 183"/>
                  <a:gd name="T22" fmla="*/ 18 w 918"/>
                  <a:gd name="T23" fmla="*/ 0 h 183"/>
                  <a:gd name="T24" fmla="*/ 20 w 918"/>
                  <a:gd name="T25" fmla="*/ 0 h 183"/>
                  <a:gd name="T26" fmla="*/ 21 w 918"/>
                  <a:gd name="T27" fmla="*/ 0 h 183"/>
                  <a:gd name="T28" fmla="*/ 23 w 918"/>
                  <a:gd name="T29" fmla="*/ 0 h 183"/>
                  <a:gd name="T30" fmla="*/ 24 w 918"/>
                  <a:gd name="T31" fmla="*/ 0 h 183"/>
                  <a:gd name="T32" fmla="*/ 25 w 918"/>
                  <a:gd name="T33" fmla="*/ 0 h 183"/>
                  <a:gd name="T34" fmla="*/ 26 w 918"/>
                  <a:gd name="T35" fmla="*/ 1 h 183"/>
                  <a:gd name="T36" fmla="*/ 27 w 918"/>
                  <a:gd name="T37" fmla="*/ 1 h 183"/>
                  <a:gd name="T38" fmla="*/ 28 w 918"/>
                  <a:gd name="T39" fmla="*/ 1 h 183"/>
                  <a:gd name="T40" fmla="*/ 28 w 918"/>
                  <a:gd name="T41" fmla="*/ 2 h 183"/>
                  <a:gd name="T42" fmla="*/ 29 w 918"/>
                  <a:gd name="T43" fmla="*/ 3 h 183"/>
                  <a:gd name="T44" fmla="*/ 29 w 918"/>
                  <a:gd name="T45" fmla="*/ 3 h 183"/>
                  <a:gd name="T46" fmla="*/ 28 w 918"/>
                  <a:gd name="T47" fmla="*/ 4 h 183"/>
                  <a:gd name="T48" fmla="*/ 28 w 918"/>
                  <a:gd name="T49" fmla="*/ 4 h 183"/>
                  <a:gd name="T50" fmla="*/ 27 w 918"/>
                  <a:gd name="T51" fmla="*/ 4 h 183"/>
                  <a:gd name="T52" fmla="*/ 26 w 918"/>
                  <a:gd name="T53" fmla="*/ 4 h 183"/>
                  <a:gd name="T54" fmla="*/ 24 w 918"/>
                  <a:gd name="T55" fmla="*/ 5 h 183"/>
                  <a:gd name="T56" fmla="*/ 23 w 918"/>
                  <a:gd name="T57" fmla="*/ 5 h 183"/>
                  <a:gd name="T58" fmla="*/ 21 w 918"/>
                  <a:gd name="T59" fmla="*/ 5 h 183"/>
                  <a:gd name="T60" fmla="*/ 19 w 918"/>
                  <a:gd name="T61" fmla="*/ 5 h 183"/>
                  <a:gd name="T62" fmla="*/ 18 w 918"/>
                  <a:gd name="T63" fmla="*/ 5 h 183"/>
                  <a:gd name="T64" fmla="*/ 16 w 918"/>
                  <a:gd name="T65" fmla="*/ 5 h 183"/>
                  <a:gd name="T66" fmla="*/ 15 w 918"/>
                  <a:gd name="T67" fmla="*/ 5 h 183"/>
                  <a:gd name="T68" fmla="*/ 13 w 918"/>
                  <a:gd name="T69" fmla="*/ 5 h 183"/>
                  <a:gd name="T70" fmla="*/ 12 w 918"/>
                  <a:gd name="T71" fmla="*/ 5 h 183"/>
                  <a:gd name="T72" fmla="*/ 10 w 918"/>
                  <a:gd name="T73" fmla="*/ 5 h 183"/>
                  <a:gd name="T74" fmla="*/ 9 w 918"/>
                  <a:gd name="T75" fmla="*/ 5 h 183"/>
                  <a:gd name="T76" fmla="*/ 7 w 918"/>
                  <a:gd name="T77" fmla="*/ 5 h 183"/>
                  <a:gd name="T78" fmla="*/ 6 w 918"/>
                  <a:gd name="T79" fmla="*/ 4 h 183"/>
                  <a:gd name="T80" fmla="*/ 4 w 918"/>
                  <a:gd name="T81" fmla="*/ 4 h 183"/>
                  <a:gd name="T82" fmla="*/ 3 w 918"/>
                  <a:gd name="T83" fmla="*/ 4 h 183"/>
                  <a:gd name="T84" fmla="*/ 2 w 918"/>
                  <a:gd name="T85" fmla="*/ 4 h 183"/>
                  <a:gd name="T86" fmla="*/ 1 w 918"/>
                  <a:gd name="T87" fmla="*/ 4 h 183"/>
                  <a:gd name="T88" fmla="*/ 1 w 918"/>
                  <a:gd name="T89" fmla="*/ 3 h 183"/>
                  <a:gd name="T90" fmla="*/ 1 w 918"/>
                  <a:gd name="T91" fmla="*/ 3 h 183"/>
                  <a:gd name="T92" fmla="*/ 1 w 918"/>
                  <a:gd name="T93" fmla="*/ 3 h 183"/>
                  <a:gd name="T94" fmla="*/ 1 w 918"/>
                  <a:gd name="T95" fmla="*/ 2 h 183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918" h="183">
                    <a:moveTo>
                      <a:pt x="10" y="64"/>
                    </a:moveTo>
                    <a:lnTo>
                      <a:pt x="35" y="57"/>
                    </a:lnTo>
                    <a:lnTo>
                      <a:pt x="61" y="50"/>
                    </a:lnTo>
                    <a:lnTo>
                      <a:pt x="86" y="45"/>
                    </a:lnTo>
                    <a:lnTo>
                      <a:pt x="111" y="39"/>
                    </a:lnTo>
                    <a:lnTo>
                      <a:pt x="136" y="33"/>
                    </a:lnTo>
                    <a:lnTo>
                      <a:pt x="161" y="29"/>
                    </a:lnTo>
                    <a:lnTo>
                      <a:pt x="185" y="24"/>
                    </a:lnTo>
                    <a:lnTo>
                      <a:pt x="209" y="21"/>
                    </a:lnTo>
                    <a:lnTo>
                      <a:pt x="234" y="16"/>
                    </a:lnTo>
                    <a:lnTo>
                      <a:pt x="258" y="14"/>
                    </a:lnTo>
                    <a:lnTo>
                      <a:pt x="282" y="10"/>
                    </a:lnTo>
                    <a:lnTo>
                      <a:pt x="306" y="8"/>
                    </a:lnTo>
                    <a:lnTo>
                      <a:pt x="329" y="6"/>
                    </a:lnTo>
                    <a:lnTo>
                      <a:pt x="353" y="3"/>
                    </a:lnTo>
                    <a:lnTo>
                      <a:pt x="378" y="2"/>
                    </a:lnTo>
                    <a:lnTo>
                      <a:pt x="401" y="1"/>
                    </a:lnTo>
                    <a:lnTo>
                      <a:pt x="424" y="0"/>
                    </a:lnTo>
                    <a:lnTo>
                      <a:pt x="448" y="0"/>
                    </a:lnTo>
                    <a:lnTo>
                      <a:pt x="471" y="0"/>
                    </a:lnTo>
                    <a:lnTo>
                      <a:pt x="494" y="0"/>
                    </a:lnTo>
                    <a:lnTo>
                      <a:pt x="518" y="0"/>
                    </a:lnTo>
                    <a:lnTo>
                      <a:pt x="541" y="1"/>
                    </a:lnTo>
                    <a:lnTo>
                      <a:pt x="564" y="2"/>
                    </a:lnTo>
                    <a:lnTo>
                      <a:pt x="587" y="3"/>
                    </a:lnTo>
                    <a:lnTo>
                      <a:pt x="610" y="4"/>
                    </a:lnTo>
                    <a:lnTo>
                      <a:pt x="635" y="7"/>
                    </a:lnTo>
                    <a:lnTo>
                      <a:pt x="658" y="9"/>
                    </a:lnTo>
                    <a:lnTo>
                      <a:pt x="681" y="11"/>
                    </a:lnTo>
                    <a:lnTo>
                      <a:pt x="704" y="14"/>
                    </a:lnTo>
                    <a:lnTo>
                      <a:pt x="727" y="16"/>
                    </a:lnTo>
                    <a:lnTo>
                      <a:pt x="751" y="19"/>
                    </a:lnTo>
                    <a:lnTo>
                      <a:pt x="774" y="23"/>
                    </a:lnTo>
                    <a:lnTo>
                      <a:pt x="788" y="27"/>
                    </a:lnTo>
                    <a:lnTo>
                      <a:pt x="802" y="33"/>
                    </a:lnTo>
                    <a:lnTo>
                      <a:pt x="815" y="38"/>
                    </a:lnTo>
                    <a:lnTo>
                      <a:pt x="830" y="44"/>
                    </a:lnTo>
                    <a:lnTo>
                      <a:pt x="844" y="48"/>
                    </a:lnTo>
                    <a:lnTo>
                      <a:pt x="858" y="54"/>
                    </a:lnTo>
                    <a:lnTo>
                      <a:pt x="873" y="59"/>
                    </a:lnTo>
                    <a:lnTo>
                      <a:pt x="887" y="64"/>
                    </a:lnTo>
                    <a:lnTo>
                      <a:pt x="895" y="77"/>
                    </a:lnTo>
                    <a:lnTo>
                      <a:pt x="903" y="91"/>
                    </a:lnTo>
                    <a:lnTo>
                      <a:pt x="910" y="103"/>
                    </a:lnTo>
                    <a:lnTo>
                      <a:pt x="918" y="117"/>
                    </a:lnTo>
                    <a:lnTo>
                      <a:pt x="909" y="121"/>
                    </a:lnTo>
                    <a:lnTo>
                      <a:pt x="900" y="124"/>
                    </a:lnTo>
                    <a:lnTo>
                      <a:pt x="890" y="129"/>
                    </a:lnTo>
                    <a:lnTo>
                      <a:pt x="882" y="132"/>
                    </a:lnTo>
                    <a:lnTo>
                      <a:pt x="873" y="136"/>
                    </a:lnTo>
                    <a:lnTo>
                      <a:pt x="864" y="140"/>
                    </a:lnTo>
                    <a:lnTo>
                      <a:pt x="855" y="144"/>
                    </a:lnTo>
                    <a:lnTo>
                      <a:pt x="845" y="147"/>
                    </a:lnTo>
                    <a:lnTo>
                      <a:pt x="815" y="153"/>
                    </a:lnTo>
                    <a:lnTo>
                      <a:pt x="787" y="158"/>
                    </a:lnTo>
                    <a:lnTo>
                      <a:pt x="759" y="162"/>
                    </a:lnTo>
                    <a:lnTo>
                      <a:pt x="731" y="167"/>
                    </a:lnTo>
                    <a:lnTo>
                      <a:pt x="704" y="170"/>
                    </a:lnTo>
                    <a:lnTo>
                      <a:pt x="677" y="173"/>
                    </a:lnTo>
                    <a:lnTo>
                      <a:pt x="652" y="176"/>
                    </a:lnTo>
                    <a:lnTo>
                      <a:pt x="626" y="178"/>
                    </a:lnTo>
                    <a:lnTo>
                      <a:pt x="601" y="179"/>
                    </a:lnTo>
                    <a:lnTo>
                      <a:pt x="576" y="182"/>
                    </a:lnTo>
                    <a:lnTo>
                      <a:pt x="552" y="182"/>
                    </a:lnTo>
                    <a:lnTo>
                      <a:pt x="527" y="183"/>
                    </a:lnTo>
                    <a:lnTo>
                      <a:pt x="503" y="183"/>
                    </a:lnTo>
                    <a:lnTo>
                      <a:pt x="479" y="183"/>
                    </a:lnTo>
                    <a:lnTo>
                      <a:pt x="456" y="183"/>
                    </a:lnTo>
                    <a:lnTo>
                      <a:pt x="433" y="182"/>
                    </a:lnTo>
                    <a:lnTo>
                      <a:pt x="409" y="181"/>
                    </a:lnTo>
                    <a:lnTo>
                      <a:pt x="386" y="179"/>
                    </a:lnTo>
                    <a:lnTo>
                      <a:pt x="363" y="178"/>
                    </a:lnTo>
                    <a:lnTo>
                      <a:pt x="340" y="176"/>
                    </a:lnTo>
                    <a:lnTo>
                      <a:pt x="316" y="174"/>
                    </a:lnTo>
                    <a:lnTo>
                      <a:pt x="293" y="171"/>
                    </a:lnTo>
                    <a:lnTo>
                      <a:pt x="270" y="169"/>
                    </a:lnTo>
                    <a:lnTo>
                      <a:pt x="247" y="166"/>
                    </a:lnTo>
                    <a:lnTo>
                      <a:pt x="223" y="163"/>
                    </a:lnTo>
                    <a:lnTo>
                      <a:pt x="200" y="160"/>
                    </a:lnTo>
                    <a:lnTo>
                      <a:pt x="176" y="156"/>
                    </a:lnTo>
                    <a:lnTo>
                      <a:pt x="152" y="153"/>
                    </a:lnTo>
                    <a:lnTo>
                      <a:pt x="128" y="149"/>
                    </a:lnTo>
                    <a:lnTo>
                      <a:pt x="102" y="146"/>
                    </a:lnTo>
                    <a:lnTo>
                      <a:pt x="77" y="141"/>
                    </a:lnTo>
                    <a:lnTo>
                      <a:pt x="51" y="138"/>
                    </a:lnTo>
                    <a:lnTo>
                      <a:pt x="45" y="135"/>
                    </a:lnTo>
                    <a:lnTo>
                      <a:pt x="39" y="132"/>
                    </a:lnTo>
                    <a:lnTo>
                      <a:pt x="32" y="130"/>
                    </a:lnTo>
                    <a:lnTo>
                      <a:pt x="26" y="126"/>
                    </a:lnTo>
                    <a:lnTo>
                      <a:pt x="19" y="124"/>
                    </a:lnTo>
                    <a:lnTo>
                      <a:pt x="12" y="122"/>
                    </a:lnTo>
                    <a:lnTo>
                      <a:pt x="7" y="120"/>
                    </a:lnTo>
                    <a:lnTo>
                      <a:pt x="0" y="117"/>
                    </a:lnTo>
                    <a:lnTo>
                      <a:pt x="3" y="103"/>
                    </a:lnTo>
                    <a:lnTo>
                      <a:pt x="5" y="91"/>
                    </a:lnTo>
                    <a:lnTo>
                      <a:pt x="8" y="77"/>
                    </a:lnTo>
                    <a:lnTo>
                      <a:pt x="10" y="64"/>
                    </a:lnTo>
                    <a:close/>
                  </a:path>
                </a:pathLst>
              </a:custGeom>
              <a:solidFill>
                <a:srgbClr val="9E5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0" name="Freeform 96"/>
              <p:cNvSpPr>
                <a:spLocks/>
              </p:cNvSpPr>
              <p:nvPr/>
            </p:nvSpPr>
            <p:spPr bwMode="auto">
              <a:xfrm>
                <a:off x="4325" y="1874"/>
                <a:ext cx="434" cy="87"/>
              </a:xfrm>
              <a:custGeom>
                <a:avLst/>
                <a:gdLst>
                  <a:gd name="T0" fmla="*/ 2 w 868"/>
                  <a:gd name="T1" fmla="*/ 2 h 174"/>
                  <a:gd name="T2" fmla="*/ 5 w 868"/>
                  <a:gd name="T3" fmla="*/ 1 h 174"/>
                  <a:gd name="T4" fmla="*/ 8 w 868"/>
                  <a:gd name="T5" fmla="*/ 1 h 174"/>
                  <a:gd name="T6" fmla="*/ 11 w 868"/>
                  <a:gd name="T7" fmla="*/ 1 h 174"/>
                  <a:gd name="T8" fmla="*/ 14 w 868"/>
                  <a:gd name="T9" fmla="*/ 0 h 174"/>
                  <a:gd name="T10" fmla="*/ 16 w 868"/>
                  <a:gd name="T11" fmla="*/ 1 h 174"/>
                  <a:gd name="T12" fmla="*/ 19 w 868"/>
                  <a:gd name="T13" fmla="*/ 1 h 174"/>
                  <a:gd name="T14" fmla="*/ 22 w 868"/>
                  <a:gd name="T15" fmla="*/ 1 h 174"/>
                  <a:gd name="T16" fmla="*/ 24 w 868"/>
                  <a:gd name="T17" fmla="*/ 1 h 174"/>
                  <a:gd name="T18" fmla="*/ 25 w 868"/>
                  <a:gd name="T19" fmla="*/ 2 h 174"/>
                  <a:gd name="T20" fmla="*/ 25 w 868"/>
                  <a:gd name="T21" fmla="*/ 2 h 174"/>
                  <a:gd name="T22" fmla="*/ 26 w 868"/>
                  <a:gd name="T23" fmla="*/ 2 h 174"/>
                  <a:gd name="T24" fmla="*/ 27 w 868"/>
                  <a:gd name="T25" fmla="*/ 3 h 174"/>
                  <a:gd name="T26" fmla="*/ 27 w 868"/>
                  <a:gd name="T27" fmla="*/ 4 h 174"/>
                  <a:gd name="T28" fmla="*/ 27 w 868"/>
                  <a:gd name="T29" fmla="*/ 4 h 174"/>
                  <a:gd name="T30" fmla="*/ 27 w 868"/>
                  <a:gd name="T31" fmla="*/ 4 h 174"/>
                  <a:gd name="T32" fmla="*/ 26 w 868"/>
                  <a:gd name="T33" fmla="*/ 5 h 174"/>
                  <a:gd name="T34" fmla="*/ 26 w 868"/>
                  <a:gd name="T35" fmla="*/ 5 h 174"/>
                  <a:gd name="T36" fmla="*/ 25 w 868"/>
                  <a:gd name="T37" fmla="*/ 5 h 174"/>
                  <a:gd name="T38" fmla="*/ 23 w 868"/>
                  <a:gd name="T39" fmla="*/ 5 h 174"/>
                  <a:gd name="T40" fmla="*/ 21 w 868"/>
                  <a:gd name="T41" fmla="*/ 6 h 174"/>
                  <a:gd name="T42" fmla="*/ 20 w 868"/>
                  <a:gd name="T43" fmla="*/ 6 h 174"/>
                  <a:gd name="T44" fmla="*/ 18 w 868"/>
                  <a:gd name="T45" fmla="*/ 6 h 174"/>
                  <a:gd name="T46" fmla="*/ 17 w 868"/>
                  <a:gd name="T47" fmla="*/ 6 h 174"/>
                  <a:gd name="T48" fmla="*/ 15 w 868"/>
                  <a:gd name="T49" fmla="*/ 6 h 174"/>
                  <a:gd name="T50" fmla="*/ 14 w 868"/>
                  <a:gd name="T51" fmla="*/ 6 h 174"/>
                  <a:gd name="T52" fmla="*/ 13 w 868"/>
                  <a:gd name="T53" fmla="*/ 6 h 174"/>
                  <a:gd name="T54" fmla="*/ 11 w 868"/>
                  <a:gd name="T55" fmla="*/ 6 h 174"/>
                  <a:gd name="T56" fmla="*/ 10 w 868"/>
                  <a:gd name="T57" fmla="*/ 6 h 174"/>
                  <a:gd name="T58" fmla="*/ 8 w 868"/>
                  <a:gd name="T59" fmla="*/ 5 h 174"/>
                  <a:gd name="T60" fmla="*/ 7 w 868"/>
                  <a:gd name="T61" fmla="*/ 5 h 174"/>
                  <a:gd name="T62" fmla="*/ 6 w 868"/>
                  <a:gd name="T63" fmla="*/ 5 h 174"/>
                  <a:gd name="T64" fmla="*/ 4 w 868"/>
                  <a:gd name="T65" fmla="*/ 5 h 174"/>
                  <a:gd name="T66" fmla="*/ 3 w 868"/>
                  <a:gd name="T67" fmla="*/ 5 h 174"/>
                  <a:gd name="T68" fmla="*/ 2 w 868"/>
                  <a:gd name="T69" fmla="*/ 4 h 174"/>
                  <a:gd name="T70" fmla="*/ 1 w 868"/>
                  <a:gd name="T71" fmla="*/ 4 h 174"/>
                  <a:gd name="T72" fmla="*/ 1 w 868"/>
                  <a:gd name="T73" fmla="*/ 4 h 174"/>
                  <a:gd name="T74" fmla="*/ 1 w 868"/>
                  <a:gd name="T75" fmla="*/ 4 h 174"/>
                  <a:gd name="T76" fmla="*/ 1 w 868"/>
                  <a:gd name="T77" fmla="*/ 4 h 174"/>
                  <a:gd name="T78" fmla="*/ 1 w 868"/>
                  <a:gd name="T79" fmla="*/ 3 h 174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868" h="174">
                    <a:moveTo>
                      <a:pt x="9" y="62"/>
                    </a:moveTo>
                    <a:lnTo>
                      <a:pt x="57" y="49"/>
                    </a:lnTo>
                    <a:lnTo>
                      <a:pt x="105" y="38"/>
                    </a:lnTo>
                    <a:lnTo>
                      <a:pt x="152" y="28"/>
                    </a:lnTo>
                    <a:lnTo>
                      <a:pt x="198" y="20"/>
                    </a:lnTo>
                    <a:lnTo>
                      <a:pt x="244" y="13"/>
                    </a:lnTo>
                    <a:lnTo>
                      <a:pt x="289" y="8"/>
                    </a:lnTo>
                    <a:lnTo>
                      <a:pt x="334" y="3"/>
                    </a:lnTo>
                    <a:lnTo>
                      <a:pt x="379" y="1"/>
                    </a:lnTo>
                    <a:lnTo>
                      <a:pt x="424" y="0"/>
                    </a:lnTo>
                    <a:lnTo>
                      <a:pt x="468" y="0"/>
                    </a:lnTo>
                    <a:lnTo>
                      <a:pt x="511" y="1"/>
                    </a:lnTo>
                    <a:lnTo>
                      <a:pt x="555" y="3"/>
                    </a:lnTo>
                    <a:lnTo>
                      <a:pt x="599" y="7"/>
                    </a:lnTo>
                    <a:lnTo>
                      <a:pt x="643" y="10"/>
                    </a:lnTo>
                    <a:lnTo>
                      <a:pt x="688" y="16"/>
                    </a:lnTo>
                    <a:lnTo>
                      <a:pt x="732" y="22"/>
                    </a:lnTo>
                    <a:lnTo>
                      <a:pt x="744" y="26"/>
                    </a:lnTo>
                    <a:lnTo>
                      <a:pt x="758" y="32"/>
                    </a:lnTo>
                    <a:lnTo>
                      <a:pt x="771" y="37"/>
                    </a:lnTo>
                    <a:lnTo>
                      <a:pt x="785" y="41"/>
                    </a:lnTo>
                    <a:lnTo>
                      <a:pt x="797" y="47"/>
                    </a:lnTo>
                    <a:lnTo>
                      <a:pt x="811" y="52"/>
                    </a:lnTo>
                    <a:lnTo>
                      <a:pt x="825" y="58"/>
                    </a:lnTo>
                    <a:lnTo>
                      <a:pt x="839" y="62"/>
                    </a:lnTo>
                    <a:lnTo>
                      <a:pt x="846" y="75"/>
                    </a:lnTo>
                    <a:lnTo>
                      <a:pt x="854" y="86"/>
                    </a:lnTo>
                    <a:lnTo>
                      <a:pt x="861" y="99"/>
                    </a:lnTo>
                    <a:lnTo>
                      <a:pt x="868" y="110"/>
                    </a:lnTo>
                    <a:lnTo>
                      <a:pt x="859" y="114"/>
                    </a:lnTo>
                    <a:lnTo>
                      <a:pt x="850" y="119"/>
                    </a:lnTo>
                    <a:lnTo>
                      <a:pt x="842" y="122"/>
                    </a:lnTo>
                    <a:lnTo>
                      <a:pt x="834" y="125"/>
                    </a:lnTo>
                    <a:lnTo>
                      <a:pt x="825" y="129"/>
                    </a:lnTo>
                    <a:lnTo>
                      <a:pt x="817" y="132"/>
                    </a:lnTo>
                    <a:lnTo>
                      <a:pt x="808" y="137"/>
                    </a:lnTo>
                    <a:lnTo>
                      <a:pt x="800" y="140"/>
                    </a:lnTo>
                    <a:lnTo>
                      <a:pt x="772" y="146"/>
                    </a:lnTo>
                    <a:lnTo>
                      <a:pt x="744" y="151"/>
                    </a:lnTo>
                    <a:lnTo>
                      <a:pt x="718" y="154"/>
                    </a:lnTo>
                    <a:lnTo>
                      <a:pt x="691" y="159"/>
                    </a:lnTo>
                    <a:lnTo>
                      <a:pt x="666" y="162"/>
                    </a:lnTo>
                    <a:lnTo>
                      <a:pt x="640" y="165"/>
                    </a:lnTo>
                    <a:lnTo>
                      <a:pt x="616" y="167"/>
                    </a:lnTo>
                    <a:lnTo>
                      <a:pt x="592" y="169"/>
                    </a:lnTo>
                    <a:lnTo>
                      <a:pt x="568" y="170"/>
                    </a:lnTo>
                    <a:lnTo>
                      <a:pt x="545" y="173"/>
                    </a:lnTo>
                    <a:lnTo>
                      <a:pt x="521" y="173"/>
                    </a:lnTo>
                    <a:lnTo>
                      <a:pt x="499" y="174"/>
                    </a:lnTo>
                    <a:lnTo>
                      <a:pt x="476" y="174"/>
                    </a:lnTo>
                    <a:lnTo>
                      <a:pt x="453" y="174"/>
                    </a:lnTo>
                    <a:lnTo>
                      <a:pt x="431" y="173"/>
                    </a:lnTo>
                    <a:lnTo>
                      <a:pt x="409" y="173"/>
                    </a:lnTo>
                    <a:lnTo>
                      <a:pt x="387" y="172"/>
                    </a:lnTo>
                    <a:lnTo>
                      <a:pt x="365" y="170"/>
                    </a:lnTo>
                    <a:lnTo>
                      <a:pt x="343" y="168"/>
                    </a:lnTo>
                    <a:lnTo>
                      <a:pt x="321" y="167"/>
                    </a:lnTo>
                    <a:lnTo>
                      <a:pt x="299" y="165"/>
                    </a:lnTo>
                    <a:lnTo>
                      <a:pt x="276" y="162"/>
                    </a:lnTo>
                    <a:lnTo>
                      <a:pt x="254" y="160"/>
                    </a:lnTo>
                    <a:lnTo>
                      <a:pt x="233" y="157"/>
                    </a:lnTo>
                    <a:lnTo>
                      <a:pt x="211" y="154"/>
                    </a:lnTo>
                    <a:lnTo>
                      <a:pt x="188" y="151"/>
                    </a:lnTo>
                    <a:lnTo>
                      <a:pt x="165" y="147"/>
                    </a:lnTo>
                    <a:lnTo>
                      <a:pt x="143" y="145"/>
                    </a:lnTo>
                    <a:lnTo>
                      <a:pt x="118" y="142"/>
                    </a:lnTo>
                    <a:lnTo>
                      <a:pt x="95" y="137"/>
                    </a:lnTo>
                    <a:lnTo>
                      <a:pt x="71" y="134"/>
                    </a:lnTo>
                    <a:lnTo>
                      <a:pt x="47" y="130"/>
                    </a:lnTo>
                    <a:lnTo>
                      <a:pt x="41" y="128"/>
                    </a:lnTo>
                    <a:lnTo>
                      <a:pt x="36" y="125"/>
                    </a:lnTo>
                    <a:lnTo>
                      <a:pt x="30" y="123"/>
                    </a:lnTo>
                    <a:lnTo>
                      <a:pt x="24" y="121"/>
                    </a:lnTo>
                    <a:lnTo>
                      <a:pt x="17" y="119"/>
                    </a:lnTo>
                    <a:lnTo>
                      <a:pt x="11" y="115"/>
                    </a:lnTo>
                    <a:lnTo>
                      <a:pt x="6" y="113"/>
                    </a:lnTo>
                    <a:lnTo>
                      <a:pt x="0" y="110"/>
                    </a:lnTo>
                    <a:lnTo>
                      <a:pt x="2" y="99"/>
                    </a:lnTo>
                    <a:lnTo>
                      <a:pt x="4" y="86"/>
                    </a:lnTo>
                    <a:lnTo>
                      <a:pt x="7" y="75"/>
                    </a:lnTo>
                    <a:lnTo>
                      <a:pt x="9" y="62"/>
                    </a:lnTo>
                    <a:close/>
                  </a:path>
                </a:pathLst>
              </a:custGeom>
              <a:solidFill>
                <a:srgbClr val="A56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1" name="Freeform 97"/>
              <p:cNvSpPr>
                <a:spLocks/>
              </p:cNvSpPr>
              <p:nvPr/>
            </p:nvSpPr>
            <p:spPr bwMode="auto">
              <a:xfrm>
                <a:off x="4338" y="1876"/>
                <a:ext cx="408" cy="81"/>
              </a:xfrm>
              <a:custGeom>
                <a:avLst/>
                <a:gdLst>
                  <a:gd name="T0" fmla="*/ 1 w 817"/>
                  <a:gd name="T1" fmla="*/ 1 h 163"/>
                  <a:gd name="T2" fmla="*/ 4 w 817"/>
                  <a:gd name="T3" fmla="*/ 0 h 163"/>
                  <a:gd name="T4" fmla="*/ 7 w 817"/>
                  <a:gd name="T5" fmla="*/ 0 h 163"/>
                  <a:gd name="T6" fmla="*/ 9 w 817"/>
                  <a:gd name="T7" fmla="*/ 0 h 163"/>
                  <a:gd name="T8" fmla="*/ 12 w 817"/>
                  <a:gd name="T9" fmla="*/ 0 h 163"/>
                  <a:gd name="T10" fmla="*/ 15 w 817"/>
                  <a:gd name="T11" fmla="*/ 0 h 163"/>
                  <a:gd name="T12" fmla="*/ 17 w 817"/>
                  <a:gd name="T13" fmla="*/ 0 h 163"/>
                  <a:gd name="T14" fmla="*/ 20 w 817"/>
                  <a:gd name="T15" fmla="*/ 0 h 163"/>
                  <a:gd name="T16" fmla="*/ 21 w 817"/>
                  <a:gd name="T17" fmla="*/ 0 h 163"/>
                  <a:gd name="T18" fmla="*/ 22 w 817"/>
                  <a:gd name="T19" fmla="*/ 1 h 163"/>
                  <a:gd name="T20" fmla="*/ 23 w 817"/>
                  <a:gd name="T21" fmla="*/ 1 h 163"/>
                  <a:gd name="T22" fmla="*/ 24 w 817"/>
                  <a:gd name="T23" fmla="*/ 1 h 163"/>
                  <a:gd name="T24" fmla="*/ 24 w 817"/>
                  <a:gd name="T25" fmla="*/ 2 h 163"/>
                  <a:gd name="T26" fmla="*/ 25 w 817"/>
                  <a:gd name="T27" fmla="*/ 2 h 163"/>
                  <a:gd name="T28" fmla="*/ 25 w 817"/>
                  <a:gd name="T29" fmla="*/ 3 h 163"/>
                  <a:gd name="T30" fmla="*/ 24 w 817"/>
                  <a:gd name="T31" fmla="*/ 3 h 163"/>
                  <a:gd name="T32" fmla="*/ 24 w 817"/>
                  <a:gd name="T33" fmla="*/ 3 h 163"/>
                  <a:gd name="T34" fmla="*/ 23 w 817"/>
                  <a:gd name="T35" fmla="*/ 4 h 163"/>
                  <a:gd name="T36" fmla="*/ 21 w 817"/>
                  <a:gd name="T37" fmla="*/ 4 h 163"/>
                  <a:gd name="T38" fmla="*/ 18 w 817"/>
                  <a:gd name="T39" fmla="*/ 4 h 163"/>
                  <a:gd name="T40" fmla="*/ 16 w 817"/>
                  <a:gd name="T41" fmla="*/ 5 h 163"/>
                  <a:gd name="T42" fmla="*/ 13 w 817"/>
                  <a:gd name="T43" fmla="*/ 5 h 163"/>
                  <a:gd name="T44" fmla="*/ 10 w 817"/>
                  <a:gd name="T45" fmla="*/ 4 h 163"/>
                  <a:gd name="T46" fmla="*/ 8 w 817"/>
                  <a:gd name="T47" fmla="*/ 4 h 163"/>
                  <a:gd name="T48" fmla="*/ 5 w 817"/>
                  <a:gd name="T49" fmla="*/ 4 h 163"/>
                  <a:gd name="T50" fmla="*/ 2 w 817"/>
                  <a:gd name="T51" fmla="*/ 4 h 163"/>
                  <a:gd name="T52" fmla="*/ 1 w 817"/>
                  <a:gd name="T53" fmla="*/ 3 h 163"/>
                  <a:gd name="T54" fmla="*/ 0 w 817"/>
                  <a:gd name="T55" fmla="*/ 3 h 163"/>
                  <a:gd name="T56" fmla="*/ 0 w 817"/>
                  <a:gd name="T57" fmla="*/ 3 h 163"/>
                  <a:gd name="T58" fmla="*/ 0 w 817"/>
                  <a:gd name="T59" fmla="*/ 3 h 163"/>
                  <a:gd name="T60" fmla="*/ 0 w 817"/>
                  <a:gd name="T61" fmla="*/ 2 h 163"/>
                  <a:gd name="T62" fmla="*/ 0 w 817"/>
                  <a:gd name="T63" fmla="*/ 2 h 16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817" h="163">
                    <a:moveTo>
                      <a:pt x="7" y="57"/>
                    </a:moveTo>
                    <a:lnTo>
                      <a:pt x="53" y="45"/>
                    </a:lnTo>
                    <a:lnTo>
                      <a:pt x="98" y="35"/>
                    </a:lnTo>
                    <a:lnTo>
                      <a:pt x="142" y="26"/>
                    </a:lnTo>
                    <a:lnTo>
                      <a:pt x="186" y="18"/>
                    </a:lnTo>
                    <a:lnTo>
                      <a:pt x="229" y="12"/>
                    </a:lnTo>
                    <a:lnTo>
                      <a:pt x="272" y="7"/>
                    </a:lnTo>
                    <a:lnTo>
                      <a:pt x="315" y="4"/>
                    </a:lnTo>
                    <a:lnTo>
                      <a:pt x="357" y="2"/>
                    </a:lnTo>
                    <a:lnTo>
                      <a:pt x="399" y="0"/>
                    </a:lnTo>
                    <a:lnTo>
                      <a:pt x="440" y="0"/>
                    </a:lnTo>
                    <a:lnTo>
                      <a:pt x="482" y="2"/>
                    </a:lnTo>
                    <a:lnTo>
                      <a:pt x="523" y="3"/>
                    </a:lnTo>
                    <a:lnTo>
                      <a:pt x="565" y="6"/>
                    </a:lnTo>
                    <a:lnTo>
                      <a:pt x="606" y="10"/>
                    </a:lnTo>
                    <a:lnTo>
                      <a:pt x="648" y="14"/>
                    </a:lnTo>
                    <a:lnTo>
                      <a:pt x="689" y="20"/>
                    </a:lnTo>
                    <a:lnTo>
                      <a:pt x="702" y="25"/>
                    </a:lnTo>
                    <a:lnTo>
                      <a:pt x="713" y="29"/>
                    </a:lnTo>
                    <a:lnTo>
                      <a:pt x="726" y="34"/>
                    </a:lnTo>
                    <a:lnTo>
                      <a:pt x="739" y="38"/>
                    </a:lnTo>
                    <a:lnTo>
                      <a:pt x="751" y="43"/>
                    </a:lnTo>
                    <a:lnTo>
                      <a:pt x="765" y="48"/>
                    </a:lnTo>
                    <a:lnTo>
                      <a:pt x="778" y="52"/>
                    </a:lnTo>
                    <a:lnTo>
                      <a:pt x="790" y="57"/>
                    </a:lnTo>
                    <a:lnTo>
                      <a:pt x="797" y="68"/>
                    </a:lnTo>
                    <a:lnTo>
                      <a:pt x="804" y="81"/>
                    </a:lnTo>
                    <a:lnTo>
                      <a:pt x="810" y="93"/>
                    </a:lnTo>
                    <a:lnTo>
                      <a:pt x="817" y="104"/>
                    </a:lnTo>
                    <a:lnTo>
                      <a:pt x="809" y="107"/>
                    </a:lnTo>
                    <a:lnTo>
                      <a:pt x="801" y="111"/>
                    </a:lnTo>
                    <a:lnTo>
                      <a:pt x="793" y="114"/>
                    </a:lnTo>
                    <a:lnTo>
                      <a:pt x="786" y="118"/>
                    </a:lnTo>
                    <a:lnTo>
                      <a:pt x="778" y="121"/>
                    </a:lnTo>
                    <a:lnTo>
                      <a:pt x="770" y="125"/>
                    </a:lnTo>
                    <a:lnTo>
                      <a:pt x="762" y="128"/>
                    </a:lnTo>
                    <a:lnTo>
                      <a:pt x="754" y="132"/>
                    </a:lnTo>
                    <a:lnTo>
                      <a:pt x="702" y="141"/>
                    </a:lnTo>
                    <a:lnTo>
                      <a:pt x="652" y="149"/>
                    </a:lnTo>
                    <a:lnTo>
                      <a:pt x="604" y="155"/>
                    </a:lnTo>
                    <a:lnTo>
                      <a:pt x="558" y="158"/>
                    </a:lnTo>
                    <a:lnTo>
                      <a:pt x="513" y="162"/>
                    </a:lnTo>
                    <a:lnTo>
                      <a:pt x="469" y="163"/>
                    </a:lnTo>
                    <a:lnTo>
                      <a:pt x="426" y="163"/>
                    </a:lnTo>
                    <a:lnTo>
                      <a:pt x="385" y="162"/>
                    </a:lnTo>
                    <a:lnTo>
                      <a:pt x="343" y="159"/>
                    </a:lnTo>
                    <a:lnTo>
                      <a:pt x="302" y="156"/>
                    </a:lnTo>
                    <a:lnTo>
                      <a:pt x="260" y="152"/>
                    </a:lnTo>
                    <a:lnTo>
                      <a:pt x="219" y="148"/>
                    </a:lnTo>
                    <a:lnTo>
                      <a:pt x="177" y="142"/>
                    </a:lnTo>
                    <a:lnTo>
                      <a:pt x="134" y="136"/>
                    </a:lnTo>
                    <a:lnTo>
                      <a:pt x="90" y="129"/>
                    </a:lnTo>
                    <a:lnTo>
                      <a:pt x="45" y="122"/>
                    </a:lnTo>
                    <a:lnTo>
                      <a:pt x="39" y="120"/>
                    </a:lnTo>
                    <a:lnTo>
                      <a:pt x="33" y="118"/>
                    </a:lnTo>
                    <a:lnTo>
                      <a:pt x="27" y="116"/>
                    </a:lnTo>
                    <a:lnTo>
                      <a:pt x="21" y="113"/>
                    </a:lnTo>
                    <a:lnTo>
                      <a:pt x="15" y="111"/>
                    </a:lnTo>
                    <a:lnTo>
                      <a:pt x="10" y="109"/>
                    </a:lnTo>
                    <a:lnTo>
                      <a:pt x="5" y="106"/>
                    </a:lnTo>
                    <a:lnTo>
                      <a:pt x="0" y="104"/>
                    </a:lnTo>
                    <a:lnTo>
                      <a:pt x="2" y="93"/>
                    </a:lnTo>
                    <a:lnTo>
                      <a:pt x="3" y="81"/>
                    </a:lnTo>
                    <a:lnTo>
                      <a:pt x="6" y="68"/>
                    </a:lnTo>
                    <a:lnTo>
                      <a:pt x="7" y="57"/>
                    </a:lnTo>
                    <a:close/>
                  </a:path>
                </a:pathLst>
              </a:custGeom>
              <a:solidFill>
                <a:srgbClr val="AA6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2" name="Freeform 98"/>
              <p:cNvSpPr>
                <a:spLocks/>
              </p:cNvSpPr>
              <p:nvPr/>
            </p:nvSpPr>
            <p:spPr bwMode="auto">
              <a:xfrm>
                <a:off x="4348" y="1877"/>
                <a:ext cx="385" cy="77"/>
              </a:xfrm>
              <a:custGeom>
                <a:avLst/>
                <a:gdLst>
                  <a:gd name="T0" fmla="*/ 2 w 770"/>
                  <a:gd name="T1" fmla="*/ 2 h 153"/>
                  <a:gd name="T2" fmla="*/ 5 w 770"/>
                  <a:gd name="T3" fmla="*/ 1 h 153"/>
                  <a:gd name="T4" fmla="*/ 7 w 770"/>
                  <a:gd name="T5" fmla="*/ 1 h 153"/>
                  <a:gd name="T6" fmla="*/ 10 w 770"/>
                  <a:gd name="T7" fmla="*/ 1 h 153"/>
                  <a:gd name="T8" fmla="*/ 12 w 770"/>
                  <a:gd name="T9" fmla="*/ 0 h 153"/>
                  <a:gd name="T10" fmla="*/ 15 w 770"/>
                  <a:gd name="T11" fmla="*/ 0 h 153"/>
                  <a:gd name="T12" fmla="*/ 17 w 770"/>
                  <a:gd name="T13" fmla="*/ 1 h 153"/>
                  <a:gd name="T14" fmla="*/ 20 w 770"/>
                  <a:gd name="T15" fmla="*/ 1 h 153"/>
                  <a:gd name="T16" fmla="*/ 21 w 770"/>
                  <a:gd name="T17" fmla="*/ 1 h 153"/>
                  <a:gd name="T18" fmla="*/ 22 w 770"/>
                  <a:gd name="T19" fmla="*/ 1 h 153"/>
                  <a:gd name="T20" fmla="*/ 23 w 770"/>
                  <a:gd name="T21" fmla="*/ 2 h 153"/>
                  <a:gd name="T22" fmla="*/ 23 w 770"/>
                  <a:gd name="T23" fmla="*/ 2 h 153"/>
                  <a:gd name="T24" fmla="*/ 24 w 770"/>
                  <a:gd name="T25" fmla="*/ 2 h 153"/>
                  <a:gd name="T26" fmla="*/ 24 w 770"/>
                  <a:gd name="T27" fmla="*/ 3 h 153"/>
                  <a:gd name="T28" fmla="*/ 24 w 770"/>
                  <a:gd name="T29" fmla="*/ 4 h 153"/>
                  <a:gd name="T30" fmla="*/ 24 w 770"/>
                  <a:gd name="T31" fmla="*/ 4 h 153"/>
                  <a:gd name="T32" fmla="*/ 23 w 770"/>
                  <a:gd name="T33" fmla="*/ 4 h 153"/>
                  <a:gd name="T34" fmla="*/ 23 w 770"/>
                  <a:gd name="T35" fmla="*/ 4 h 153"/>
                  <a:gd name="T36" fmla="*/ 21 w 770"/>
                  <a:gd name="T37" fmla="*/ 5 h 153"/>
                  <a:gd name="T38" fmla="*/ 18 w 770"/>
                  <a:gd name="T39" fmla="*/ 5 h 153"/>
                  <a:gd name="T40" fmla="*/ 16 w 770"/>
                  <a:gd name="T41" fmla="*/ 5 h 153"/>
                  <a:gd name="T42" fmla="*/ 13 w 770"/>
                  <a:gd name="T43" fmla="*/ 5 h 153"/>
                  <a:gd name="T44" fmla="*/ 11 w 770"/>
                  <a:gd name="T45" fmla="*/ 5 h 153"/>
                  <a:gd name="T46" fmla="*/ 8 w 770"/>
                  <a:gd name="T47" fmla="*/ 5 h 153"/>
                  <a:gd name="T48" fmla="*/ 6 w 770"/>
                  <a:gd name="T49" fmla="*/ 5 h 153"/>
                  <a:gd name="T50" fmla="*/ 3 w 770"/>
                  <a:gd name="T51" fmla="*/ 4 h 153"/>
                  <a:gd name="T52" fmla="*/ 2 w 770"/>
                  <a:gd name="T53" fmla="*/ 4 h 153"/>
                  <a:gd name="T54" fmla="*/ 1 w 770"/>
                  <a:gd name="T55" fmla="*/ 4 h 153"/>
                  <a:gd name="T56" fmla="*/ 1 w 770"/>
                  <a:gd name="T57" fmla="*/ 4 h 153"/>
                  <a:gd name="T58" fmla="*/ 1 w 770"/>
                  <a:gd name="T59" fmla="*/ 4 h 153"/>
                  <a:gd name="T60" fmla="*/ 1 w 770"/>
                  <a:gd name="T61" fmla="*/ 3 h 153"/>
                  <a:gd name="T62" fmla="*/ 1 w 770"/>
                  <a:gd name="T63" fmla="*/ 2 h 15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70" h="153">
                    <a:moveTo>
                      <a:pt x="8" y="53"/>
                    </a:moveTo>
                    <a:lnTo>
                      <a:pt x="51" y="41"/>
                    </a:lnTo>
                    <a:lnTo>
                      <a:pt x="93" y="32"/>
                    </a:lnTo>
                    <a:lnTo>
                      <a:pt x="135" y="24"/>
                    </a:lnTo>
                    <a:lnTo>
                      <a:pt x="176" y="16"/>
                    </a:lnTo>
                    <a:lnTo>
                      <a:pt x="217" y="10"/>
                    </a:lnTo>
                    <a:lnTo>
                      <a:pt x="257" y="5"/>
                    </a:lnTo>
                    <a:lnTo>
                      <a:pt x="297" y="3"/>
                    </a:lnTo>
                    <a:lnTo>
                      <a:pt x="336" y="1"/>
                    </a:lnTo>
                    <a:lnTo>
                      <a:pt x="376" y="0"/>
                    </a:lnTo>
                    <a:lnTo>
                      <a:pt x="415" y="0"/>
                    </a:lnTo>
                    <a:lnTo>
                      <a:pt x="454" y="0"/>
                    </a:lnTo>
                    <a:lnTo>
                      <a:pt x="493" y="2"/>
                    </a:lnTo>
                    <a:lnTo>
                      <a:pt x="532" y="4"/>
                    </a:lnTo>
                    <a:lnTo>
                      <a:pt x="570" y="9"/>
                    </a:lnTo>
                    <a:lnTo>
                      <a:pt x="609" y="12"/>
                    </a:lnTo>
                    <a:lnTo>
                      <a:pt x="649" y="18"/>
                    </a:lnTo>
                    <a:lnTo>
                      <a:pt x="660" y="23"/>
                    </a:lnTo>
                    <a:lnTo>
                      <a:pt x="672" y="26"/>
                    </a:lnTo>
                    <a:lnTo>
                      <a:pt x="684" y="31"/>
                    </a:lnTo>
                    <a:lnTo>
                      <a:pt x="696" y="35"/>
                    </a:lnTo>
                    <a:lnTo>
                      <a:pt x="709" y="40"/>
                    </a:lnTo>
                    <a:lnTo>
                      <a:pt x="720" y="43"/>
                    </a:lnTo>
                    <a:lnTo>
                      <a:pt x="733" y="48"/>
                    </a:lnTo>
                    <a:lnTo>
                      <a:pt x="744" y="53"/>
                    </a:lnTo>
                    <a:lnTo>
                      <a:pt x="750" y="64"/>
                    </a:lnTo>
                    <a:lnTo>
                      <a:pt x="757" y="75"/>
                    </a:lnTo>
                    <a:lnTo>
                      <a:pt x="763" y="85"/>
                    </a:lnTo>
                    <a:lnTo>
                      <a:pt x="770" y="96"/>
                    </a:lnTo>
                    <a:lnTo>
                      <a:pt x="762" y="100"/>
                    </a:lnTo>
                    <a:lnTo>
                      <a:pt x="755" y="102"/>
                    </a:lnTo>
                    <a:lnTo>
                      <a:pt x="747" y="106"/>
                    </a:lnTo>
                    <a:lnTo>
                      <a:pt x="740" y="109"/>
                    </a:lnTo>
                    <a:lnTo>
                      <a:pt x="732" y="113"/>
                    </a:lnTo>
                    <a:lnTo>
                      <a:pt x="724" y="116"/>
                    </a:lnTo>
                    <a:lnTo>
                      <a:pt x="717" y="118"/>
                    </a:lnTo>
                    <a:lnTo>
                      <a:pt x="709" y="122"/>
                    </a:lnTo>
                    <a:lnTo>
                      <a:pt x="660" y="131"/>
                    </a:lnTo>
                    <a:lnTo>
                      <a:pt x="613" y="138"/>
                    </a:lnTo>
                    <a:lnTo>
                      <a:pt x="568" y="144"/>
                    </a:lnTo>
                    <a:lnTo>
                      <a:pt x="525" y="148"/>
                    </a:lnTo>
                    <a:lnTo>
                      <a:pt x="484" y="151"/>
                    </a:lnTo>
                    <a:lnTo>
                      <a:pt x="442" y="152"/>
                    </a:lnTo>
                    <a:lnTo>
                      <a:pt x="402" y="153"/>
                    </a:lnTo>
                    <a:lnTo>
                      <a:pt x="363" y="152"/>
                    </a:lnTo>
                    <a:lnTo>
                      <a:pt x="324" y="149"/>
                    </a:lnTo>
                    <a:lnTo>
                      <a:pt x="286" y="146"/>
                    </a:lnTo>
                    <a:lnTo>
                      <a:pt x="246" y="142"/>
                    </a:lnTo>
                    <a:lnTo>
                      <a:pt x="207" y="138"/>
                    </a:lnTo>
                    <a:lnTo>
                      <a:pt x="168" y="132"/>
                    </a:lnTo>
                    <a:lnTo>
                      <a:pt x="128" y="126"/>
                    </a:lnTo>
                    <a:lnTo>
                      <a:pt x="86" y="121"/>
                    </a:lnTo>
                    <a:lnTo>
                      <a:pt x="44" y="114"/>
                    </a:lnTo>
                    <a:lnTo>
                      <a:pt x="38" y="111"/>
                    </a:lnTo>
                    <a:lnTo>
                      <a:pt x="32" y="110"/>
                    </a:lnTo>
                    <a:lnTo>
                      <a:pt x="28" y="108"/>
                    </a:lnTo>
                    <a:lnTo>
                      <a:pt x="22" y="106"/>
                    </a:lnTo>
                    <a:lnTo>
                      <a:pt x="16" y="103"/>
                    </a:lnTo>
                    <a:lnTo>
                      <a:pt x="11" y="101"/>
                    </a:lnTo>
                    <a:lnTo>
                      <a:pt x="6" y="99"/>
                    </a:lnTo>
                    <a:lnTo>
                      <a:pt x="0" y="96"/>
                    </a:lnTo>
                    <a:lnTo>
                      <a:pt x="2" y="85"/>
                    </a:lnTo>
                    <a:lnTo>
                      <a:pt x="5" y="75"/>
                    </a:lnTo>
                    <a:lnTo>
                      <a:pt x="6" y="64"/>
                    </a:lnTo>
                    <a:lnTo>
                      <a:pt x="8" y="53"/>
                    </a:lnTo>
                    <a:close/>
                  </a:path>
                </a:pathLst>
              </a:custGeom>
              <a:solidFill>
                <a:srgbClr val="B2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3" name="Freeform 99"/>
              <p:cNvSpPr>
                <a:spLocks/>
              </p:cNvSpPr>
              <p:nvPr/>
            </p:nvSpPr>
            <p:spPr bwMode="auto">
              <a:xfrm>
                <a:off x="4361" y="1878"/>
                <a:ext cx="358" cy="71"/>
              </a:xfrm>
              <a:custGeom>
                <a:avLst/>
                <a:gdLst>
                  <a:gd name="T0" fmla="*/ 1 w 718"/>
                  <a:gd name="T1" fmla="*/ 1 h 143"/>
                  <a:gd name="T2" fmla="*/ 3 w 718"/>
                  <a:gd name="T3" fmla="*/ 0 h 143"/>
                  <a:gd name="T4" fmla="*/ 6 w 718"/>
                  <a:gd name="T5" fmla="*/ 0 h 143"/>
                  <a:gd name="T6" fmla="*/ 8 w 718"/>
                  <a:gd name="T7" fmla="*/ 0 h 143"/>
                  <a:gd name="T8" fmla="*/ 10 w 718"/>
                  <a:gd name="T9" fmla="*/ 0 h 143"/>
                  <a:gd name="T10" fmla="*/ 13 w 718"/>
                  <a:gd name="T11" fmla="*/ 0 h 143"/>
                  <a:gd name="T12" fmla="*/ 15 w 718"/>
                  <a:gd name="T13" fmla="*/ 0 h 143"/>
                  <a:gd name="T14" fmla="*/ 17 w 718"/>
                  <a:gd name="T15" fmla="*/ 0 h 143"/>
                  <a:gd name="T16" fmla="*/ 19 w 718"/>
                  <a:gd name="T17" fmla="*/ 0 h 143"/>
                  <a:gd name="T18" fmla="*/ 19 w 718"/>
                  <a:gd name="T19" fmla="*/ 0 h 143"/>
                  <a:gd name="T20" fmla="*/ 20 w 718"/>
                  <a:gd name="T21" fmla="*/ 1 h 143"/>
                  <a:gd name="T22" fmla="*/ 21 w 718"/>
                  <a:gd name="T23" fmla="*/ 1 h 143"/>
                  <a:gd name="T24" fmla="*/ 21 w 718"/>
                  <a:gd name="T25" fmla="*/ 1 h 143"/>
                  <a:gd name="T26" fmla="*/ 22 w 718"/>
                  <a:gd name="T27" fmla="*/ 2 h 143"/>
                  <a:gd name="T28" fmla="*/ 22 w 718"/>
                  <a:gd name="T29" fmla="*/ 2 h 143"/>
                  <a:gd name="T30" fmla="*/ 21 w 718"/>
                  <a:gd name="T31" fmla="*/ 3 h 143"/>
                  <a:gd name="T32" fmla="*/ 21 w 718"/>
                  <a:gd name="T33" fmla="*/ 3 h 143"/>
                  <a:gd name="T34" fmla="*/ 20 w 718"/>
                  <a:gd name="T35" fmla="*/ 3 h 143"/>
                  <a:gd name="T36" fmla="*/ 19 w 718"/>
                  <a:gd name="T37" fmla="*/ 3 h 143"/>
                  <a:gd name="T38" fmla="*/ 16 w 718"/>
                  <a:gd name="T39" fmla="*/ 4 h 143"/>
                  <a:gd name="T40" fmla="*/ 14 w 718"/>
                  <a:gd name="T41" fmla="*/ 4 h 143"/>
                  <a:gd name="T42" fmla="*/ 11 w 718"/>
                  <a:gd name="T43" fmla="*/ 4 h 143"/>
                  <a:gd name="T44" fmla="*/ 9 w 718"/>
                  <a:gd name="T45" fmla="*/ 4 h 143"/>
                  <a:gd name="T46" fmla="*/ 7 w 718"/>
                  <a:gd name="T47" fmla="*/ 4 h 143"/>
                  <a:gd name="T48" fmla="*/ 4 w 718"/>
                  <a:gd name="T49" fmla="*/ 3 h 143"/>
                  <a:gd name="T50" fmla="*/ 2 w 718"/>
                  <a:gd name="T51" fmla="*/ 3 h 143"/>
                  <a:gd name="T52" fmla="*/ 1 w 718"/>
                  <a:gd name="T53" fmla="*/ 3 h 143"/>
                  <a:gd name="T54" fmla="*/ 0 w 718"/>
                  <a:gd name="T55" fmla="*/ 3 h 143"/>
                  <a:gd name="T56" fmla="*/ 0 w 718"/>
                  <a:gd name="T57" fmla="*/ 3 h 143"/>
                  <a:gd name="T58" fmla="*/ 0 w 718"/>
                  <a:gd name="T59" fmla="*/ 2 h 143"/>
                  <a:gd name="T60" fmla="*/ 0 w 718"/>
                  <a:gd name="T61" fmla="*/ 2 h 143"/>
                  <a:gd name="T62" fmla="*/ 0 w 718"/>
                  <a:gd name="T63" fmla="*/ 1 h 143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718" h="143">
                    <a:moveTo>
                      <a:pt x="7" y="51"/>
                    </a:moveTo>
                    <a:lnTo>
                      <a:pt x="47" y="40"/>
                    </a:lnTo>
                    <a:lnTo>
                      <a:pt x="87" y="31"/>
                    </a:lnTo>
                    <a:lnTo>
                      <a:pt x="126" y="23"/>
                    </a:lnTo>
                    <a:lnTo>
                      <a:pt x="164" y="16"/>
                    </a:lnTo>
                    <a:lnTo>
                      <a:pt x="202" y="10"/>
                    </a:lnTo>
                    <a:lnTo>
                      <a:pt x="240" y="7"/>
                    </a:lnTo>
                    <a:lnTo>
                      <a:pt x="277" y="3"/>
                    </a:lnTo>
                    <a:lnTo>
                      <a:pt x="314" y="1"/>
                    </a:lnTo>
                    <a:lnTo>
                      <a:pt x="350" y="0"/>
                    </a:lnTo>
                    <a:lnTo>
                      <a:pt x="387" y="0"/>
                    </a:lnTo>
                    <a:lnTo>
                      <a:pt x="424" y="1"/>
                    </a:lnTo>
                    <a:lnTo>
                      <a:pt x="460" y="2"/>
                    </a:lnTo>
                    <a:lnTo>
                      <a:pt x="497" y="4"/>
                    </a:lnTo>
                    <a:lnTo>
                      <a:pt x="534" y="8"/>
                    </a:lnTo>
                    <a:lnTo>
                      <a:pt x="569" y="13"/>
                    </a:lnTo>
                    <a:lnTo>
                      <a:pt x="606" y="17"/>
                    </a:lnTo>
                    <a:lnTo>
                      <a:pt x="617" y="22"/>
                    </a:lnTo>
                    <a:lnTo>
                      <a:pt x="628" y="25"/>
                    </a:lnTo>
                    <a:lnTo>
                      <a:pt x="638" y="30"/>
                    </a:lnTo>
                    <a:lnTo>
                      <a:pt x="650" y="33"/>
                    </a:lnTo>
                    <a:lnTo>
                      <a:pt x="662" y="38"/>
                    </a:lnTo>
                    <a:lnTo>
                      <a:pt x="673" y="42"/>
                    </a:lnTo>
                    <a:lnTo>
                      <a:pt x="683" y="46"/>
                    </a:lnTo>
                    <a:lnTo>
                      <a:pt x="695" y="51"/>
                    </a:lnTo>
                    <a:lnTo>
                      <a:pt x="701" y="60"/>
                    </a:lnTo>
                    <a:lnTo>
                      <a:pt x="706" y="70"/>
                    </a:lnTo>
                    <a:lnTo>
                      <a:pt x="712" y="80"/>
                    </a:lnTo>
                    <a:lnTo>
                      <a:pt x="718" y="91"/>
                    </a:lnTo>
                    <a:lnTo>
                      <a:pt x="711" y="94"/>
                    </a:lnTo>
                    <a:lnTo>
                      <a:pt x="704" y="97"/>
                    </a:lnTo>
                    <a:lnTo>
                      <a:pt x="697" y="100"/>
                    </a:lnTo>
                    <a:lnTo>
                      <a:pt x="690" y="103"/>
                    </a:lnTo>
                    <a:lnTo>
                      <a:pt x="683" y="107"/>
                    </a:lnTo>
                    <a:lnTo>
                      <a:pt x="677" y="109"/>
                    </a:lnTo>
                    <a:lnTo>
                      <a:pt x="670" y="113"/>
                    </a:lnTo>
                    <a:lnTo>
                      <a:pt x="663" y="115"/>
                    </a:lnTo>
                    <a:lnTo>
                      <a:pt x="617" y="123"/>
                    </a:lnTo>
                    <a:lnTo>
                      <a:pt x="573" y="130"/>
                    </a:lnTo>
                    <a:lnTo>
                      <a:pt x="531" y="135"/>
                    </a:lnTo>
                    <a:lnTo>
                      <a:pt x="491" y="139"/>
                    </a:lnTo>
                    <a:lnTo>
                      <a:pt x="452" y="141"/>
                    </a:lnTo>
                    <a:lnTo>
                      <a:pt x="414" y="143"/>
                    </a:lnTo>
                    <a:lnTo>
                      <a:pt x="376" y="143"/>
                    </a:lnTo>
                    <a:lnTo>
                      <a:pt x="340" y="141"/>
                    </a:lnTo>
                    <a:lnTo>
                      <a:pt x="303" y="140"/>
                    </a:lnTo>
                    <a:lnTo>
                      <a:pt x="267" y="137"/>
                    </a:lnTo>
                    <a:lnTo>
                      <a:pt x="231" y="133"/>
                    </a:lnTo>
                    <a:lnTo>
                      <a:pt x="194" y="130"/>
                    </a:lnTo>
                    <a:lnTo>
                      <a:pt x="157" y="125"/>
                    </a:lnTo>
                    <a:lnTo>
                      <a:pt x="119" y="120"/>
                    </a:lnTo>
                    <a:lnTo>
                      <a:pt x="81" y="114"/>
                    </a:lnTo>
                    <a:lnTo>
                      <a:pt x="40" y="108"/>
                    </a:lnTo>
                    <a:lnTo>
                      <a:pt x="36" y="106"/>
                    </a:lnTo>
                    <a:lnTo>
                      <a:pt x="30" y="103"/>
                    </a:lnTo>
                    <a:lnTo>
                      <a:pt x="25" y="101"/>
                    </a:lnTo>
                    <a:lnTo>
                      <a:pt x="21" y="99"/>
                    </a:lnTo>
                    <a:lnTo>
                      <a:pt x="15" y="97"/>
                    </a:lnTo>
                    <a:lnTo>
                      <a:pt x="10" y="95"/>
                    </a:lnTo>
                    <a:lnTo>
                      <a:pt x="5" y="93"/>
                    </a:lnTo>
                    <a:lnTo>
                      <a:pt x="0" y="91"/>
                    </a:lnTo>
                    <a:lnTo>
                      <a:pt x="2" y="80"/>
                    </a:lnTo>
                    <a:lnTo>
                      <a:pt x="4" y="70"/>
                    </a:lnTo>
                    <a:lnTo>
                      <a:pt x="6" y="60"/>
                    </a:lnTo>
                    <a:lnTo>
                      <a:pt x="7" y="51"/>
                    </a:lnTo>
                    <a:close/>
                  </a:path>
                </a:pathLst>
              </a:custGeom>
              <a:solidFill>
                <a:srgbClr val="B77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4" name="Freeform 100"/>
              <p:cNvSpPr>
                <a:spLocks/>
              </p:cNvSpPr>
              <p:nvPr/>
            </p:nvSpPr>
            <p:spPr bwMode="auto">
              <a:xfrm>
                <a:off x="4372" y="1879"/>
                <a:ext cx="335" cy="67"/>
              </a:xfrm>
              <a:custGeom>
                <a:avLst/>
                <a:gdLst>
                  <a:gd name="T0" fmla="*/ 2 w 670"/>
                  <a:gd name="T1" fmla="*/ 2 h 134"/>
                  <a:gd name="T2" fmla="*/ 4 w 670"/>
                  <a:gd name="T3" fmla="*/ 1 h 134"/>
                  <a:gd name="T4" fmla="*/ 6 w 670"/>
                  <a:gd name="T5" fmla="*/ 1 h 134"/>
                  <a:gd name="T6" fmla="*/ 9 w 670"/>
                  <a:gd name="T7" fmla="*/ 1 h 134"/>
                  <a:gd name="T8" fmla="*/ 11 w 670"/>
                  <a:gd name="T9" fmla="*/ 0 h 134"/>
                  <a:gd name="T10" fmla="*/ 13 w 670"/>
                  <a:gd name="T11" fmla="*/ 0 h 134"/>
                  <a:gd name="T12" fmla="*/ 15 w 670"/>
                  <a:gd name="T13" fmla="*/ 1 h 134"/>
                  <a:gd name="T14" fmla="*/ 17 w 670"/>
                  <a:gd name="T15" fmla="*/ 1 h 134"/>
                  <a:gd name="T16" fmla="*/ 18 w 670"/>
                  <a:gd name="T17" fmla="*/ 1 h 134"/>
                  <a:gd name="T18" fmla="*/ 19 w 670"/>
                  <a:gd name="T19" fmla="*/ 1 h 134"/>
                  <a:gd name="T20" fmla="*/ 20 w 670"/>
                  <a:gd name="T21" fmla="*/ 2 h 134"/>
                  <a:gd name="T22" fmla="*/ 20 w 670"/>
                  <a:gd name="T23" fmla="*/ 2 h 134"/>
                  <a:gd name="T24" fmla="*/ 21 w 670"/>
                  <a:gd name="T25" fmla="*/ 2 h 134"/>
                  <a:gd name="T26" fmla="*/ 21 w 670"/>
                  <a:gd name="T27" fmla="*/ 3 h 134"/>
                  <a:gd name="T28" fmla="*/ 21 w 670"/>
                  <a:gd name="T29" fmla="*/ 3 h 134"/>
                  <a:gd name="T30" fmla="*/ 21 w 670"/>
                  <a:gd name="T31" fmla="*/ 3 h 134"/>
                  <a:gd name="T32" fmla="*/ 20 w 670"/>
                  <a:gd name="T33" fmla="*/ 4 h 134"/>
                  <a:gd name="T34" fmla="*/ 20 w 670"/>
                  <a:gd name="T35" fmla="*/ 4 h 134"/>
                  <a:gd name="T36" fmla="*/ 18 w 670"/>
                  <a:gd name="T37" fmla="*/ 4 h 134"/>
                  <a:gd name="T38" fmla="*/ 16 w 670"/>
                  <a:gd name="T39" fmla="*/ 4 h 134"/>
                  <a:gd name="T40" fmla="*/ 14 w 670"/>
                  <a:gd name="T41" fmla="*/ 5 h 134"/>
                  <a:gd name="T42" fmla="*/ 11 w 670"/>
                  <a:gd name="T43" fmla="*/ 5 h 134"/>
                  <a:gd name="T44" fmla="*/ 9 w 670"/>
                  <a:gd name="T45" fmla="*/ 5 h 134"/>
                  <a:gd name="T46" fmla="*/ 7 w 670"/>
                  <a:gd name="T47" fmla="*/ 4 h 134"/>
                  <a:gd name="T48" fmla="*/ 5 w 670"/>
                  <a:gd name="T49" fmla="*/ 4 h 134"/>
                  <a:gd name="T50" fmla="*/ 3 w 670"/>
                  <a:gd name="T51" fmla="*/ 4 h 134"/>
                  <a:gd name="T52" fmla="*/ 2 w 670"/>
                  <a:gd name="T53" fmla="*/ 4 h 134"/>
                  <a:gd name="T54" fmla="*/ 1 w 670"/>
                  <a:gd name="T55" fmla="*/ 3 h 134"/>
                  <a:gd name="T56" fmla="*/ 1 w 670"/>
                  <a:gd name="T57" fmla="*/ 3 h 134"/>
                  <a:gd name="T58" fmla="*/ 1 w 670"/>
                  <a:gd name="T59" fmla="*/ 3 h 134"/>
                  <a:gd name="T60" fmla="*/ 1 w 670"/>
                  <a:gd name="T61" fmla="*/ 3 h 134"/>
                  <a:gd name="T62" fmla="*/ 1 w 670"/>
                  <a:gd name="T63" fmla="*/ 2 h 134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670" h="134">
                    <a:moveTo>
                      <a:pt x="8" y="47"/>
                    </a:moveTo>
                    <a:lnTo>
                      <a:pt x="45" y="37"/>
                    </a:lnTo>
                    <a:lnTo>
                      <a:pt x="82" y="29"/>
                    </a:lnTo>
                    <a:lnTo>
                      <a:pt x="118" y="21"/>
                    </a:lnTo>
                    <a:lnTo>
                      <a:pt x="153" y="15"/>
                    </a:lnTo>
                    <a:lnTo>
                      <a:pt x="189" y="9"/>
                    </a:lnTo>
                    <a:lnTo>
                      <a:pt x="224" y="6"/>
                    </a:lnTo>
                    <a:lnTo>
                      <a:pt x="258" y="2"/>
                    </a:lnTo>
                    <a:lnTo>
                      <a:pt x="293" y="0"/>
                    </a:lnTo>
                    <a:lnTo>
                      <a:pt x="327" y="0"/>
                    </a:lnTo>
                    <a:lnTo>
                      <a:pt x="361" y="0"/>
                    </a:lnTo>
                    <a:lnTo>
                      <a:pt x="395" y="0"/>
                    </a:lnTo>
                    <a:lnTo>
                      <a:pt x="429" y="2"/>
                    </a:lnTo>
                    <a:lnTo>
                      <a:pt x="463" y="5"/>
                    </a:lnTo>
                    <a:lnTo>
                      <a:pt x="497" y="8"/>
                    </a:lnTo>
                    <a:lnTo>
                      <a:pt x="530" y="12"/>
                    </a:lnTo>
                    <a:lnTo>
                      <a:pt x="565" y="16"/>
                    </a:lnTo>
                    <a:lnTo>
                      <a:pt x="575" y="20"/>
                    </a:lnTo>
                    <a:lnTo>
                      <a:pt x="586" y="24"/>
                    </a:lnTo>
                    <a:lnTo>
                      <a:pt x="596" y="28"/>
                    </a:lnTo>
                    <a:lnTo>
                      <a:pt x="606" y="31"/>
                    </a:lnTo>
                    <a:lnTo>
                      <a:pt x="615" y="35"/>
                    </a:lnTo>
                    <a:lnTo>
                      <a:pt x="626" y="39"/>
                    </a:lnTo>
                    <a:lnTo>
                      <a:pt x="636" y="43"/>
                    </a:lnTo>
                    <a:lnTo>
                      <a:pt x="647" y="47"/>
                    </a:lnTo>
                    <a:lnTo>
                      <a:pt x="652" y="57"/>
                    </a:lnTo>
                    <a:lnTo>
                      <a:pt x="658" y="66"/>
                    </a:lnTo>
                    <a:lnTo>
                      <a:pt x="664" y="75"/>
                    </a:lnTo>
                    <a:lnTo>
                      <a:pt x="670" y="85"/>
                    </a:lnTo>
                    <a:lnTo>
                      <a:pt x="663" y="88"/>
                    </a:lnTo>
                    <a:lnTo>
                      <a:pt x="657" y="91"/>
                    </a:lnTo>
                    <a:lnTo>
                      <a:pt x="650" y="93"/>
                    </a:lnTo>
                    <a:lnTo>
                      <a:pt x="643" y="96"/>
                    </a:lnTo>
                    <a:lnTo>
                      <a:pt x="636" y="99"/>
                    </a:lnTo>
                    <a:lnTo>
                      <a:pt x="630" y="101"/>
                    </a:lnTo>
                    <a:lnTo>
                      <a:pt x="624" y="105"/>
                    </a:lnTo>
                    <a:lnTo>
                      <a:pt x="618" y="108"/>
                    </a:lnTo>
                    <a:lnTo>
                      <a:pt x="575" y="115"/>
                    </a:lnTo>
                    <a:lnTo>
                      <a:pt x="535" y="122"/>
                    </a:lnTo>
                    <a:lnTo>
                      <a:pt x="496" y="127"/>
                    </a:lnTo>
                    <a:lnTo>
                      <a:pt x="458" y="130"/>
                    </a:lnTo>
                    <a:lnTo>
                      <a:pt x="422" y="133"/>
                    </a:lnTo>
                    <a:lnTo>
                      <a:pt x="386" y="134"/>
                    </a:lnTo>
                    <a:lnTo>
                      <a:pt x="350" y="134"/>
                    </a:lnTo>
                    <a:lnTo>
                      <a:pt x="317" y="133"/>
                    </a:lnTo>
                    <a:lnTo>
                      <a:pt x="282" y="130"/>
                    </a:lnTo>
                    <a:lnTo>
                      <a:pt x="249" y="128"/>
                    </a:lnTo>
                    <a:lnTo>
                      <a:pt x="216" y="125"/>
                    </a:lnTo>
                    <a:lnTo>
                      <a:pt x="181" y="120"/>
                    </a:lnTo>
                    <a:lnTo>
                      <a:pt x="146" y="115"/>
                    </a:lnTo>
                    <a:lnTo>
                      <a:pt x="112" y="111"/>
                    </a:lnTo>
                    <a:lnTo>
                      <a:pt x="75" y="105"/>
                    </a:lnTo>
                    <a:lnTo>
                      <a:pt x="38" y="99"/>
                    </a:lnTo>
                    <a:lnTo>
                      <a:pt x="34" y="97"/>
                    </a:lnTo>
                    <a:lnTo>
                      <a:pt x="29" y="96"/>
                    </a:lnTo>
                    <a:lnTo>
                      <a:pt x="24" y="93"/>
                    </a:lnTo>
                    <a:lnTo>
                      <a:pt x="20" y="92"/>
                    </a:lnTo>
                    <a:lnTo>
                      <a:pt x="15" y="90"/>
                    </a:lnTo>
                    <a:lnTo>
                      <a:pt x="11" y="89"/>
                    </a:lnTo>
                    <a:lnTo>
                      <a:pt x="5" y="87"/>
                    </a:lnTo>
                    <a:lnTo>
                      <a:pt x="0" y="85"/>
                    </a:lnTo>
                    <a:lnTo>
                      <a:pt x="2" y="75"/>
                    </a:lnTo>
                    <a:lnTo>
                      <a:pt x="4" y="66"/>
                    </a:lnTo>
                    <a:lnTo>
                      <a:pt x="6" y="57"/>
                    </a:lnTo>
                    <a:lnTo>
                      <a:pt x="8" y="47"/>
                    </a:lnTo>
                    <a:close/>
                  </a:path>
                </a:pathLst>
              </a:custGeom>
              <a:solidFill>
                <a:srgbClr val="BF7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5" name="Freeform 101"/>
              <p:cNvSpPr>
                <a:spLocks/>
              </p:cNvSpPr>
              <p:nvPr/>
            </p:nvSpPr>
            <p:spPr bwMode="auto">
              <a:xfrm>
                <a:off x="4384" y="1880"/>
                <a:ext cx="310" cy="62"/>
              </a:xfrm>
              <a:custGeom>
                <a:avLst/>
                <a:gdLst>
                  <a:gd name="T0" fmla="*/ 2 w 619"/>
                  <a:gd name="T1" fmla="*/ 1 h 125"/>
                  <a:gd name="T2" fmla="*/ 4 w 619"/>
                  <a:gd name="T3" fmla="*/ 0 h 125"/>
                  <a:gd name="T4" fmla="*/ 6 w 619"/>
                  <a:gd name="T5" fmla="*/ 0 h 125"/>
                  <a:gd name="T6" fmla="*/ 8 w 619"/>
                  <a:gd name="T7" fmla="*/ 0 h 125"/>
                  <a:gd name="T8" fmla="*/ 10 w 619"/>
                  <a:gd name="T9" fmla="*/ 0 h 125"/>
                  <a:gd name="T10" fmla="*/ 12 w 619"/>
                  <a:gd name="T11" fmla="*/ 0 h 125"/>
                  <a:gd name="T12" fmla="*/ 14 w 619"/>
                  <a:gd name="T13" fmla="*/ 0 h 125"/>
                  <a:gd name="T14" fmla="*/ 16 w 619"/>
                  <a:gd name="T15" fmla="*/ 0 h 125"/>
                  <a:gd name="T16" fmla="*/ 17 w 619"/>
                  <a:gd name="T17" fmla="*/ 0 h 125"/>
                  <a:gd name="T18" fmla="*/ 18 w 619"/>
                  <a:gd name="T19" fmla="*/ 0 h 125"/>
                  <a:gd name="T20" fmla="*/ 18 w 619"/>
                  <a:gd name="T21" fmla="*/ 1 h 125"/>
                  <a:gd name="T22" fmla="*/ 19 w 619"/>
                  <a:gd name="T23" fmla="*/ 1 h 125"/>
                  <a:gd name="T24" fmla="*/ 19 w 619"/>
                  <a:gd name="T25" fmla="*/ 1 h 125"/>
                  <a:gd name="T26" fmla="*/ 20 w 619"/>
                  <a:gd name="T27" fmla="*/ 2 h 125"/>
                  <a:gd name="T28" fmla="*/ 20 w 619"/>
                  <a:gd name="T29" fmla="*/ 2 h 125"/>
                  <a:gd name="T30" fmla="*/ 19 w 619"/>
                  <a:gd name="T31" fmla="*/ 2 h 125"/>
                  <a:gd name="T32" fmla="*/ 19 w 619"/>
                  <a:gd name="T33" fmla="*/ 2 h 125"/>
                  <a:gd name="T34" fmla="*/ 19 w 619"/>
                  <a:gd name="T35" fmla="*/ 3 h 125"/>
                  <a:gd name="T36" fmla="*/ 17 w 619"/>
                  <a:gd name="T37" fmla="*/ 3 h 125"/>
                  <a:gd name="T38" fmla="*/ 15 w 619"/>
                  <a:gd name="T39" fmla="*/ 3 h 125"/>
                  <a:gd name="T40" fmla="*/ 13 w 619"/>
                  <a:gd name="T41" fmla="*/ 3 h 125"/>
                  <a:gd name="T42" fmla="*/ 11 w 619"/>
                  <a:gd name="T43" fmla="*/ 3 h 125"/>
                  <a:gd name="T44" fmla="*/ 9 w 619"/>
                  <a:gd name="T45" fmla="*/ 3 h 125"/>
                  <a:gd name="T46" fmla="*/ 7 w 619"/>
                  <a:gd name="T47" fmla="*/ 3 h 125"/>
                  <a:gd name="T48" fmla="*/ 5 w 619"/>
                  <a:gd name="T49" fmla="*/ 3 h 125"/>
                  <a:gd name="T50" fmla="*/ 3 w 619"/>
                  <a:gd name="T51" fmla="*/ 3 h 125"/>
                  <a:gd name="T52" fmla="*/ 1 w 619"/>
                  <a:gd name="T53" fmla="*/ 2 h 125"/>
                  <a:gd name="T54" fmla="*/ 1 w 619"/>
                  <a:gd name="T55" fmla="*/ 2 h 125"/>
                  <a:gd name="T56" fmla="*/ 1 w 619"/>
                  <a:gd name="T57" fmla="*/ 2 h 125"/>
                  <a:gd name="T58" fmla="*/ 1 w 619"/>
                  <a:gd name="T59" fmla="*/ 2 h 125"/>
                  <a:gd name="T60" fmla="*/ 1 w 619"/>
                  <a:gd name="T61" fmla="*/ 2 h 125"/>
                  <a:gd name="T62" fmla="*/ 1 w 619"/>
                  <a:gd name="T63" fmla="*/ 1 h 125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</a:gdLst>
                <a:ahLst/>
                <a:cxnLst>
                  <a:cxn ang="T64">
                    <a:pos x="T0" y="T1"/>
                  </a:cxn>
                  <a:cxn ang="T65">
                    <a:pos x="T2" y="T3"/>
                  </a:cxn>
                  <a:cxn ang="T66">
                    <a:pos x="T4" y="T5"/>
                  </a:cxn>
                  <a:cxn ang="T67">
                    <a:pos x="T6" y="T7"/>
                  </a:cxn>
                  <a:cxn ang="T68">
                    <a:pos x="T8" y="T9"/>
                  </a:cxn>
                  <a:cxn ang="T69">
                    <a:pos x="T10" y="T11"/>
                  </a:cxn>
                  <a:cxn ang="T70">
                    <a:pos x="T12" y="T13"/>
                  </a:cxn>
                  <a:cxn ang="T71">
                    <a:pos x="T14" y="T15"/>
                  </a:cxn>
                  <a:cxn ang="T72">
                    <a:pos x="T16" y="T17"/>
                  </a:cxn>
                  <a:cxn ang="T73">
                    <a:pos x="T18" y="T19"/>
                  </a:cxn>
                  <a:cxn ang="T74">
                    <a:pos x="T20" y="T21"/>
                  </a:cxn>
                  <a:cxn ang="T75">
                    <a:pos x="T22" y="T23"/>
                  </a:cxn>
                  <a:cxn ang="T76">
                    <a:pos x="T24" y="T25"/>
                  </a:cxn>
                  <a:cxn ang="T77">
                    <a:pos x="T26" y="T27"/>
                  </a:cxn>
                  <a:cxn ang="T78">
                    <a:pos x="T28" y="T29"/>
                  </a:cxn>
                  <a:cxn ang="T79">
                    <a:pos x="T30" y="T31"/>
                  </a:cxn>
                  <a:cxn ang="T80">
                    <a:pos x="T32" y="T33"/>
                  </a:cxn>
                  <a:cxn ang="T81">
                    <a:pos x="T34" y="T35"/>
                  </a:cxn>
                  <a:cxn ang="T82">
                    <a:pos x="T36" y="T37"/>
                  </a:cxn>
                  <a:cxn ang="T83">
                    <a:pos x="T38" y="T39"/>
                  </a:cxn>
                  <a:cxn ang="T84">
                    <a:pos x="T40" y="T41"/>
                  </a:cxn>
                  <a:cxn ang="T85">
                    <a:pos x="T42" y="T43"/>
                  </a:cxn>
                  <a:cxn ang="T86">
                    <a:pos x="T44" y="T45"/>
                  </a:cxn>
                  <a:cxn ang="T87">
                    <a:pos x="T46" y="T47"/>
                  </a:cxn>
                  <a:cxn ang="T88">
                    <a:pos x="T48" y="T49"/>
                  </a:cxn>
                  <a:cxn ang="T89">
                    <a:pos x="T50" y="T51"/>
                  </a:cxn>
                  <a:cxn ang="T90">
                    <a:pos x="T52" y="T53"/>
                  </a:cxn>
                  <a:cxn ang="T91">
                    <a:pos x="T54" y="T55"/>
                  </a:cxn>
                  <a:cxn ang="T92">
                    <a:pos x="T56" y="T57"/>
                  </a:cxn>
                  <a:cxn ang="T93">
                    <a:pos x="T58" y="T59"/>
                  </a:cxn>
                  <a:cxn ang="T94">
                    <a:pos x="T60" y="T61"/>
                  </a:cxn>
                  <a:cxn ang="T95">
                    <a:pos x="T62" y="T63"/>
                  </a:cxn>
                </a:cxnLst>
                <a:rect l="0" t="0" r="r" b="b"/>
                <a:pathLst>
                  <a:path w="619" h="125">
                    <a:moveTo>
                      <a:pt x="8" y="44"/>
                    </a:moveTo>
                    <a:lnTo>
                      <a:pt x="43" y="35"/>
                    </a:lnTo>
                    <a:lnTo>
                      <a:pt x="76" y="27"/>
                    </a:lnTo>
                    <a:lnTo>
                      <a:pt x="110" y="20"/>
                    </a:lnTo>
                    <a:lnTo>
                      <a:pt x="143" y="14"/>
                    </a:lnTo>
                    <a:lnTo>
                      <a:pt x="175" y="10"/>
                    </a:lnTo>
                    <a:lnTo>
                      <a:pt x="208" y="6"/>
                    </a:lnTo>
                    <a:lnTo>
                      <a:pt x="240" y="3"/>
                    </a:lnTo>
                    <a:lnTo>
                      <a:pt x="271" y="1"/>
                    </a:lnTo>
                    <a:lnTo>
                      <a:pt x="303" y="0"/>
                    </a:lnTo>
                    <a:lnTo>
                      <a:pt x="335" y="0"/>
                    </a:lnTo>
                    <a:lnTo>
                      <a:pt x="366" y="0"/>
                    </a:lnTo>
                    <a:lnTo>
                      <a:pt x="397" y="3"/>
                    </a:lnTo>
                    <a:lnTo>
                      <a:pt x="428" y="5"/>
                    </a:lnTo>
                    <a:lnTo>
                      <a:pt x="459" y="7"/>
                    </a:lnTo>
                    <a:lnTo>
                      <a:pt x="491" y="11"/>
                    </a:lnTo>
                    <a:lnTo>
                      <a:pt x="522" y="15"/>
                    </a:lnTo>
                    <a:lnTo>
                      <a:pt x="532" y="19"/>
                    </a:lnTo>
                    <a:lnTo>
                      <a:pt x="541" y="23"/>
                    </a:lnTo>
                    <a:lnTo>
                      <a:pt x="550" y="27"/>
                    </a:lnTo>
                    <a:lnTo>
                      <a:pt x="560" y="30"/>
                    </a:lnTo>
                    <a:lnTo>
                      <a:pt x="570" y="34"/>
                    </a:lnTo>
                    <a:lnTo>
                      <a:pt x="579" y="37"/>
                    </a:lnTo>
                    <a:lnTo>
                      <a:pt x="589" y="41"/>
                    </a:lnTo>
                    <a:lnTo>
                      <a:pt x="598" y="44"/>
                    </a:lnTo>
                    <a:lnTo>
                      <a:pt x="604" y="53"/>
                    </a:lnTo>
                    <a:lnTo>
                      <a:pt x="609" y="61"/>
                    </a:lnTo>
                    <a:lnTo>
                      <a:pt x="615" y="71"/>
                    </a:lnTo>
                    <a:lnTo>
                      <a:pt x="619" y="79"/>
                    </a:lnTo>
                    <a:lnTo>
                      <a:pt x="613" y="82"/>
                    </a:lnTo>
                    <a:lnTo>
                      <a:pt x="608" y="84"/>
                    </a:lnTo>
                    <a:lnTo>
                      <a:pt x="601" y="88"/>
                    </a:lnTo>
                    <a:lnTo>
                      <a:pt x="595" y="90"/>
                    </a:lnTo>
                    <a:lnTo>
                      <a:pt x="589" y="92"/>
                    </a:lnTo>
                    <a:lnTo>
                      <a:pt x="583" y="95"/>
                    </a:lnTo>
                    <a:lnTo>
                      <a:pt x="578" y="98"/>
                    </a:lnTo>
                    <a:lnTo>
                      <a:pt x="572" y="100"/>
                    </a:lnTo>
                    <a:lnTo>
                      <a:pt x="533" y="107"/>
                    </a:lnTo>
                    <a:lnTo>
                      <a:pt x="495" y="113"/>
                    </a:lnTo>
                    <a:lnTo>
                      <a:pt x="459" y="118"/>
                    </a:lnTo>
                    <a:lnTo>
                      <a:pt x="424" y="121"/>
                    </a:lnTo>
                    <a:lnTo>
                      <a:pt x="390" y="124"/>
                    </a:lnTo>
                    <a:lnTo>
                      <a:pt x="358" y="125"/>
                    </a:lnTo>
                    <a:lnTo>
                      <a:pt x="325" y="125"/>
                    </a:lnTo>
                    <a:lnTo>
                      <a:pt x="293" y="124"/>
                    </a:lnTo>
                    <a:lnTo>
                      <a:pt x="262" y="121"/>
                    </a:lnTo>
                    <a:lnTo>
                      <a:pt x="231" y="119"/>
                    </a:lnTo>
                    <a:lnTo>
                      <a:pt x="199" y="115"/>
                    </a:lnTo>
                    <a:lnTo>
                      <a:pt x="167" y="112"/>
                    </a:lnTo>
                    <a:lnTo>
                      <a:pt x="135" y="109"/>
                    </a:lnTo>
                    <a:lnTo>
                      <a:pt x="103" y="104"/>
                    </a:lnTo>
                    <a:lnTo>
                      <a:pt x="69" y="98"/>
                    </a:lnTo>
                    <a:lnTo>
                      <a:pt x="35" y="94"/>
                    </a:lnTo>
                    <a:lnTo>
                      <a:pt x="31" y="91"/>
                    </a:lnTo>
                    <a:lnTo>
                      <a:pt x="27" y="90"/>
                    </a:lnTo>
                    <a:lnTo>
                      <a:pt x="22" y="88"/>
                    </a:lnTo>
                    <a:lnTo>
                      <a:pt x="18" y="87"/>
                    </a:lnTo>
                    <a:lnTo>
                      <a:pt x="14" y="84"/>
                    </a:lnTo>
                    <a:lnTo>
                      <a:pt x="10" y="83"/>
                    </a:lnTo>
                    <a:lnTo>
                      <a:pt x="5" y="81"/>
                    </a:lnTo>
                    <a:lnTo>
                      <a:pt x="0" y="79"/>
                    </a:lnTo>
                    <a:lnTo>
                      <a:pt x="3" y="71"/>
                    </a:lnTo>
                    <a:lnTo>
                      <a:pt x="5" y="61"/>
                    </a:lnTo>
                    <a:lnTo>
                      <a:pt x="6" y="53"/>
                    </a:lnTo>
                    <a:lnTo>
                      <a:pt x="8" y="44"/>
                    </a:lnTo>
                    <a:close/>
                  </a:path>
                </a:pathLst>
              </a:custGeom>
              <a:solidFill>
                <a:srgbClr val="C482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6" name="Freeform 102"/>
              <p:cNvSpPr>
                <a:spLocks/>
              </p:cNvSpPr>
              <p:nvPr/>
            </p:nvSpPr>
            <p:spPr bwMode="auto">
              <a:xfrm>
                <a:off x="4396" y="1881"/>
                <a:ext cx="285" cy="57"/>
              </a:xfrm>
              <a:custGeom>
                <a:avLst/>
                <a:gdLst>
                  <a:gd name="T0" fmla="*/ 1 w 569"/>
                  <a:gd name="T1" fmla="*/ 2 h 114"/>
                  <a:gd name="T2" fmla="*/ 2 w 569"/>
                  <a:gd name="T3" fmla="*/ 1 h 114"/>
                  <a:gd name="T4" fmla="*/ 3 w 569"/>
                  <a:gd name="T5" fmla="*/ 1 h 114"/>
                  <a:gd name="T6" fmla="*/ 4 w 569"/>
                  <a:gd name="T7" fmla="*/ 1 h 114"/>
                  <a:gd name="T8" fmla="*/ 5 w 569"/>
                  <a:gd name="T9" fmla="*/ 1 h 114"/>
                  <a:gd name="T10" fmla="*/ 5 w 569"/>
                  <a:gd name="T11" fmla="*/ 1 h 114"/>
                  <a:gd name="T12" fmla="*/ 6 w 569"/>
                  <a:gd name="T13" fmla="*/ 1 h 114"/>
                  <a:gd name="T14" fmla="*/ 7 w 569"/>
                  <a:gd name="T15" fmla="*/ 1 h 114"/>
                  <a:gd name="T16" fmla="*/ 8 w 569"/>
                  <a:gd name="T17" fmla="*/ 1 h 114"/>
                  <a:gd name="T18" fmla="*/ 9 w 569"/>
                  <a:gd name="T19" fmla="*/ 0 h 114"/>
                  <a:gd name="T20" fmla="*/ 10 w 569"/>
                  <a:gd name="T21" fmla="*/ 0 h 114"/>
                  <a:gd name="T22" fmla="*/ 11 w 569"/>
                  <a:gd name="T23" fmla="*/ 0 h 114"/>
                  <a:gd name="T24" fmla="*/ 12 w 569"/>
                  <a:gd name="T25" fmla="*/ 1 h 114"/>
                  <a:gd name="T26" fmla="*/ 13 w 569"/>
                  <a:gd name="T27" fmla="*/ 1 h 114"/>
                  <a:gd name="T28" fmla="*/ 14 w 569"/>
                  <a:gd name="T29" fmla="*/ 1 h 114"/>
                  <a:gd name="T30" fmla="*/ 15 w 569"/>
                  <a:gd name="T31" fmla="*/ 1 h 114"/>
                  <a:gd name="T32" fmla="*/ 15 w 569"/>
                  <a:gd name="T33" fmla="*/ 1 h 114"/>
                  <a:gd name="T34" fmla="*/ 16 w 569"/>
                  <a:gd name="T35" fmla="*/ 1 h 114"/>
                  <a:gd name="T36" fmla="*/ 16 w 569"/>
                  <a:gd name="T37" fmla="*/ 1 h 114"/>
                  <a:gd name="T38" fmla="*/ 16 w 569"/>
                  <a:gd name="T39" fmla="*/ 1 h 114"/>
                  <a:gd name="T40" fmla="*/ 17 w 569"/>
                  <a:gd name="T41" fmla="*/ 1 h 114"/>
                  <a:gd name="T42" fmla="*/ 17 w 569"/>
                  <a:gd name="T43" fmla="*/ 1 h 114"/>
                  <a:gd name="T44" fmla="*/ 17 w 569"/>
                  <a:gd name="T45" fmla="*/ 2 h 114"/>
                  <a:gd name="T46" fmla="*/ 17 w 569"/>
                  <a:gd name="T47" fmla="*/ 2 h 114"/>
                  <a:gd name="T48" fmla="*/ 18 w 569"/>
                  <a:gd name="T49" fmla="*/ 2 h 114"/>
                  <a:gd name="T50" fmla="*/ 18 w 569"/>
                  <a:gd name="T51" fmla="*/ 2 h 114"/>
                  <a:gd name="T52" fmla="*/ 18 w 569"/>
                  <a:gd name="T53" fmla="*/ 2 h 114"/>
                  <a:gd name="T54" fmla="*/ 18 w 569"/>
                  <a:gd name="T55" fmla="*/ 2 h 114"/>
                  <a:gd name="T56" fmla="*/ 18 w 569"/>
                  <a:gd name="T57" fmla="*/ 3 h 114"/>
                  <a:gd name="T58" fmla="*/ 18 w 569"/>
                  <a:gd name="T59" fmla="*/ 3 h 114"/>
                  <a:gd name="T60" fmla="*/ 18 w 569"/>
                  <a:gd name="T61" fmla="*/ 3 h 114"/>
                  <a:gd name="T62" fmla="*/ 18 w 569"/>
                  <a:gd name="T63" fmla="*/ 3 h 114"/>
                  <a:gd name="T64" fmla="*/ 18 w 569"/>
                  <a:gd name="T65" fmla="*/ 3 h 114"/>
                  <a:gd name="T66" fmla="*/ 17 w 569"/>
                  <a:gd name="T67" fmla="*/ 3 h 114"/>
                  <a:gd name="T68" fmla="*/ 17 w 569"/>
                  <a:gd name="T69" fmla="*/ 3 h 114"/>
                  <a:gd name="T70" fmla="*/ 17 w 569"/>
                  <a:gd name="T71" fmla="*/ 3 h 114"/>
                  <a:gd name="T72" fmla="*/ 17 w 569"/>
                  <a:gd name="T73" fmla="*/ 3 h 114"/>
                  <a:gd name="T74" fmla="*/ 16 w 569"/>
                  <a:gd name="T75" fmla="*/ 4 h 114"/>
                  <a:gd name="T76" fmla="*/ 15 w 569"/>
                  <a:gd name="T77" fmla="*/ 4 h 114"/>
                  <a:gd name="T78" fmla="*/ 14 w 569"/>
                  <a:gd name="T79" fmla="*/ 4 h 114"/>
                  <a:gd name="T80" fmla="*/ 13 w 569"/>
                  <a:gd name="T81" fmla="*/ 4 h 114"/>
                  <a:gd name="T82" fmla="*/ 12 w 569"/>
                  <a:gd name="T83" fmla="*/ 4 h 114"/>
                  <a:gd name="T84" fmla="*/ 11 w 569"/>
                  <a:gd name="T85" fmla="*/ 4 h 114"/>
                  <a:gd name="T86" fmla="*/ 10 w 569"/>
                  <a:gd name="T87" fmla="*/ 4 h 114"/>
                  <a:gd name="T88" fmla="*/ 9 w 569"/>
                  <a:gd name="T89" fmla="*/ 4 h 114"/>
                  <a:gd name="T90" fmla="*/ 8 w 569"/>
                  <a:gd name="T91" fmla="*/ 4 h 114"/>
                  <a:gd name="T92" fmla="*/ 7 w 569"/>
                  <a:gd name="T93" fmla="*/ 4 h 114"/>
                  <a:gd name="T94" fmla="*/ 6 w 569"/>
                  <a:gd name="T95" fmla="*/ 4 h 114"/>
                  <a:gd name="T96" fmla="*/ 5 w 569"/>
                  <a:gd name="T97" fmla="*/ 4 h 114"/>
                  <a:gd name="T98" fmla="*/ 4 w 569"/>
                  <a:gd name="T99" fmla="*/ 4 h 114"/>
                  <a:gd name="T100" fmla="*/ 3 w 569"/>
                  <a:gd name="T101" fmla="*/ 3 h 114"/>
                  <a:gd name="T102" fmla="*/ 2 w 569"/>
                  <a:gd name="T103" fmla="*/ 3 h 114"/>
                  <a:gd name="T104" fmla="*/ 1 w 569"/>
                  <a:gd name="T105" fmla="*/ 3 h 114"/>
                  <a:gd name="T106" fmla="*/ 1 w 569"/>
                  <a:gd name="T107" fmla="*/ 3 h 114"/>
                  <a:gd name="T108" fmla="*/ 1 w 569"/>
                  <a:gd name="T109" fmla="*/ 3 h 114"/>
                  <a:gd name="T110" fmla="*/ 1 w 569"/>
                  <a:gd name="T111" fmla="*/ 3 h 114"/>
                  <a:gd name="T112" fmla="*/ 0 w 569"/>
                  <a:gd name="T113" fmla="*/ 3 h 114"/>
                  <a:gd name="T114" fmla="*/ 1 w 569"/>
                  <a:gd name="T115" fmla="*/ 2 h 114"/>
                  <a:gd name="T116" fmla="*/ 1 w 569"/>
                  <a:gd name="T117" fmla="*/ 2 h 114"/>
                  <a:gd name="T118" fmla="*/ 1 w 569"/>
                  <a:gd name="T119" fmla="*/ 2 h 114"/>
                  <a:gd name="T120" fmla="*/ 1 w 569"/>
                  <a:gd name="T121" fmla="*/ 2 h 114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69" h="114">
                    <a:moveTo>
                      <a:pt x="6" y="40"/>
                    </a:moveTo>
                    <a:lnTo>
                      <a:pt x="38" y="32"/>
                    </a:lnTo>
                    <a:lnTo>
                      <a:pt x="69" y="24"/>
                    </a:lnTo>
                    <a:lnTo>
                      <a:pt x="100" y="18"/>
                    </a:lnTo>
                    <a:lnTo>
                      <a:pt x="130" y="12"/>
                    </a:lnTo>
                    <a:lnTo>
                      <a:pt x="160" y="8"/>
                    </a:lnTo>
                    <a:lnTo>
                      <a:pt x="190" y="4"/>
                    </a:lnTo>
                    <a:lnTo>
                      <a:pt x="220" y="2"/>
                    </a:lnTo>
                    <a:lnTo>
                      <a:pt x="248" y="1"/>
                    </a:lnTo>
                    <a:lnTo>
                      <a:pt x="277" y="0"/>
                    </a:lnTo>
                    <a:lnTo>
                      <a:pt x="307" y="0"/>
                    </a:lnTo>
                    <a:lnTo>
                      <a:pt x="336" y="0"/>
                    </a:lnTo>
                    <a:lnTo>
                      <a:pt x="365" y="2"/>
                    </a:lnTo>
                    <a:lnTo>
                      <a:pt x="392" y="3"/>
                    </a:lnTo>
                    <a:lnTo>
                      <a:pt x="421" y="7"/>
                    </a:lnTo>
                    <a:lnTo>
                      <a:pt x="450" y="10"/>
                    </a:lnTo>
                    <a:lnTo>
                      <a:pt x="479" y="13"/>
                    </a:lnTo>
                    <a:lnTo>
                      <a:pt x="488" y="17"/>
                    </a:lnTo>
                    <a:lnTo>
                      <a:pt x="496" y="20"/>
                    </a:lnTo>
                    <a:lnTo>
                      <a:pt x="505" y="24"/>
                    </a:lnTo>
                    <a:lnTo>
                      <a:pt x="515" y="26"/>
                    </a:lnTo>
                    <a:lnTo>
                      <a:pt x="523" y="30"/>
                    </a:lnTo>
                    <a:lnTo>
                      <a:pt x="532" y="33"/>
                    </a:lnTo>
                    <a:lnTo>
                      <a:pt x="540" y="36"/>
                    </a:lnTo>
                    <a:lnTo>
                      <a:pt x="549" y="40"/>
                    </a:lnTo>
                    <a:lnTo>
                      <a:pt x="554" y="48"/>
                    </a:lnTo>
                    <a:lnTo>
                      <a:pt x="558" y="56"/>
                    </a:lnTo>
                    <a:lnTo>
                      <a:pt x="564" y="64"/>
                    </a:lnTo>
                    <a:lnTo>
                      <a:pt x="569" y="72"/>
                    </a:lnTo>
                    <a:lnTo>
                      <a:pt x="563" y="74"/>
                    </a:lnTo>
                    <a:lnTo>
                      <a:pt x="557" y="77"/>
                    </a:lnTo>
                    <a:lnTo>
                      <a:pt x="552" y="79"/>
                    </a:lnTo>
                    <a:lnTo>
                      <a:pt x="546" y="81"/>
                    </a:lnTo>
                    <a:lnTo>
                      <a:pt x="540" y="85"/>
                    </a:lnTo>
                    <a:lnTo>
                      <a:pt x="534" y="87"/>
                    </a:lnTo>
                    <a:lnTo>
                      <a:pt x="528" y="89"/>
                    </a:lnTo>
                    <a:lnTo>
                      <a:pt x="523" y="92"/>
                    </a:lnTo>
                    <a:lnTo>
                      <a:pt x="487" y="99"/>
                    </a:lnTo>
                    <a:lnTo>
                      <a:pt x="452" y="103"/>
                    </a:lnTo>
                    <a:lnTo>
                      <a:pt x="420" y="108"/>
                    </a:lnTo>
                    <a:lnTo>
                      <a:pt x="388" y="110"/>
                    </a:lnTo>
                    <a:lnTo>
                      <a:pt x="357" y="112"/>
                    </a:lnTo>
                    <a:lnTo>
                      <a:pt x="327" y="114"/>
                    </a:lnTo>
                    <a:lnTo>
                      <a:pt x="297" y="114"/>
                    </a:lnTo>
                    <a:lnTo>
                      <a:pt x="268" y="112"/>
                    </a:lnTo>
                    <a:lnTo>
                      <a:pt x="239" y="111"/>
                    </a:lnTo>
                    <a:lnTo>
                      <a:pt x="210" y="109"/>
                    </a:lnTo>
                    <a:lnTo>
                      <a:pt x="182" y="106"/>
                    </a:lnTo>
                    <a:lnTo>
                      <a:pt x="153" y="102"/>
                    </a:lnTo>
                    <a:lnTo>
                      <a:pt x="124" y="99"/>
                    </a:lnTo>
                    <a:lnTo>
                      <a:pt x="94" y="94"/>
                    </a:lnTo>
                    <a:lnTo>
                      <a:pt x="63" y="89"/>
                    </a:lnTo>
                    <a:lnTo>
                      <a:pt x="32" y="85"/>
                    </a:lnTo>
                    <a:lnTo>
                      <a:pt x="24" y="81"/>
                    </a:lnTo>
                    <a:lnTo>
                      <a:pt x="16" y="78"/>
                    </a:lnTo>
                    <a:lnTo>
                      <a:pt x="8" y="76"/>
                    </a:lnTo>
                    <a:lnTo>
                      <a:pt x="0" y="72"/>
                    </a:lnTo>
                    <a:lnTo>
                      <a:pt x="2" y="64"/>
                    </a:lnTo>
                    <a:lnTo>
                      <a:pt x="3" y="56"/>
                    </a:lnTo>
                    <a:lnTo>
                      <a:pt x="5" y="48"/>
                    </a:lnTo>
                    <a:lnTo>
                      <a:pt x="6" y="40"/>
                    </a:lnTo>
                    <a:close/>
                  </a:path>
                </a:pathLst>
              </a:custGeom>
              <a:solidFill>
                <a:srgbClr val="CC8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7" name="Freeform 103"/>
              <p:cNvSpPr>
                <a:spLocks/>
              </p:cNvSpPr>
              <p:nvPr/>
            </p:nvSpPr>
            <p:spPr bwMode="auto">
              <a:xfrm>
                <a:off x="4408" y="1881"/>
                <a:ext cx="259" cy="53"/>
              </a:xfrm>
              <a:custGeom>
                <a:avLst/>
                <a:gdLst>
                  <a:gd name="T0" fmla="*/ 1 w 517"/>
                  <a:gd name="T1" fmla="*/ 2 h 105"/>
                  <a:gd name="T2" fmla="*/ 2 w 517"/>
                  <a:gd name="T3" fmla="*/ 1 h 105"/>
                  <a:gd name="T4" fmla="*/ 2 w 517"/>
                  <a:gd name="T5" fmla="*/ 1 h 105"/>
                  <a:gd name="T6" fmla="*/ 3 w 517"/>
                  <a:gd name="T7" fmla="*/ 1 h 105"/>
                  <a:gd name="T8" fmla="*/ 4 w 517"/>
                  <a:gd name="T9" fmla="*/ 1 h 105"/>
                  <a:gd name="T10" fmla="*/ 5 w 517"/>
                  <a:gd name="T11" fmla="*/ 1 h 105"/>
                  <a:gd name="T12" fmla="*/ 6 w 517"/>
                  <a:gd name="T13" fmla="*/ 1 h 105"/>
                  <a:gd name="T14" fmla="*/ 7 w 517"/>
                  <a:gd name="T15" fmla="*/ 1 h 105"/>
                  <a:gd name="T16" fmla="*/ 8 w 517"/>
                  <a:gd name="T17" fmla="*/ 1 h 105"/>
                  <a:gd name="T18" fmla="*/ 8 w 517"/>
                  <a:gd name="T19" fmla="*/ 0 h 105"/>
                  <a:gd name="T20" fmla="*/ 9 w 517"/>
                  <a:gd name="T21" fmla="*/ 0 h 105"/>
                  <a:gd name="T22" fmla="*/ 10 w 517"/>
                  <a:gd name="T23" fmla="*/ 1 h 105"/>
                  <a:gd name="T24" fmla="*/ 11 w 517"/>
                  <a:gd name="T25" fmla="*/ 1 h 105"/>
                  <a:gd name="T26" fmla="*/ 12 w 517"/>
                  <a:gd name="T27" fmla="*/ 1 h 105"/>
                  <a:gd name="T28" fmla="*/ 13 w 517"/>
                  <a:gd name="T29" fmla="*/ 1 h 105"/>
                  <a:gd name="T30" fmla="*/ 13 w 517"/>
                  <a:gd name="T31" fmla="*/ 1 h 105"/>
                  <a:gd name="T32" fmla="*/ 14 w 517"/>
                  <a:gd name="T33" fmla="*/ 1 h 105"/>
                  <a:gd name="T34" fmla="*/ 16 w 517"/>
                  <a:gd name="T35" fmla="*/ 2 h 105"/>
                  <a:gd name="T36" fmla="*/ 17 w 517"/>
                  <a:gd name="T37" fmla="*/ 3 h 105"/>
                  <a:gd name="T38" fmla="*/ 15 w 517"/>
                  <a:gd name="T39" fmla="*/ 3 h 105"/>
                  <a:gd name="T40" fmla="*/ 14 w 517"/>
                  <a:gd name="T41" fmla="*/ 3 h 105"/>
                  <a:gd name="T42" fmla="*/ 13 w 517"/>
                  <a:gd name="T43" fmla="*/ 3 h 105"/>
                  <a:gd name="T44" fmla="*/ 12 w 517"/>
                  <a:gd name="T45" fmla="*/ 4 h 105"/>
                  <a:gd name="T46" fmla="*/ 12 w 517"/>
                  <a:gd name="T47" fmla="*/ 4 h 105"/>
                  <a:gd name="T48" fmla="*/ 11 w 517"/>
                  <a:gd name="T49" fmla="*/ 4 h 105"/>
                  <a:gd name="T50" fmla="*/ 10 w 517"/>
                  <a:gd name="T51" fmla="*/ 4 h 105"/>
                  <a:gd name="T52" fmla="*/ 9 w 517"/>
                  <a:gd name="T53" fmla="*/ 4 h 105"/>
                  <a:gd name="T54" fmla="*/ 8 w 517"/>
                  <a:gd name="T55" fmla="*/ 4 h 105"/>
                  <a:gd name="T56" fmla="*/ 7 w 517"/>
                  <a:gd name="T57" fmla="*/ 4 h 105"/>
                  <a:gd name="T58" fmla="*/ 6 w 517"/>
                  <a:gd name="T59" fmla="*/ 4 h 105"/>
                  <a:gd name="T60" fmla="*/ 6 w 517"/>
                  <a:gd name="T61" fmla="*/ 4 h 105"/>
                  <a:gd name="T62" fmla="*/ 5 w 517"/>
                  <a:gd name="T63" fmla="*/ 3 h 105"/>
                  <a:gd name="T64" fmla="*/ 4 w 517"/>
                  <a:gd name="T65" fmla="*/ 3 h 105"/>
                  <a:gd name="T66" fmla="*/ 3 w 517"/>
                  <a:gd name="T67" fmla="*/ 3 h 105"/>
                  <a:gd name="T68" fmla="*/ 2 w 517"/>
                  <a:gd name="T69" fmla="*/ 3 h 105"/>
                  <a:gd name="T70" fmla="*/ 1 w 517"/>
                  <a:gd name="T71" fmla="*/ 3 h 105"/>
                  <a:gd name="T72" fmla="*/ 0 w 517"/>
                  <a:gd name="T73" fmla="*/ 3 h 105"/>
                  <a:gd name="T74" fmla="*/ 1 w 517"/>
                  <a:gd name="T75" fmla="*/ 2 h 105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</a:gdLst>
                <a:ahLst/>
                <a:cxnLst>
                  <a:cxn ang="T76">
                    <a:pos x="T0" y="T1"/>
                  </a:cxn>
                  <a:cxn ang="T77">
                    <a:pos x="T2" y="T3"/>
                  </a:cxn>
                  <a:cxn ang="T78">
                    <a:pos x="T4" y="T5"/>
                  </a:cxn>
                  <a:cxn ang="T79">
                    <a:pos x="T6" y="T7"/>
                  </a:cxn>
                  <a:cxn ang="T80">
                    <a:pos x="T8" y="T9"/>
                  </a:cxn>
                  <a:cxn ang="T81">
                    <a:pos x="T10" y="T11"/>
                  </a:cxn>
                  <a:cxn ang="T82">
                    <a:pos x="T12" y="T13"/>
                  </a:cxn>
                  <a:cxn ang="T83">
                    <a:pos x="T14" y="T15"/>
                  </a:cxn>
                  <a:cxn ang="T84">
                    <a:pos x="T16" y="T17"/>
                  </a:cxn>
                  <a:cxn ang="T85">
                    <a:pos x="T18" y="T19"/>
                  </a:cxn>
                  <a:cxn ang="T86">
                    <a:pos x="T20" y="T21"/>
                  </a:cxn>
                  <a:cxn ang="T87">
                    <a:pos x="T22" y="T23"/>
                  </a:cxn>
                  <a:cxn ang="T88">
                    <a:pos x="T24" y="T25"/>
                  </a:cxn>
                  <a:cxn ang="T89">
                    <a:pos x="T26" y="T27"/>
                  </a:cxn>
                  <a:cxn ang="T90">
                    <a:pos x="T28" y="T29"/>
                  </a:cxn>
                  <a:cxn ang="T91">
                    <a:pos x="T30" y="T31"/>
                  </a:cxn>
                  <a:cxn ang="T92">
                    <a:pos x="T32" y="T33"/>
                  </a:cxn>
                  <a:cxn ang="T93">
                    <a:pos x="T34" y="T35"/>
                  </a:cxn>
                  <a:cxn ang="T94">
                    <a:pos x="T36" y="T37"/>
                  </a:cxn>
                  <a:cxn ang="T95">
                    <a:pos x="T38" y="T39"/>
                  </a:cxn>
                  <a:cxn ang="T96">
                    <a:pos x="T40" y="T41"/>
                  </a:cxn>
                  <a:cxn ang="T97">
                    <a:pos x="T42" y="T43"/>
                  </a:cxn>
                  <a:cxn ang="T98">
                    <a:pos x="T44" y="T45"/>
                  </a:cxn>
                  <a:cxn ang="T99">
                    <a:pos x="T46" y="T47"/>
                  </a:cxn>
                  <a:cxn ang="T100">
                    <a:pos x="T48" y="T49"/>
                  </a:cxn>
                  <a:cxn ang="T101">
                    <a:pos x="T50" y="T51"/>
                  </a:cxn>
                  <a:cxn ang="T102">
                    <a:pos x="T52" y="T53"/>
                  </a:cxn>
                  <a:cxn ang="T103">
                    <a:pos x="T54" y="T55"/>
                  </a:cxn>
                  <a:cxn ang="T104">
                    <a:pos x="T56" y="T57"/>
                  </a:cxn>
                  <a:cxn ang="T105">
                    <a:pos x="T58" y="T59"/>
                  </a:cxn>
                  <a:cxn ang="T106">
                    <a:pos x="T60" y="T61"/>
                  </a:cxn>
                  <a:cxn ang="T107">
                    <a:pos x="T62" y="T63"/>
                  </a:cxn>
                  <a:cxn ang="T108">
                    <a:pos x="T64" y="T65"/>
                  </a:cxn>
                  <a:cxn ang="T109">
                    <a:pos x="T66" y="T67"/>
                  </a:cxn>
                  <a:cxn ang="T110">
                    <a:pos x="T68" y="T69"/>
                  </a:cxn>
                  <a:cxn ang="T111">
                    <a:pos x="T70" y="T71"/>
                  </a:cxn>
                  <a:cxn ang="T112">
                    <a:pos x="T72" y="T73"/>
                  </a:cxn>
                  <a:cxn ang="T113">
                    <a:pos x="T74" y="T75"/>
                  </a:cxn>
                </a:cxnLst>
                <a:rect l="0" t="0" r="r" b="b"/>
                <a:pathLst>
                  <a:path w="517" h="105">
                    <a:moveTo>
                      <a:pt x="6" y="38"/>
                    </a:moveTo>
                    <a:lnTo>
                      <a:pt x="34" y="30"/>
                    </a:lnTo>
                    <a:lnTo>
                      <a:pt x="63" y="23"/>
                    </a:lnTo>
                    <a:lnTo>
                      <a:pt x="91" y="17"/>
                    </a:lnTo>
                    <a:lnTo>
                      <a:pt x="118" y="12"/>
                    </a:lnTo>
                    <a:lnTo>
                      <a:pt x="146" y="8"/>
                    </a:lnTo>
                    <a:lnTo>
                      <a:pt x="174" y="4"/>
                    </a:lnTo>
                    <a:lnTo>
                      <a:pt x="200" y="2"/>
                    </a:lnTo>
                    <a:lnTo>
                      <a:pt x="227" y="1"/>
                    </a:lnTo>
                    <a:lnTo>
                      <a:pt x="253" y="0"/>
                    </a:lnTo>
                    <a:lnTo>
                      <a:pt x="280" y="0"/>
                    </a:lnTo>
                    <a:lnTo>
                      <a:pt x="306" y="1"/>
                    </a:lnTo>
                    <a:lnTo>
                      <a:pt x="333" y="2"/>
                    </a:lnTo>
                    <a:lnTo>
                      <a:pt x="358" y="4"/>
                    </a:lnTo>
                    <a:lnTo>
                      <a:pt x="385" y="7"/>
                    </a:lnTo>
                    <a:lnTo>
                      <a:pt x="411" y="10"/>
                    </a:lnTo>
                    <a:lnTo>
                      <a:pt x="438" y="14"/>
                    </a:lnTo>
                    <a:lnTo>
                      <a:pt x="500" y="38"/>
                    </a:lnTo>
                    <a:lnTo>
                      <a:pt x="517" y="67"/>
                    </a:lnTo>
                    <a:lnTo>
                      <a:pt x="477" y="85"/>
                    </a:lnTo>
                    <a:lnTo>
                      <a:pt x="445" y="91"/>
                    </a:lnTo>
                    <a:lnTo>
                      <a:pt x="412" y="95"/>
                    </a:lnTo>
                    <a:lnTo>
                      <a:pt x="382" y="99"/>
                    </a:lnTo>
                    <a:lnTo>
                      <a:pt x="354" y="102"/>
                    </a:lnTo>
                    <a:lnTo>
                      <a:pt x="325" y="103"/>
                    </a:lnTo>
                    <a:lnTo>
                      <a:pt x="297" y="105"/>
                    </a:lnTo>
                    <a:lnTo>
                      <a:pt x="271" y="105"/>
                    </a:lnTo>
                    <a:lnTo>
                      <a:pt x="244" y="105"/>
                    </a:lnTo>
                    <a:lnTo>
                      <a:pt x="218" y="102"/>
                    </a:lnTo>
                    <a:lnTo>
                      <a:pt x="192" y="101"/>
                    </a:lnTo>
                    <a:lnTo>
                      <a:pt x="166" y="99"/>
                    </a:lnTo>
                    <a:lnTo>
                      <a:pt x="139" y="95"/>
                    </a:lnTo>
                    <a:lnTo>
                      <a:pt x="113" y="92"/>
                    </a:lnTo>
                    <a:lnTo>
                      <a:pt x="85" y="87"/>
                    </a:lnTo>
                    <a:lnTo>
                      <a:pt x="57" y="84"/>
                    </a:lnTo>
                    <a:lnTo>
                      <a:pt x="29" y="79"/>
                    </a:lnTo>
                    <a:lnTo>
                      <a:pt x="0" y="67"/>
                    </a:lnTo>
                    <a:lnTo>
                      <a:pt x="6" y="38"/>
                    </a:lnTo>
                    <a:close/>
                  </a:path>
                </a:pathLst>
              </a:custGeom>
              <a:solidFill>
                <a:srgbClr val="D1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8" name="Freeform 104"/>
              <p:cNvSpPr>
                <a:spLocks/>
              </p:cNvSpPr>
              <p:nvPr/>
            </p:nvSpPr>
            <p:spPr bwMode="auto">
              <a:xfrm>
                <a:off x="4362" y="1905"/>
                <a:ext cx="90" cy="24"/>
              </a:xfrm>
              <a:custGeom>
                <a:avLst/>
                <a:gdLst>
                  <a:gd name="T0" fmla="*/ 2 w 181"/>
                  <a:gd name="T1" fmla="*/ 0 h 47"/>
                  <a:gd name="T2" fmla="*/ 3 w 181"/>
                  <a:gd name="T3" fmla="*/ 0 h 47"/>
                  <a:gd name="T4" fmla="*/ 3 w 181"/>
                  <a:gd name="T5" fmla="*/ 1 h 47"/>
                  <a:gd name="T6" fmla="*/ 4 w 181"/>
                  <a:gd name="T7" fmla="*/ 1 h 47"/>
                  <a:gd name="T8" fmla="*/ 4 w 181"/>
                  <a:gd name="T9" fmla="*/ 1 h 47"/>
                  <a:gd name="T10" fmla="*/ 5 w 181"/>
                  <a:gd name="T11" fmla="*/ 1 h 47"/>
                  <a:gd name="T12" fmla="*/ 5 w 181"/>
                  <a:gd name="T13" fmla="*/ 1 h 47"/>
                  <a:gd name="T14" fmla="*/ 5 w 181"/>
                  <a:gd name="T15" fmla="*/ 1 h 47"/>
                  <a:gd name="T16" fmla="*/ 5 w 181"/>
                  <a:gd name="T17" fmla="*/ 1 h 47"/>
                  <a:gd name="T18" fmla="*/ 5 w 181"/>
                  <a:gd name="T19" fmla="*/ 1 h 47"/>
                  <a:gd name="T20" fmla="*/ 5 w 181"/>
                  <a:gd name="T21" fmla="*/ 2 h 47"/>
                  <a:gd name="T22" fmla="*/ 5 w 181"/>
                  <a:gd name="T23" fmla="*/ 2 h 47"/>
                  <a:gd name="T24" fmla="*/ 4 w 181"/>
                  <a:gd name="T25" fmla="*/ 2 h 47"/>
                  <a:gd name="T26" fmla="*/ 4 w 181"/>
                  <a:gd name="T27" fmla="*/ 2 h 47"/>
                  <a:gd name="T28" fmla="*/ 3 w 181"/>
                  <a:gd name="T29" fmla="*/ 2 h 47"/>
                  <a:gd name="T30" fmla="*/ 3 w 181"/>
                  <a:gd name="T31" fmla="*/ 2 h 47"/>
                  <a:gd name="T32" fmla="*/ 2 w 181"/>
                  <a:gd name="T33" fmla="*/ 2 h 47"/>
                  <a:gd name="T34" fmla="*/ 2 w 181"/>
                  <a:gd name="T35" fmla="*/ 2 h 47"/>
                  <a:gd name="T36" fmla="*/ 1 w 181"/>
                  <a:gd name="T37" fmla="*/ 2 h 47"/>
                  <a:gd name="T38" fmla="*/ 1 w 181"/>
                  <a:gd name="T39" fmla="*/ 2 h 47"/>
                  <a:gd name="T40" fmla="*/ 0 w 181"/>
                  <a:gd name="T41" fmla="*/ 2 h 47"/>
                  <a:gd name="T42" fmla="*/ 0 w 181"/>
                  <a:gd name="T43" fmla="*/ 2 h 47"/>
                  <a:gd name="T44" fmla="*/ 0 w 181"/>
                  <a:gd name="T45" fmla="*/ 2 h 47"/>
                  <a:gd name="T46" fmla="*/ 0 w 181"/>
                  <a:gd name="T47" fmla="*/ 1 h 47"/>
                  <a:gd name="T48" fmla="*/ 0 w 181"/>
                  <a:gd name="T49" fmla="*/ 1 h 47"/>
                  <a:gd name="T50" fmla="*/ 0 w 181"/>
                  <a:gd name="T51" fmla="*/ 1 h 47"/>
                  <a:gd name="T52" fmla="*/ 0 w 181"/>
                  <a:gd name="T53" fmla="*/ 1 h 47"/>
                  <a:gd name="T54" fmla="*/ 0 w 181"/>
                  <a:gd name="T55" fmla="*/ 1 h 47"/>
                  <a:gd name="T56" fmla="*/ 0 w 181"/>
                  <a:gd name="T57" fmla="*/ 1 h 47"/>
                  <a:gd name="T58" fmla="*/ 1 w 181"/>
                  <a:gd name="T59" fmla="*/ 1 h 47"/>
                  <a:gd name="T60" fmla="*/ 1 w 181"/>
                  <a:gd name="T61" fmla="*/ 1 h 47"/>
                  <a:gd name="T62" fmla="*/ 2 w 181"/>
                  <a:gd name="T63" fmla="*/ 0 h 47"/>
                  <a:gd name="T64" fmla="*/ 2 w 181"/>
                  <a:gd name="T65" fmla="*/ 0 h 4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81" h="47">
                    <a:moveTo>
                      <a:pt x="91" y="0"/>
                    </a:moveTo>
                    <a:lnTo>
                      <a:pt x="109" y="0"/>
                    </a:lnTo>
                    <a:lnTo>
                      <a:pt x="126" y="2"/>
                    </a:lnTo>
                    <a:lnTo>
                      <a:pt x="141" y="5"/>
                    </a:lnTo>
                    <a:lnTo>
                      <a:pt x="155" y="7"/>
                    </a:lnTo>
                    <a:lnTo>
                      <a:pt x="165" y="11"/>
                    </a:lnTo>
                    <a:lnTo>
                      <a:pt x="174" y="15"/>
                    </a:lnTo>
                    <a:lnTo>
                      <a:pt x="179" y="20"/>
                    </a:lnTo>
                    <a:lnTo>
                      <a:pt x="181" y="24"/>
                    </a:lnTo>
                    <a:lnTo>
                      <a:pt x="179" y="29"/>
                    </a:lnTo>
                    <a:lnTo>
                      <a:pt x="174" y="33"/>
                    </a:lnTo>
                    <a:lnTo>
                      <a:pt x="165" y="37"/>
                    </a:lnTo>
                    <a:lnTo>
                      <a:pt x="155" y="40"/>
                    </a:lnTo>
                    <a:lnTo>
                      <a:pt x="141" y="44"/>
                    </a:lnTo>
                    <a:lnTo>
                      <a:pt x="126" y="45"/>
                    </a:lnTo>
                    <a:lnTo>
                      <a:pt x="109" y="47"/>
                    </a:lnTo>
                    <a:lnTo>
                      <a:pt x="91" y="47"/>
                    </a:lnTo>
                    <a:lnTo>
                      <a:pt x="73" y="47"/>
                    </a:lnTo>
                    <a:lnTo>
                      <a:pt x="56" y="45"/>
                    </a:lnTo>
                    <a:lnTo>
                      <a:pt x="41" y="44"/>
                    </a:lnTo>
                    <a:lnTo>
                      <a:pt x="27" y="40"/>
                    </a:lnTo>
                    <a:lnTo>
                      <a:pt x="15" y="37"/>
                    </a:lnTo>
                    <a:lnTo>
                      <a:pt x="7" y="33"/>
                    </a:lnTo>
                    <a:lnTo>
                      <a:pt x="3" y="29"/>
                    </a:lnTo>
                    <a:lnTo>
                      <a:pt x="0" y="24"/>
                    </a:lnTo>
                    <a:lnTo>
                      <a:pt x="3" y="20"/>
                    </a:lnTo>
                    <a:lnTo>
                      <a:pt x="7" y="15"/>
                    </a:lnTo>
                    <a:lnTo>
                      <a:pt x="15" y="11"/>
                    </a:lnTo>
                    <a:lnTo>
                      <a:pt x="27" y="7"/>
                    </a:lnTo>
                    <a:lnTo>
                      <a:pt x="41" y="5"/>
                    </a:lnTo>
                    <a:lnTo>
                      <a:pt x="56" y="2"/>
                    </a:lnTo>
                    <a:lnTo>
                      <a:pt x="73" y="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003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19" name="Freeform 105"/>
              <p:cNvSpPr>
                <a:spLocks/>
              </p:cNvSpPr>
              <p:nvPr/>
            </p:nvSpPr>
            <p:spPr bwMode="auto">
              <a:xfrm>
                <a:off x="4362" y="1899"/>
                <a:ext cx="90" cy="23"/>
              </a:xfrm>
              <a:custGeom>
                <a:avLst/>
                <a:gdLst>
                  <a:gd name="T0" fmla="*/ 2 w 181"/>
                  <a:gd name="T1" fmla="*/ 0 h 48"/>
                  <a:gd name="T2" fmla="*/ 3 w 181"/>
                  <a:gd name="T3" fmla="*/ 0 h 48"/>
                  <a:gd name="T4" fmla="*/ 3 w 181"/>
                  <a:gd name="T5" fmla="*/ 0 h 48"/>
                  <a:gd name="T6" fmla="*/ 4 w 181"/>
                  <a:gd name="T7" fmla="*/ 0 h 48"/>
                  <a:gd name="T8" fmla="*/ 4 w 181"/>
                  <a:gd name="T9" fmla="*/ 0 h 48"/>
                  <a:gd name="T10" fmla="*/ 5 w 181"/>
                  <a:gd name="T11" fmla="*/ 0 h 48"/>
                  <a:gd name="T12" fmla="*/ 5 w 181"/>
                  <a:gd name="T13" fmla="*/ 0 h 48"/>
                  <a:gd name="T14" fmla="*/ 5 w 181"/>
                  <a:gd name="T15" fmla="*/ 0 h 48"/>
                  <a:gd name="T16" fmla="*/ 5 w 181"/>
                  <a:gd name="T17" fmla="*/ 0 h 48"/>
                  <a:gd name="T18" fmla="*/ 5 w 181"/>
                  <a:gd name="T19" fmla="*/ 0 h 48"/>
                  <a:gd name="T20" fmla="*/ 5 w 181"/>
                  <a:gd name="T21" fmla="*/ 1 h 48"/>
                  <a:gd name="T22" fmla="*/ 5 w 181"/>
                  <a:gd name="T23" fmla="*/ 1 h 48"/>
                  <a:gd name="T24" fmla="*/ 4 w 181"/>
                  <a:gd name="T25" fmla="*/ 1 h 48"/>
                  <a:gd name="T26" fmla="*/ 4 w 181"/>
                  <a:gd name="T27" fmla="*/ 1 h 48"/>
                  <a:gd name="T28" fmla="*/ 3 w 181"/>
                  <a:gd name="T29" fmla="*/ 1 h 48"/>
                  <a:gd name="T30" fmla="*/ 3 w 181"/>
                  <a:gd name="T31" fmla="*/ 1 h 48"/>
                  <a:gd name="T32" fmla="*/ 2 w 181"/>
                  <a:gd name="T33" fmla="*/ 1 h 48"/>
                  <a:gd name="T34" fmla="*/ 2 w 181"/>
                  <a:gd name="T35" fmla="*/ 1 h 48"/>
                  <a:gd name="T36" fmla="*/ 1 w 181"/>
                  <a:gd name="T37" fmla="*/ 1 h 48"/>
                  <a:gd name="T38" fmla="*/ 1 w 181"/>
                  <a:gd name="T39" fmla="*/ 1 h 48"/>
                  <a:gd name="T40" fmla="*/ 0 w 181"/>
                  <a:gd name="T41" fmla="*/ 1 h 48"/>
                  <a:gd name="T42" fmla="*/ 0 w 181"/>
                  <a:gd name="T43" fmla="*/ 1 h 48"/>
                  <a:gd name="T44" fmla="*/ 0 w 181"/>
                  <a:gd name="T45" fmla="*/ 1 h 48"/>
                  <a:gd name="T46" fmla="*/ 0 w 181"/>
                  <a:gd name="T47" fmla="*/ 0 h 48"/>
                  <a:gd name="T48" fmla="*/ 0 w 181"/>
                  <a:gd name="T49" fmla="*/ 0 h 48"/>
                  <a:gd name="T50" fmla="*/ 0 w 181"/>
                  <a:gd name="T51" fmla="*/ 0 h 48"/>
                  <a:gd name="T52" fmla="*/ 0 w 181"/>
                  <a:gd name="T53" fmla="*/ 0 h 48"/>
                  <a:gd name="T54" fmla="*/ 0 w 181"/>
                  <a:gd name="T55" fmla="*/ 0 h 48"/>
                  <a:gd name="T56" fmla="*/ 0 w 181"/>
                  <a:gd name="T57" fmla="*/ 0 h 48"/>
                  <a:gd name="T58" fmla="*/ 1 w 181"/>
                  <a:gd name="T59" fmla="*/ 0 h 48"/>
                  <a:gd name="T60" fmla="*/ 1 w 181"/>
                  <a:gd name="T61" fmla="*/ 0 h 48"/>
                  <a:gd name="T62" fmla="*/ 2 w 181"/>
                  <a:gd name="T63" fmla="*/ 0 h 48"/>
                  <a:gd name="T64" fmla="*/ 2 w 181"/>
                  <a:gd name="T65" fmla="*/ 0 h 48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81" h="48">
                    <a:moveTo>
                      <a:pt x="91" y="0"/>
                    </a:moveTo>
                    <a:lnTo>
                      <a:pt x="109" y="0"/>
                    </a:lnTo>
                    <a:lnTo>
                      <a:pt x="126" y="3"/>
                    </a:lnTo>
                    <a:lnTo>
                      <a:pt x="141" y="5"/>
                    </a:lnTo>
                    <a:lnTo>
                      <a:pt x="155" y="7"/>
                    </a:lnTo>
                    <a:lnTo>
                      <a:pt x="165" y="12"/>
                    </a:lnTo>
                    <a:lnTo>
                      <a:pt x="174" y="15"/>
                    </a:lnTo>
                    <a:lnTo>
                      <a:pt x="179" y="20"/>
                    </a:lnTo>
                    <a:lnTo>
                      <a:pt x="181" y="24"/>
                    </a:lnTo>
                    <a:lnTo>
                      <a:pt x="179" y="29"/>
                    </a:lnTo>
                    <a:lnTo>
                      <a:pt x="174" y="34"/>
                    </a:lnTo>
                    <a:lnTo>
                      <a:pt x="165" y="37"/>
                    </a:lnTo>
                    <a:lnTo>
                      <a:pt x="155" y="41"/>
                    </a:lnTo>
                    <a:lnTo>
                      <a:pt x="141" y="44"/>
                    </a:lnTo>
                    <a:lnTo>
                      <a:pt x="126" y="45"/>
                    </a:lnTo>
                    <a:lnTo>
                      <a:pt x="109" y="48"/>
                    </a:lnTo>
                    <a:lnTo>
                      <a:pt x="91" y="48"/>
                    </a:lnTo>
                    <a:lnTo>
                      <a:pt x="73" y="48"/>
                    </a:lnTo>
                    <a:lnTo>
                      <a:pt x="56" y="45"/>
                    </a:lnTo>
                    <a:lnTo>
                      <a:pt x="41" y="44"/>
                    </a:lnTo>
                    <a:lnTo>
                      <a:pt x="27" y="41"/>
                    </a:lnTo>
                    <a:lnTo>
                      <a:pt x="15" y="37"/>
                    </a:lnTo>
                    <a:lnTo>
                      <a:pt x="7" y="34"/>
                    </a:lnTo>
                    <a:lnTo>
                      <a:pt x="3" y="29"/>
                    </a:lnTo>
                    <a:lnTo>
                      <a:pt x="0" y="24"/>
                    </a:lnTo>
                    <a:lnTo>
                      <a:pt x="3" y="20"/>
                    </a:lnTo>
                    <a:lnTo>
                      <a:pt x="7" y="15"/>
                    </a:lnTo>
                    <a:lnTo>
                      <a:pt x="15" y="12"/>
                    </a:lnTo>
                    <a:lnTo>
                      <a:pt x="27" y="7"/>
                    </a:lnTo>
                    <a:lnTo>
                      <a:pt x="41" y="5"/>
                    </a:lnTo>
                    <a:lnTo>
                      <a:pt x="56" y="3"/>
                    </a:lnTo>
                    <a:lnTo>
                      <a:pt x="73" y="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8C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0" name="Freeform 106"/>
              <p:cNvSpPr>
                <a:spLocks/>
              </p:cNvSpPr>
              <p:nvPr/>
            </p:nvSpPr>
            <p:spPr bwMode="auto">
              <a:xfrm>
                <a:off x="4256" y="2200"/>
                <a:ext cx="568" cy="60"/>
              </a:xfrm>
              <a:custGeom>
                <a:avLst/>
                <a:gdLst>
                  <a:gd name="T0" fmla="*/ 2 w 1136"/>
                  <a:gd name="T1" fmla="*/ 1 h 119"/>
                  <a:gd name="T2" fmla="*/ 4 w 1136"/>
                  <a:gd name="T3" fmla="*/ 2 h 119"/>
                  <a:gd name="T4" fmla="*/ 6 w 1136"/>
                  <a:gd name="T5" fmla="*/ 2 h 119"/>
                  <a:gd name="T6" fmla="*/ 9 w 1136"/>
                  <a:gd name="T7" fmla="*/ 2 h 119"/>
                  <a:gd name="T8" fmla="*/ 11 w 1136"/>
                  <a:gd name="T9" fmla="*/ 3 h 119"/>
                  <a:gd name="T10" fmla="*/ 14 w 1136"/>
                  <a:gd name="T11" fmla="*/ 3 h 119"/>
                  <a:gd name="T12" fmla="*/ 16 w 1136"/>
                  <a:gd name="T13" fmla="*/ 3 h 119"/>
                  <a:gd name="T14" fmla="*/ 19 w 1136"/>
                  <a:gd name="T15" fmla="*/ 3 h 119"/>
                  <a:gd name="T16" fmla="*/ 21 w 1136"/>
                  <a:gd name="T17" fmla="*/ 3 h 119"/>
                  <a:gd name="T18" fmla="*/ 23 w 1136"/>
                  <a:gd name="T19" fmla="*/ 2 h 119"/>
                  <a:gd name="T20" fmla="*/ 25 w 1136"/>
                  <a:gd name="T21" fmla="*/ 2 h 119"/>
                  <a:gd name="T22" fmla="*/ 27 w 1136"/>
                  <a:gd name="T23" fmla="*/ 2 h 119"/>
                  <a:gd name="T24" fmla="*/ 30 w 1136"/>
                  <a:gd name="T25" fmla="*/ 2 h 119"/>
                  <a:gd name="T26" fmla="*/ 31 w 1136"/>
                  <a:gd name="T27" fmla="*/ 1 h 119"/>
                  <a:gd name="T28" fmla="*/ 33 w 1136"/>
                  <a:gd name="T29" fmla="*/ 1 h 119"/>
                  <a:gd name="T30" fmla="*/ 35 w 1136"/>
                  <a:gd name="T31" fmla="*/ 1 h 119"/>
                  <a:gd name="T32" fmla="*/ 35 w 1136"/>
                  <a:gd name="T33" fmla="*/ 2 h 119"/>
                  <a:gd name="T34" fmla="*/ 32 w 1136"/>
                  <a:gd name="T35" fmla="*/ 3 h 119"/>
                  <a:gd name="T36" fmla="*/ 30 w 1136"/>
                  <a:gd name="T37" fmla="*/ 3 h 119"/>
                  <a:gd name="T38" fmla="*/ 28 w 1136"/>
                  <a:gd name="T39" fmla="*/ 3 h 119"/>
                  <a:gd name="T40" fmla="*/ 26 w 1136"/>
                  <a:gd name="T41" fmla="*/ 4 h 119"/>
                  <a:gd name="T42" fmla="*/ 24 w 1136"/>
                  <a:gd name="T43" fmla="*/ 4 h 119"/>
                  <a:gd name="T44" fmla="*/ 22 w 1136"/>
                  <a:gd name="T45" fmla="*/ 4 h 119"/>
                  <a:gd name="T46" fmla="*/ 20 w 1136"/>
                  <a:gd name="T47" fmla="*/ 4 h 119"/>
                  <a:gd name="T48" fmla="*/ 18 w 1136"/>
                  <a:gd name="T49" fmla="*/ 4 h 119"/>
                  <a:gd name="T50" fmla="*/ 16 w 1136"/>
                  <a:gd name="T51" fmla="*/ 4 h 119"/>
                  <a:gd name="T52" fmla="*/ 14 w 1136"/>
                  <a:gd name="T53" fmla="*/ 4 h 119"/>
                  <a:gd name="T54" fmla="*/ 12 w 1136"/>
                  <a:gd name="T55" fmla="*/ 4 h 119"/>
                  <a:gd name="T56" fmla="*/ 10 w 1136"/>
                  <a:gd name="T57" fmla="*/ 4 h 119"/>
                  <a:gd name="T58" fmla="*/ 8 w 1136"/>
                  <a:gd name="T59" fmla="*/ 4 h 119"/>
                  <a:gd name="T60" fmla="*/ 6 w 1136"/>
                  <a:gd name="T61" fmla="*/ 3 h 119"/>
                  <a:gd name="T62" fmla="*/ 4 w 1136"/>
                  <a:gd name="T63" fmla="*/ 3 h 119"/>
                  <a:gd name="T64" fmla="*/ 2 w 1136"/>
                  <a:gd name="T65" fmla="*/ 2 h 119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36" h="119">
                    <a:moveTo>
                      <a:pt x="0" y="8"/>
                    </a:moveTo>
                    <a:lnTo>
                      <a:pt x="38" y="18"/>
                    </a:lnTo>
                    <a:lnTo>
                      <a:pt x="77" y="28"/>
                    </a:lnTo>
                    <a:lnTo>
                      <a:pt x="115" y="38"/>
                    </a:lnTo>
                    <a:lnTo>
                      <a:pt x="154" y="45"/>
                    </a:lnTo>
                    <a:lnTo>
                      <a:pt x="192" y="51"/>
                    </a:lnTo>
                    <a:lnTo>
                      <a:pt x="231" y="57"/>
                    </a:lnTo>
                    <a:lnTo>
                      <a:pt x="270" y="62"/>
                    </a:lnTo>
                    <a:lnTo>
                      <a:pt x="310" y="66"/>
                    </a:lnTo>
                    <a:lnTo>
                      <a:pt x="348" y="70"/>
                    </a:lnTo>
                    <a:lnTo>
                      <a:pt x="387" y="72"/>
                    </a:lnTo>
                    <a:lnTo>
                      <a:pt x="425" y="73"/>
                    </a:lnTo>
                    <a:lnTo>
                      <a:pt x="464" y="74"/>
                    </a:lnTo>
                    <a:lnTo>
                      <a:pt x="502" y="74"/>
                    </a:lnTo>
                    <a:lnTo>
                      <a:pt x="540" y="74"/>
                    </a:lnTo>
                    <a:lnTo>
                      <a:pt x="577" y="73"/>
                    </a:lnTo>
                    <a:lnTo>
                      <a:pt x="615" y="72"/>
                    </a:lnTo>
                    <a:lnTo>
                      <a:pt x="652" y="70"/>
                    </a:lnTo>
                    <a:lnTo>
                      <a:pt x="687" y="68"/>
                    </a:lnTo>
                    <a:lnTo>
                      <a:pt x="724" y="64"/>
                    </a:lnTo>
                    <a:lnTo>
                      <a:pt x="759" y="61"/>
                    </a:lnTo>
                    <a:lnTo>
                      <a:pt x="795" y="57"/>
                    </a:lnTo>
                    <a:lnTo>
                      <a:pt x="829" y="53"/>
                    </a:lnTo>
                    <a:lnTo>
                      <a:pt x="863" y="48"/>
                    </a:lnTo>
                    <a:lnTo>
                      <a:pt x="896" y="43"/>
                    </a:lnTo>
                    <a:lnTo>
                      <a:pt x="929" y="39"/>
                    </a:lnTo>
                    <a:lnTo>
                      <a:pt x="961" y="33"/>
                    </a:lnTo>
                    <a:lnTo>
                      <a:pt x="992" y="27"/>
                    </a:lnTo>
                    <a:lnTo>
                      <a:pt x="1023" y="23"/>
                    </a:lnTo>
                    <a:lnTo>
                      <a:pt x="1052" y="17"/>
                    </a:lnTo>
                    <a:lnTo>
                      <a:pt x="1080" y="11"/>
                    </a:lnTo>
                    <a:lnTo>
                      <a:pt x="1109" y="5"/>
                    </a:lnTo>
                    <a:lnTo>
                      <a:pt x="1136" y="0"/>
                    </a:lnTo>
                    <a:lnTo>
                      <a:pt x="1099" y="61"/>
                    </a:lnTo>
                    <a:lnTo>
                      <a:pt x="1060" y="68"/>
                    </a:lnTo>
                    <a:lnTo>
                      <a:pt x="1022" y="73"/>
                    </a:lnTo>
                    <a:lnTo>
                      <a:pt x="985" y="80"/>
                    </a:lnTo>
                    <a:lnTo>
                      <a:pt x="949" y="85"/>
                    </a:lnTo>
                    <a:lnTo>
                      <a:pt x="913" y="91"/>
                    </a:lnTo>
                    <a:lnTo>
                      <a:pt x="879" y="95"/>
                    </a:lnTo>
                    <a:lnTo>
                      <a:pt x="844" y="100"/>
                    </a:lnTo>
                    <a:lnTo>
                      <a:pt x="811" y="103"/>
                    </a:lnTo>
                    <a:lnTo>
                      <a:pt x="777" y="107"/>
                    </a:lnTo>
                    <a:lnTo>
                      <a:pt x="744" y="110"/>
                    </a:lnTo>
                    <a:lnTo>
                      <a:pt x="712" y="112"/>
                    </a:lnTo>
                    <a:lnTo>
                      <a:pt x="681" y="115"/>
                    </a:lnTo>
                    <a:lnTo>
                      <a:pt x="648" y="117"/>
                    </a:lnTo>
                    <a:lnTo>
                      <a:pt x="617" y="118"/>
                    </a:lnTo>
                    <a:lnTo>
                      <a:pt x="586" y="119"/>
                    </a:lnTo>
                    <a:lnTo>
                      <a:pt x="555" y="119"/>
                    </a:lnTo>
                    <a:lnTo>
                      <a:pt x="524" y="119"/>
                    </a:lnTo>
                    <a:lnTo>
                      <a:pt x="494" y="119"/>
                    </a:lnTo>
                    <a:lnTo>
                      <a:pt x="463" y="118"/>
                    </a:lnTo>
                    <a:lnTo>
                      <a:pt x="432" y="117"/>
                    </a:lnTo>
                    <a:lnTo>
                      <a:pt x="401" y="115"/>
                    </a:lnTo>
                    <a:lnTo>
                      <a:pt x="369" y="112"/>
                    </a:lnTo>
                    <a:lnTo>
                      <a:pt x="338" y="109"/>
                    </a:lnTo>
                    <a:lnTo>
                      <a:pt x="307" y="106"/>
                    </a:lnTo>
                    <a:lnTo>
                      <a:pt x="276" y="102"/>
                    </a:lnTo>
                    <a:lnTo>
                      <a:pt x="244" y="98"/>
                    </a:lnTo>
                    <a:lnTo>
                      <a:pt x="212" y="93"/>
                    </a:lnTo>
                    <a:lnTo>
                      <a:pt x="178" y="87"/>
                    </a:lnTo>
                    <a:lnTo>
                      <a:pt x="146" y="81"/>
                    </a:lnTo>
                    <a:lnTo>
                      <a:pt x="111" y="76"/>
                    </a:lnTo>
                    <a:lnTo>
                      <a:pt x="77" y="69"/>
                    </a:lnTo>
                    <a:lnTo>
                      <a:pt x="42" y="61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76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1" name="Freeform 107"/>
              <p:cNvSpPr>
                <a:spLocks/>
              </p:cNvSpPr>
              <p:nvPr/>
            </p:nvSpPr>
            <p:spPr bwMode="auto">
              <a:xfrm>
                <a:off x="4256" y="2527"/>
                <a:ext cx="568" cy="60"/>
              </a:xfrm>
              <a:custGeom>
                <a:avLst/>
                <a:gdLst>
                  <a:gd name="T0" fmla="*/ 2 w 1136"/>
                  <a:gd name="T1" fmla="*/ 1 h 120"/>
                  <a:gd name="T2" fmla="*/ 4 w 1136"/>
                  <a:gd name="T3" fmla="*/ 2 h 120"/>
                  <a:gd name="T4" fmla="*/ 6 w 1136"/>
                  <a:gd name="T5" fmla="*/ 2 h 120"/>
                  <a:gd name="T6" fmla="*/ 9 w 1136"/>
                  <a:gd name="T7" fmla="*/ 2 h 120"/>
                  <a:gd name="T8" fmla="*/ 11 w 1136"/>
                  <a:gd name="T9" fmla="*/ 3 h 120"/>
                  <a:gd name="T10" fmla="*/ 14 w 1136"/>
                  <a:gd name="T11" fmla="*/ 3 h 120"/>
                  <a:gd name="T12" fmla="*/ 16 w 1136"/>
                  <a:gd name="T13" fmla="*/ 3 h 120"/>
                  <a:gd name="T14" fmla="*/ 19 w 1136"/>
                  <a:gd name="T15" fmla="*/ 3 h 120"/>
                  <a:gd name="T16" fmla="*/ 21 w 1136"/>
                  <a:gd name="T17" fmla="*/ 3 h 120"/>
                  <a:gd name="T18" fmla="*/ 23 w 1136"/>
                  <a:gd name="T19" fmla="*/ 2 h 120"/>
                  <a:gd name="T20" fmla="*/ 25 w 1136"/>
                  <a:gd name="T21" fmla="*/ 2 h 120"/>
                  <a:gd name="T22" fmla="*/ 27 w 1136"/>
                  <a:gd name="T23" fmla="*/ 2 h 120"/>
                  <a:gd name="T24" fmla="*/ 30 w 1136"/>
                  <a:gd name="T25" fmla="*/ 2 h 120"/>
                  <a:gd name="T26" fmla="*/ 31 w 1136"/>
                  <a:gd name="T27" fmla="*/ 1 h 120"/>
                  <a:gd name="T28" fmla="*/ 33 w 1136"/>
                  <a:gd name="T29" fmla="*/ 1 h 120"/>
                  <a:gd name="T30" fmla="*/ 35 w 1136"/>
                  <a:gd name="T31" fmla="*/ 1 h 120"/>
                  <a:gd name="T32" fmla="*/ 35 w 1136"/>
                  <a:gd name="T33" fmla="*/ 2 h 120"/>
                  <a:gd name="T34" fmla="*/ 32 w 1136"/>
                  <a:gd name="T35" fmla="*/ 3 h 120"/>
                  <a:gd name="T36" fmla="*/ 30 w 1136"/>
                  <a:gd name="T37" fmla="*/ 3 h 120"/>
                  <a:gd name="T38" fmla="*/ 28 w 1136"/>
                  <a:gd name="T39" fmla="*/ 3 h 120"/>
                  <a:gd name="T40" fmla="*/ 26 w 1136"/>
                  <a:gd name="T41" fmla="*/ 4 h 120"/>
                  <a:gd name="T42" fmla="*/ 24 w 1136"/>
                  <a:gd name="T43" fmla="*/ 4 h 120"/>
                  <a:gd name="T44" fmla="*/ 22 w 1136"/>
                  <a:gd name="T45" fmla="*/ 4 h 120"/>
                  <a:gd name="T46" fmla="*/ 20 w 1136"/>
                  <a:gd name="T47" fmla="*/ 4 h 120"/>
                  <a:gd name="T48" fmla="*/ 18 w 1136"/>
                  <a:gd name="T49" fmla="*/ 4 h 120"/>
                  <a:gd name="T50" fmla="*/ 16 w 1136"/>
                  <a:gd name="T51" fmla="*/ 4 h 120"/>
                  <a:gd name="T52" fmla="*/ 14 w 1136"/>
                  <a:gd name="T53" fmla="*/ 4 h 120"/>
                  <a:gd name="T54" fmla="*/ 12 w 1136"/>
                  <a:gd name="T55" fmla="*/ 4 h 120"/>
                  <a:gd name="T56" fmla="*/ 10 w 1136"/>
                  <a:gd name="T57" fmla="*/ 4 h 120"/>
                  <a:gd name="T58" fmla="*/ 8 w 1136"/>
                  <a:gd name="T59" fmla="*/ 4 h 120"/>
                  <a:gd name="T60" fmla="*/ 6 w 1136"/>
                  <a:gd name="T61" fmla="*/ 3 h 120"/>
                  <a:gd name="T62" fmla="*/ 4 w 1136"/>
                  <a:gd name="T63" fmla="*/ 3 h 120"/>
                  <a:gd name="T64" fmla="*/ 2 w 1136"/>
                  <a:gd name="T65" fmla="*/ 2 h 120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36" h="120">
                    <a:moveTo>
                      <a:pt x="0" y="9"/>
                    </a:moveTo>
                    <a:lnTo>
                      <a:pt x="38" y="19"/>
                    </a:lnTo>
                    <a:lnTo>
                      <a:pt x="77" y="30"/>
                    </a:lnTo>
                    <a:lnTo>
                      <a:pt x="115" y="38"/>
                    </a:lnTo>
                    <a:lnTo>
                      <a:pt x="154" y="46"/>
                    </a:lnTo>
                    <a:lnTo>
                      <a:pt x="192" y="53"/>
                    </a:lnTo>
                    <a:lnTo>
                      <a:pt x="231" y="58"/>
                    </a:lnTo>
                    <a:lnTo>
                      <a:pt x="270" y="63"/>
                    </a:lnTo>
                    <a:lnTo>
                      <a:pt x="310" y="67"/>
                    </a:lnTo>
                    <a:lnTo>
                      <a:pt x="348" y="70"/>
                    </a:lnTo>
                    <a:lnTo>
                      <a:pt x="387" y="72"/>
                    </a:lnTo>
                    <a:lnTo>
                      <a:pt x="425" y="75"/>
                    </a:lnTo>
                    <a:lnTo>
                      <a:pt x="464" y="75"/>
                    </a:lnTo>
                    <a:lnTo>
                      <a:pt x="502" y="76"/>
                    </a:lnTo>
                    <a:lnTo>
                      <a:pt x="540" y="75"/>
                    </a:lnTo>
                    <a:lnTo>
                      <a:pt x="577" y="73"/>
                    </a:lnTo>
                    <a:lnTo>
                      <a:pt x="615" y="72"/>
                    </a:lnTo>
                    <a:lnTo>
                      <a:pt x="652" y="70"/>
                    </a:lnTo>
                    <a:lnTo>
                      <a:pt x="687" y="68"/>
                    </a:lnTo>
                    <a:lnTo>
                      <a:pt x="724" y="64"/>
                    </a:lnTo>
                    <a:lnTo>
                      <a:pt x="759" y="61"/>
                    </a:lnTo>
                    <a:lnTo>
                      <a:pt x="795" y="57"/>
                    </a:lnTo>
                    <a:lnTo>
                      <a:pt x="829" y="53"/>
                    </a:lnTo>
                    <a:lnTo>
                      <a:pt x="863" y="48"/>
                    </a:lnTo>
                    <a:lnTo>
                      <a:pt x="896" y="44"/>
                    </a:lnTo>
                    <a:lnTo>
                      <a:pt x="929" y="39"/>
                    </a:lnTo>
                    <a:lnTo>
                      <a:pt x="961" y="33"/>
                    </a:lnTo>
                    <a:lnTo>
                      <a:pt x="992" y="27"/>
                    </a:lnTo>
                    <a:lnTo>
                      <a:pt x="1023" y="23"/>
                    </a:lnTo>
                    <a:lnTo>
                      <a:pt x="1052" y="17"/>
                    </a:lnTo>
                    <a:lnTo>
                      <a:pt x="1080" y="11"/>
                    </a:lnTo>
                    <a:lnTo>
                      <a:pt x="1109" y="6"/>
                    </a:lnTo>
                    <a:lnTo>
                      <a:pt x="1136" y="0"/>
                    </a:lnTo>
                    <a:lnTo>
                      <a:pt x="1099" y="60"/>
                    </a:lnTo>
                    <a:lnTo>
                      <a:pt x="1060" y="67"/>
                    </a:lnTo>
                    <a:lnTo>
                      <a:pt x="1022" y="73"/>
                    </a:lnTo>
                    <a:lnTo>
                      <a:pt x="985" y="79"/>
                    </a:lnTo>
                    <a:lnTo>
                      <a:pt x="949" y="85"/>
                    </a:lnTo>
                    <a:lnTo>
                      <a:pt x="913" y="90"/>
                    </a:lnTo>
                    <a:lnTo>
                      <a:pt x="879" y="94"/>
                    </a:lnTo>
                    <a:lnTo>
                      <a:pt x="844" y="99"/>
                    </a:lnTo>
                    <a:lnTo>
                      <a:pt x="811" y="103"/>
                    </a:lnTo>
                    <a:lnTo>
                      <a:pt x="777" y="107"/>
                    </a:lnTo>
                    <a:lnTo>
                      <a:pt x="744" y="110"/>
                    </a:lnTo>
                    <a:lnTo>
                      <a:pt x="712" y="113"/>
                    </a:lnTo>
                    <a:lnTo>
                      <a:pt x="681" y="115"/>
                    </a:lnTo>
                    <a:lnTo>
                      <a:pt x="648" y="116"/>
                    </a:lnTo>
                    <a:lnTo>
                      <a:pt x="617" y="118"/>
                    </a:lnTo>
                    <a:lnTo>
                      <a:pt x="586" y="118"/>
                    </a:lnTo>
                    <a:lnTo>
                      <a:pt x="555" y="120"/>
                    </a:lnTo>
                    <a:lnTo>
                      <a:pt x="524" y="120"/>
                    </a:lnTo>
                    <a:lnTo>
                      <a:pt x="494" y="118"/>
                    </a:lnTo>
                    <a:lnTo>
                      <a:pt x="463" y="117"/>
                    </a:lnTo>
                    <a:lnTo>
                      <a:pt x="432" y="116"/>
                    </a:lnTo>
                    <a:lnTo>
                      <a:pt x="401" y="115"/>
                    </a:lnTo>
                    <a:lnTo>
                      <a:pt x="369" y="111"/>
                    </a:lnTo>
                    <a:lnTo>
                      <a:pt x="338" y="109"/>
                    </a:lnTo>
                    <a:lnTo>
                      <a:pt x="307" y="106"/>
                    </a:lnTo>
                    <a:lnTo>
                      <a:pt x="276" y="102"/>
                    </a:lnTo>
                    <a:lnTo>
                      <a:pt x="244" y="98"/>
                    </a:lnTo>
                    <a:lnTo>
                      <a:pt x="212" y="92"/>
                    </a:lnTo>
                    <a:lnTo>
                      <a:pt x="178" y="87"/>
                    </a:lnTo>
                    <a:lnTo>
                      <a:pt x="146" y="80"/>
                    </a:lnTo>
                    <a:lnTo>
                      <a:pt x="111" y="75"/>
                    </a:lnTo>
                    <a:lnTo>
                      <a:pt x="77" y="68"/>
                    </a:lnTo>
                    <a:lnTo>
                      <a:pt x="42" y="60"/>
                    </a:lnTo>
                    <a:lnTo>
                      <a:pt x="0" y="9"/>
                    </a:lnTo>
                    <a:close/>
                  </a:path>
                </a:pathLst>
              </a:custGeom>
              <a:solidFill>
                <a:srgbClr val="B76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2" name="Freeform 108"/>
              <p:cNvSpPr>
                <a:spLocks/>
              </p:cNvSpPr>
              <p:nvPr/>
            </p:nvSpPr>
            <p:spPr bwMode="auto">
              <a:xfrm>
                <a:off x="4256" y="2837"/>
                <a:ext cx="568" cy="76"/>
              </a:xfrm>
              <a:custGeom>
                <a:avLst/>
                <a:gdLst>
                  <a:gd name="T0" fmla="*/ 1 w 1136"/>
                  <a:gd name="T1" fmla="*/ 1 h 152"/>
                  <a:gd name="T2" fmla="*/ 3 w 1136"/>
                  <a:gd name="T3" fmla="*/ 2 h 152"/>
                  <a:gd name="T4" fmla="*/ 5 w 1136"/>
                  <a:gd name="T5" fmla="*/ 3 h 152"/>
                  <a:gd name="T6" fmla="*/ 8 w 1136"/>
                  <a:gd name="T7" fmla="*/ 3 h 152"/>
                  <a:gd name="T8" fmla="*/ 10 w 1136"/>
                  <a:gd name="T9" fmla="*/ 3 h 152"/>
                  <a:gd name="T10" fmla="*/ 12 w 1136"/>
                  <a:gd name="T11" fmla="*/ 4 h 152"/>
                  <a:gd name="T12" fmla="*/ 15 w 1136"/>
                  <a:gd name="T13" fmla="*/ 4 h 152"/>
                  <a:gd name="T14" fmla="*/ 17 w 1136"/>
                  <a:gd name="T15" fmla="*/ 4 h 152"/>
                  <a:gd name="T16" fmla="*/ 19 w 1136"/>
                  <a:gd name="T17" fmla="*/ 3 h 152"/>
                  <a:gd name="T18" fmla="*/ 22 w 1136"/>
                  <a:gd name="T19" fmla="*/ 3 h 152"/>
                  <a:gd name="T20" fmla="*/ 24 w 1136"/>
                  <a:gd name="T21" fmla="*/ 3 h 152"/>
                  <a:gd name="T22" fmla="*/ 27 w 1136"/>
                  <a:gd name="T23" fmla="*/ 3 h 152"/>
                  <a:gd name="T24" fmla="*/ 29 w 1136"/>
                  <a:gd name="T25" fmla="*/ 2 h 152"/>
                  <a:gd name="T26" fmla="*/ 31 w 1136"/>
                  <a:gd name="T27" fmla="*/ 2 h 152"/>
                  <a:gd name="T28" fmla="*/ 33 w 1136"/>
                  <a:gd name="T29" fmla="*/ 1 h 152"/>
                  <a:gd name="T30" fmla="*/ 35 w 1136"/>
                  <a:gd name="T31" fmla="*/ 1 h 152"/>
                  <a:gd name="T32" fmla="*/ 35 w 1136"/>
                  <a:gd name="T33" fmla="*/ 2 h 152"/>
                  <a:gd name="T34" fmla="*/ 33 w 1136"/>
                  <a:gd name="T35" fmla="*/ 3 h 152"/>
                  <a:gd name="T36" fmla="*/ 31 w 1136"/>
                  <a:gd name="T37" fmla="*/ 3 h 152"/>
                  <a:gd name="T38" fmla="*/ 29 w 1136"/>
                  <a:gd name="T39" fmla="*/ 4 h 152"/>
                  <a:gd name="T40" fmla="*/ 27 w 1136"/>
                  <a:gd name="T41" fmla="*/ 4 h 152"/>
                  <a:gd name="T42" fmla="*/ 24 w 1136"/>
                  <a:gd name="T43" fmla="*/ 5 h 152"/>
                  <a:gd name="T44" fmla="*/ 22 w 1136"/>
                  <a:gd name="T45" fmla="*/ 5 h 152"/>
                  <a:gd name="T46" fmla="*/ 20 w 1136"/>
                  <a:gd name="T47" fmla="*/ 5 h 152"/>
                  <a:gd name="T48" fmla="*/ 18 w 1136"/>
                  <a:gd name="T49" fmla="*/ 5 h 152"/>
                  <a:gd name="T50" fmla="*/ 16 w 1136"/>
                  <a:gd name="T51" fmla="*/ 5 h 152"/>
                  <a:gd name="T52" fmla="*/ 13 w 1136"/>
                  <a:gd name="T53" fmla="*/ 5 h 152"/>
                  <a:gd name="T54" fmla="*/ 11 w 1136"/>
                  <a:gd name="T55" fmla="*/ 5 h 152"/>
                  <a:gd name="T56" fmla="*/ 9 w 1136"/>
                  <a:gd name="T57" fmla="*/ 5 h 152"/>
                  <a:gd name="T58" fmla="*/ 7 w 1136"/>
                  <a:gd name="T59" fmla="*/ 4 h 152"/>
                  <a:gd name="T60" fmla="*/ 5 w 1136"/>
                  <a:gd name="T61" fmla="*/ 4 h 152"/>
                  <a:gd name="T62" fmla="*/ 4 w 1136"/>
                  <a:gd name="T63" fmla="*/ 3 h 152"/>
                  <a:gd name="T64" fmla="*/ 2 w 1136"/>
                  <a:gd name="T65" fmla="*/ 3 h 15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1136" h="152">
                    <a:moveTo>
                      <a:pt x="0" y="8"/>
                    </a:moveTo>
                    <a:lnTo>
                      <a:pt x="28" y="23"/>
                    </a:lnTo>
                    <a:lnTo>
                      <a:pt x="58" y="36"/>
                    </a:lnTo>
                    <a:lnTo>
                      <a:pt x="89" y="48"/>
                    </a:lnTo>
                    <a:lnTo>
                      <a:pt x="122" y="58"/>
                    </a:lnTo>
                    <a:lnTo>
                      <a:pt x="156" y="67"/>
                    </a:lnTo>
                    <a:lnTo>
                      <a:pt x="190" y="75"/>
                    </a:lnTo>
                    <a:lnTo>
                      <a:pt x="225" y="81"/>
                    </a:lnTo>
                    <a:lnTo>
                      <a:pt x="261" y="87"/>
                    </a:lnTo>
                    <a:lnTo>
                      <a:pt x="298" y="91"/>
                    </a:lnTo>
                    <a:lnTo>
                      <a:pt x="336" y="95"/>
                    </a:lnTo>
                    <a:lnTo>
                      <a:pt x="374" y="97"/>
                    </a:lnTo>
                    <a:lnTo>
                      <a:pt x="412" y="98"/>
                    </a:lnTo>
                    <a:lnTo>
                      <a:pt x="451" y="99"/>
                    </a:lnTo>
                    <a:lnTo>
                      <a:pt x="490" y="98"/>
                    </a:lnTo>
                    <a:lnTo>
                      <a:pt x="530" y="97"/>
                    </a:lnTo>
                    <a:lnTo>
                      <a:pt x="569" y="96"/>
                    </a:lnTo>
                    <a:lnTo>
                      <a:pt x="608" y="92"/>
                    </a:lnTo>
                    <a:lnTo>
                      <a:pt x="647" y="89"/>
                    </a:lnTo>
                    <a:lnTo>
                      <a:pt x="686" y="86"/>
                    </a:lnTo>
                    <a:lnTo>
                      <a:pt x="724" y="81"/>
                    </a:lnTo>
                    <a:lnTo>
                      <a:pt x="762" y="76"/>
                    </a:lnTo>
                    <a:lnTo>
                      <a:pt x="800" y="71"/>
                    </a:lnTo>
                    <a:lnTo>
                      <a:pt x="838" y="65"/>
                    </a:lnTo>
                    <a:lnTo>
                      <a:pt x="875" y="58"/>
                    </a:lnTo>
                    <a:lnTo>
                      <a:pt x="911" y="52"/>
                    </a:lnTo>
                    <a:lnTo>
                      <a:pt x="946" y="45"/>
                    </a:lnTo>
                    <a:lnTo>
                      <a:pt x="980" y="38"/>
                    </a:lnTo>
                    <a:lnTo>
                      <a:pt x="1014" y="30"/>
                    </a:lnTo>
                    <a:lnTo>
                      <a:pt x="1046" y="23"/>
                    </a:lnTo>
                    <a:lnTo>
                      <a:pt x="1077" y="15"/>
                    </a:lnTo>
                    <a:lnTo>
                      <a:pt x="1107" y="8"/>
                    </a:lnTo>
                    <a:lnTo>
                      <a:pt x="1136" y="0"/>
                    </a:lnTo>
                    <a:lnTo>
                      <a:pt x="1099" y="48"/>
                    </a:lnTo>
                    <a:lnTo>
                      <a:pt x="1067" y="59"/>
                    </a:lnTo>
                    <a:lnTo>
                      <a:pt x="1034" y="69"/>
                    </a:lnTo>
                    <a:lnTo>
                      <a:pt x="1002" y="80"/>
                    </a:lnTo>
                    <a:lnTo>
                      <a:pt x="969" y="89"/>
                    </a:lnTo>
                    <a:lnTo>
                      <a:pt x="935" y="98"/>
                    </a:lnTo>
                    <a:lnTo>
                      <a:pt x="902" y="106"/>
                    </a:lnTo>
                    <a:lnTo>
                      <a:pt x="867" y="113"/>
                    </a:lnTo>
                    <a:lnTo>
                      <a:pt x="833" y="120"/>
                    </a:lnTo>
                    <a:lnTo>
                      <a:pt x="798" y="127"/>
                    </a:lnTo>
                    <a:lnTo>
                      <a:pt x="762" y="132"/>
                    </a:lnTo>
                    <a:lnTo>
                      <a:pt x="728" y="137"/>
                    </a:lnTo>
                    <a:lnTo>
                      <a:pt x="692" y="141"/>
                    </a:lnTo>
                    <a:lnTo>
                      <a:pt x="658" y="144"/>
                    </a:lnTo>
                    <a:lnTo>
                      <a:pt x="622" y="148"/>
                    </a:lnTo>
                    <a:lnTo>
                      <a:pt x="587" y="150"/>
                    </a:lnTo>
                    <a:lnTo>
                      <a:pt x="551" y="151"/>
                    </a:lnTo>
                    <a:lnTo>
                      <a:pt x="517" y="152"/>
                    </a:lnTo>
                    <a:lnTo>
                      <a:pt x="482" y="152"/>
                    </a:lnTo>
                    <a:lnTo>
                      <a:pt x="448" y="151"/>
                    </a:lnTo>
                    <a:lnTo>
                      <a:pt x="413" y="150"/>
                    </a:lnTo>
                    <a:lnTo>
                      <a:pt x="380" y="148"/>
                    </a:lnTo>
                    <a:lnTo>
                      <a:pt x="346" y="144"/>
                    </a:lnTo>
                    <a:lnTo>
                      <a:pt x="313" y="141"/>
                    </a:lnTo>
                    <a:lnTo>
                      <a:pt x="281" y="136"/>
                    </a:lnTo>
                    <a:lnTo>
                      <a:pt x="248" y="130"/>
                    </a:lnTo>
                    <a:lnTo>
                      <a:pt x="217" y="125"/>
                    </a:lnTo>
                    <a:lnTo>
                      <a:pt x="186" y="118"/>
                    </a:lnTo>
                    <a:lnTo>
                      <a:pt x="156" y="111"/>
                    </a:lnTo>
                    <a:lnTo>
                      <a:pt x="126" y="102"/>
                    </a:lnTo>
                    <a:lnTo>
                      <a:pt x="97" y="92"/>
                    </a:lnTo>
                    <a:lnTo>
                      <a:pt x="70" y="82"/>
                    </a:lnTo>
                    <a:lnTo>
                      <a:pt x="42" y="7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B76B0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3" name="Freeform 109"/>
              <p:cNvSpPr>
                <a:spLocks/>
              </p:cNvSpPr>
              <p:nvPr/>
            </p:nvSpPr>
            <p:spPr bwMode="auto">
              <a:xfrm>
                <a:off x="4310" y="2016"/>
                <a:ext cx="210" cy="209"/>
              </a:xfrm>
              <a:custGeom>
                <a:avLst/>
                <a:gdLst>
                  <a:gd name="T0" fmla="*/ 0 w 420"/>
                  <a:gd name="T1" fmla="*/ 0 h 417"/>
                  <a:gd name="T2" fmla="*/ 5 w 420"/>
                  <a:gd name="T3" fmla="*/ 1 h 417"/>
                  <a:gd name="T4" fmla="*/ 14 w 420"/>
                  <a:gd name="T5" fmla="*/ 2 h 417"/>
                  <a:gd name="T6" fmla="*/ 14 w 420"/>
                  <a:gd name="T7" fmla="*/ 14 h 417"/>
                  <a:gd name="T8" fmla="*/ 13 w 420"/>
                  <a:gd name="T9" fmla="*/ 14 h 417"/>
                  <a:gd name="T10" fmla="*/ 12 w 420"/>
                  <a:gd name="T11" fmla="*/ 14 h 417"/>
                  <a:gd name="T12" fmla="*/ 11 w 420"/>
                  <a:gd name="T13" fmla="*/ 13 h 417"/>
                  <a:gd name="T14" fmla="*/ 10 w 420"/>
                  <a:gd name="T15" fmla="*/ 13 h 417"/>
                  <a:gd name="T16" fmla="*/ 9 w 420"/>
                  <a:gd name="T17" fmla="*/ 13 h 417"/>
                  <a:gd name="T18" fmla="*/ 9 w 420"/>
                  <a:gd name="T19" fmla="*/ 13 h 417"/>
                  <a:gd name="T20" fmla="*/ 8 w 420"/>
                  <a:gd name="T21" fmla="*/ 13 h 417"/>
                  <a:gd name="T22" fmla="*/ 7 w 420"/>
                  <a:gd name="T23" fmla="*/ 13 h 417"/>
                  <a:gd name="T24" fmla="*/ 6 w 420"/>
                  <a:gd name="T25" fmla="*/ 13 h 417"/>
                  <a:gd name="T26" fmla="*/ 5 w 420"/>
                  <a:gd name="T27" fmla="*/ 13 h 417"/>
                  <a:gd name="T28" fmla="*/ 5 w 420"/>
                  <a:gd name="T29" fmla="*/ 13 h 417"/>
                  <a:gd name="T30" fmla="*/ 4 w 420"/>
                  <a:gd name="T31" fmla="*/ 13 h 417"/>
                  <a:gd name="T32" fmla="*/ 3 w 420"/>
                  <a:gd name="T33" fmla="*/ 13 h 417"/>
                  <a:gd name="T34" fmla="*/ 2 w 420"/>
                  <a:gd name="T35" fmla="*/ 13 h 417"/>
                  <a:gd name="T36" fmla="*/ 1 w 420"/>
                  <a:gd name="T37" fmla="*/ 12 h 417"/>
                  <a:gd name="T38" fmla="*/ 1 w 420"/>
                  <a:gd name="T39" fmla="*/ 12 h 417"/>
                  <a:gd name="T40" fmla="*/ 1 w 420"/>
                  <a:gd name="T41" fmla="*/ 5 h 417"/>
                  <a:gd name="T42" fmla="*/ 0 w 420"/>
                  <a:gd name="T43" fmla="*/ 0 h 417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420" h="417">
                    <a:moveTo>
                      <a:pt x="0" y="0"/>
                    </a:moveTo>
                    <a:lnTo>
                      <a:pt x="159" y="29"/>
                    </a:lnTo>
                    <a:lnTo>
                      <a:pt x="420" y="41"/>
                    </a:lnTo>
                    <a:lnTo>
                      <a:pt x="420" y="417"/>
                    </a:lnTo>
                    <a:lnTo>
                      <a:pt x="393" y="417"/>
                    </a:lnTo>
                    <a:lnTo>
                      <a:pt x="365" y="417"/>
                    </a:lnTo>
                    <a:lnTo>
                      <a:pt x="338" y="416"/>
                    </a:lnTo>
                    <a:lnTo>
                      <a:pt x="312" y="415"/>
                    </a:lnTo>
                    <a:lnTo>
                      <a:pt x="285" y="414"/>
                    </a:lnTo>
                    <a:lnTo>
                      <a:pt x="259" y="413"/>
                    </a:lnTo>
                    <a:lnTo>
                      <a:pt x="234" y="410"/>
                    </a:lnTo>
                    <a:lnTo>
                      <a:pt x="208" y="408"/>
                    </a:lnTo>
                    <a:lnTo>
                      <a:pt x="183" y="406"/>
                    </a:lnTo>
                    <a:lnTo>
                      <a:pt x="158" y="403"/>
                    </a:lnTo>
                    <a:lnTo>
                      <a:pt x="132" y="400"/>
                    </a:lnTo>
                    <a:lnTo>
                      <a:pt x="107" y="396"/>
                    </a:lnTo>
                    <a:lnTo>
                      <a:pt x="80" y="393"/>
                    </a:lnTo>
                    <a:lnTo>
                      <a:pt x="54" y="388"/>
                    </a:lnTo>
                    <a:lnTo>
                      <a:pt x="27" y="384"/>
                    </a:lnTo>
                    <a:lnTo>
                      <a:pt x="1" y="379"/>
                    </a:lnTo>
                    <a:lnTo>
                      <a:pt x="1" y="1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1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4" name="Freeform 110"/>
              <p:cNvSpPr>
                <a:spLocks/>
              </p:cNvSpPr>
              <p:nvPr/>
            </p:nvSpPr>
            <p:spPr bwMode="auto">
              <a:xfrm>
                <a:off x="4362" y="2048"/>
                <a:ext cx="106" cy="143"/>
              </a:xfrm>
              <a:custGeom>
                <a:avLst/>
                <a:gdLst>
                  <a:gd name="T0" fmla="*/ 3 w 210"/>
                  <a:gd name="T1" fmla="*/ 0 h 285"/>
                  <a:gd name="T2" fmla="*/ 1 w 210"/>
                  <a:gd name="T3" fmla="*/ 1 h 285"/>
                  <a:gd name="T4" fmla="*/ 1 w 210"/>
                  <a:gd name="T5" fmla="*/ 3 h 285"/>
                  <a:gd name="T6" fmla="*/ 0 w 210"/>
                  <a:gd name="T7" fmla="*/ 4 h 285"/>
                  <a:gd name="T8" fmla="*/ 2 w 210"/>
                  <a:gd name="T9" fmla="*/ 5 h 285"/>
                  <a:gd name="T10" fmla="*/ 2 w 210"/>
                  <a:gd name="T11" fmla="*/ 6 h 285"/>
                  <a:gd name="T12" fmla="*/ 2 w 210"/>
                  <a:gd name="T13" fmla="*/ 7 h 285"/>
                  <a:gd name="T14" fmla="*/ 2 w 210"/>
                  <a:gd name="T15" fmla="*/ 9 h 285"/>
                  <a:gd name="T16" fmla="*/ 3 w 210"/>
                  <a:gd name="T17" fmla="*/ 9 h 285"/>
                  <a:gd name="T18" fmla="*/ 5 w 210"/>
                  <a:gd name="T19" fmla="*/ 9 h 285"/>
                  <a:gd name="T20" fmla="*/ 5 w 210"/>
                  <a:gd name="T21" fmla="*/ 7 h 285"/>
                  <a:gd name="T22" fmla="*/ 6 w 210"/>
                  <a:gd name="T23" fmla="*/ 5 h 285"/>
                  <a:gd name="T24" fmla="*/ 7 w 210"/>
                  <a:gd name="T25" fmla="*/ 5 h 285"/>
                  <a:gd name="T26" fmla="*/ 7 w 210"/>
                  <a:gd name="T27" fmla="*/ 3 h 285"/>
                  <a:gd name="T28" fmla="*/ 7 w 210"/>
                  <a:gd name="T29" fmla="*/ 1 h 285"/>
                  <a:gd name="T30" fmla="*/ 5 w 210"/>
                  <a:gd name="T31" fmla="*/ 1 h 285"/>
                  <a:gd name="T32" fmla="*/ 3 w 210"/>
                  <a:gd name="T33" fmla="*/ 0 h 285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210" h="285">
                    <a:moveTo>
                      <a:pt x="84" y="0"/>
                    </a:moveTo>
                    <a:lnTo>
                      <a:pt x="19" y="24"/>
                    </a:lnTo>
                    <a:lnTo>
                      <a:pt x="12" y="86"/>
                    </a:lnTo>
                    <a:lnTo>
                      <a:pt x="0" y="125"/>
                    </a:lnTo>
                    <a:lnTo>
                      <a:pt x="33" y="137"/>
                    </a:lnTo>
                    <a:lnTo>
                      <a:pt x="43" y="161"/>
                    </a:lnTo>
                    <a:lnTo>
                      <a:pt x="41" y="210"/>
                    </a:lnTo>
                    <a:lnTo>
                      <a:pt x="53" y="269"/>
                    </a:lnTo>
                    <a:lnTo>
                      <a:pt x="87" y="285"/>
                    </a:lnTo>
                    <a:lnTo>
                      <a:pt x="138" y="276"/>
                    </a:lnTo>
                    <a:lnTo>
                      <a:pt x="149" y="196"/>
                    </a:lnTo>
                    <a:lnTo>
                      <a:pt x="169" y="146"/>
                    </a:lnTo>
                    <a:lnTo>
                      <a:pt x="201" y="144"/>
                    </a:lnTo>
                    <a:lnTo>
                      <a:pt x="210" y="67"/>
                    </a:lnTo>
                    <a:lnTo>
                      <a:pt x="198" y="23"/>
                    </a:lnTo>
                    <a:lnTo>
                      <a:pt x="140" y="3"/>
                    </a:lnTo>
                    <a:lnTo>
                      <a:pt x="84" y="0"/>
                    </a:lnTo>
                    <a:close/>
                  </a:path>
                </a:pathLst>
              </a:custGeom>
              <a:solidFill>
                <a:srgbClr val="003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5" name="Freeform 111"/>
              <p:cNvSpPr>
                <a:spLocks/>
              </p:cNvSpPr>
              <p:nvPr/>
            </p:nvSpPr>
            <p:spPr bwMode="auto">
              <a:xfrm>
                <a:off x="4333" y="2120"/>
                <a:ext cx="157" cy="80"/>
              </a:xfrm>
              <a:custGeom>
                <a:avLst/>
                <a:gdLst>
                  <a:gd name="T0" fmla="*/ 8 w 312"/>
                  <a:gd name="T1" fmla="*/ 2 h 160"/>
                  <a:gd name="T2" fmla="*/ 2 w 312"/>
                  <a:gd name="T3" fmla="*/ 4 h 160"/>
                  <a:gd name="T4" fmla="*/ 1 w 312"/>
                  <a:gd name="T5" fmla="*/ 3 h 160"/>
                  <a:gd name="T6" fmla="*/ 0 w 312"/>
                  <a:gd name="T7" fmla="*/ 4 h 160"/>
                  <a:gd name="T8" fmla="*/ 1 w 312"/>
                  <a:gd name="T9" fmla="*/ 5 h 160"/>
                  <a:gd name="T10" fmla="*/ 2 w 312"/>
                  <a:gd name="T11" fmla="*/ 5 h 160"/>
                  <a:gd name="T12" fmla="*/ 3 w 312"/>
                  <a:gd name="T13" fmla="*/ 5 h 160"/>
                  <a:gd name="T14" fmla="*/ 3 w 312"/>
                  <a:gd name="T15" fmla="*/ 5 h 160"/>
                  <a:gd name="T16" fmla="*/ 9 w 312"/>
                  <a:gd name="T17" fmla="*/ 3 h 160"/>
                  <a:gd name="T18" fmla="*/ 10 w 312"/>
                  <a:gd name="T19" fmla="*/ 3 h 160"/>
                  <a:gd name="T20" fmla="*/ 10 w 312"/>
                  <a:gd name="T21" fmla="*/ 2 h 160"/>
                  <a:gd name="T22" fmla="*/ 10 w 312"/>
                  <a:gd name="T23" fmla="*/ 0 h 160"/>
                  <a:gd name="T24" fmla="*/ 9 w 312"/>
                  <a:gd name="T25" fmla="*/ 1 h 160"/>
                  <a:gd name="T26" fmla="*/ 9 w 312"/>
                  <a:gd name="T27" fmla="*/ 1 h 160"/>
                  <a:gd name="T28" fmla="*/ 8 w 312"/>
                  <a:gd name="T29" fmla="*/ 2 h 160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312" h="160">
                    <a:moveTo>
                      <a:pt x="253" y="35"/>
                    </a:moveTo>
                    <a:lnTo>
                      <a:pt x="59" y="106"/>
                    </a:lnTo>
                    <a:lnTo>
                      <a:pt x="26" y="86"/>
                    </a:lnTo>
                    <a:lnTo>
                      <a:pt x="0" y="122"/>
                    </a:lnTo>
                    <a:lnTo>
                      <a:pt x="11" y="155"/>
                    </a:lnTo>
                    <a:lnTo>
                      <a:pt x="59" y="160"/>
                    </a:lnTo>
                    <a:lnTo>
                      <a:pt x="66" y="137"/>
                    </a:lnTo>
                    <a:lnTo>
                      <a:pt x="77" y="133"/>
                    </a:lnTo>
                    <a:lnTo>
                      <a:pt x="265" y="71"/>
                    </a:lnTo>
                    <a:lnTo>
                      <a:pt x="291" y="73"/>
                    </a:lnTo>
                    <a:lnTo>
                      <a:pt x="312" y="39"/>
                    </a:lnTo>
                    <a:lnTo>
                      <a:pt x="291" y="0"/>
                    </a:lnTo>
                    <a:lnTo>
                      <a:pt x="259" y="4"/>
                    </a:lnTo>
                    <a:lnTo>
                      <a:pt x="257" y="24"/>
                    </a:lnTo>
                    <a:lnTo>
                      <a:pt x="253" y="35"/>
                    </a:lnTo>
                    <a:close/>
                  </a:path>
                </a:pathLst>
              </a:custGeom>
              <a:solidFill>
                <a:srgbClr val="003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6" name="Freeform 112"/>
              <p:cNvSpPr>
                <a:spLocks/>
              </p:cNvSpPr>
              <p:nvPr/>
            </p:nvSpPr>
            <p:spPr bwMode="auto">
              <a:xfrm>
                <a:off x="4337" y="2101"/>
                <a:ext cx="147" cy="113"/>
              </a:xfrm>
              <a:custGeom>
                <a:avLst/>
                <a:gdLst>
                  <a:gd name="T0" fmla="*/ 2 w 294"/>
                  <a:gd name="T1" fmla="*/ 3 h 225"/>
                  <a:gd name="T2" fmla="*/ 8 w 294"/>
                  <a:gd name="T3" fmla="*/ 6 h 225"/>
                  <a:gd name="T4" fmla="*/ 8 w 294"/>
                  <a:gd name="T5" fmla="*/ 7 h 225"/>
                  <a:gd name="T6" fmla="*/ 9 w 294"/>
                  <a:gd name="T7" fmla="*/ 8 h 225"/>
                  <a:gd name="T8" fmla="*/ 10 w 294"/>
                  <a:gd name="T9" fmla="*/ 7 h 225"/>
                  <a:gd name="T10" fmla="*/ 10 w 294"/>
                  <a:gd name="T11" fmla="*/ 6 h 225"/>
                  <a:gd name="T12" fmla="*/ 9 w 294"/>
                  <a:gd name="T13" fmla="*/ 6 h 225"/>
                  <a:gd name="T14" fmla="*/ 9 w 294"/>
                  <a:gd name="T15" fmla="*/ 6 h 225"/>
                  <a:gd name="T16" fmla="*/ 2 w 294"/>
                  <a:gd name="T17" fmla="*/ 2 h 225"/>
                  <a:gd name="T18" fmla="*/ 2 w 294"/>
                  <a:gd name="T19" fmla="*/ 1 h 225"/>
                  <a:gd name="T20" fmla="*/ 2 w 294"/>
                  <a:gd name="T21" fmla="*/ 0 h 225"/>
                  <a:gd name="T22" fmla="*/ 1 w 294"/>
                  <a:gd name="T23" fmla="*/ 1 h 225"/>
                  <a:gd name="T24" fmla="*/ 0 w 294"/>
                  <a:gd name="T25" fmla="*/ 3 h 225"/>
                  <a:gd name="T26" fmla="*/ 1 w 294"/>
                  <a:gd name="T27" fmla="*/ 3 h 225"/>
                  <a:gd name="T28" fmla="*/ 2 w 294"/>
                  <a:gd name="T29" fmla="*/ 3 h 22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0" t="0" r="r" b="b"/>
                <a:pathLst>
                  <a:path w="294" h="225">
                    <a:moveTo>
                      <a:pt x="42" y="72"/>
                    </a:moveTo>
                    <a:lnTo>
                      <a:pt x="242" y="183"/>
                    </a:lnTo>
                    <a:lnTo>
                      <a:pt x="240" y="210"/>
                    </a:lnTo>
                    <a:lnTo>
                      <a:pt x="271" y="225"/>
                    </a:lnTo>
                    <a:lnTo>
                      <a:pt x="290" y="205"/>
                    </a:lnTo>
                    <a:lnTo>
                      <a:pt x="294" y="168"/>
                    </a:lnTo>
                    <a:lnTo>
                      <a:pt x="275" y="162"/>
                    </a:lnTo>
                    <a:lnTo>
                      <a:pt x="258" y="161"/>
                    </a:lnTo>
                    <a:lnTo>
                      <a:pt x="64" y="46"/>
                    </a:lnTo>
                    <a:lnTo>
                      <a:pt x="53" y="26"/>
                    </a:lnTo>
                    <a:lnTo>
                      <a:pt x="39" y="0"/>
                    </a:lnTo>
                    <a:lnTo>
                      <a:pt x="1" y="19"/>
                    </a:lnTo>
                    <a:lnTo>
                      <a:pt x="0" y="65"/>
                    </a:lnTo>
                    <a:lnTo>
                      <a:pt x="29" y="65"/>
                    </a:lnTo>
                    <a:lnTo>
                      <a:pt x="42" y="72"/>
                    </a:lnTo>
                    <a:close/>
                  </a:path>
                </a:pathLst>
              </a:custGeom>
              <a:solidFill>
                <a:srgbClr val="0033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7" name="Freeform 113"/>
              <p:cNvSpPr>
                <a:spLocks/>
              </p:cNvSpPr>
              <p:nvPr/>
            </p:nvSpPr>
            <p:spPr bwMode="auto">
              <a:xfrm>
                <a:off x="4396" y="2140"/>
                <a:ext cx="32" cy="17"/>
              </a:xfrm>
              <a:custGeom>
                <a:avLst/>
                <a:gdLst>
                  <a:gd name="T0" fmla="*/ 0 w 65"/>
                  <a:gd name="T1" fmla="*/ 1 h 34"/>
                  <a:gd name="T2" fmla="*/ 0 w 65"/>
                  <a:gd name="T3" fmla="*/ 0 h 34"/>
                  <a:gd name="T4" fmla="*/ 2 w 65"/>
                  <a:gd name="T5" fmla="*/ 1 h 34"/>
                  <a:gd name="T6" fmla="*/ 1 w 65"/>
                  <a:gd name="T7" fmla="*/ 2 h 34"/>
                  <a:gd name="T8" fmla="*/ 1 w 65"/>
                  <a:gd name="T9" fmla="*/ 1 h 34"/>
                  <a:gd name="T10" fmla="*/ 0 w 65"/>
                  <a:gd name="T11" fmla="*/ 2 h 34"/>
                  <a:gd name="T12" fmla="*/ 0 w 65"/>
                  <a:gd name="T13" fmla="*/ 1 h 3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65" h="34">
                    <a:moveTo>
                      <a:pt x="0" y="10"/>
                    </a:moveTo>
                    <a:lnTo>
                      <a:pt x="28" y="0"/>
                    </a:lnTo>
                    <a:lnTo>
                      <a:pt x="65" y="7"/>
                    </a:lnTo>
                    <a:lnTo>
                      <a:pt x="61" y="34"/>
                    </a:lnTo>
                    <a:lnTo>
                      <a:pt x="37" y="32"/>
                    </a:lnTo>
                    <a:lnTo>
                      <a:pt x="2" y="34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D1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8" name="Freeform 114"/>
              <p:cNvSpPr>
                <a:spLocks/>
              </p:cNvSpPr>
              <p:nvPr/>
            </p:nvSpPr>
            <p:spPr bwMode="auto">
              <a:xfrm>
                <a:off x="4387" y="2077"/>
                <a:ext cx="26" cy="27"/>
              </a:xfrm>
              <a:custGeom>
                <a:avLst/>
                <a:gdLst>
                  <a:gd name="T0" fmla="*/ 1 w 52"/>
                  <a:gd name="T1" fmla="*/ 0 h 53"/>
                  <a:gd name="T2" fmla="*/ 2 w 52"/>
                  <a:gd name="T3" fmla="*/ 1 h 53"/>
                  <a:gd name="T4" fmla="*/ 2 w 52"/>
                  <a:gd name="T5" fmla="*/ 1 h 53"/>
                  <a:gd name="T6" fmla="*/ 2 w 52"/>
                  <a:gd name="T7" fmla="*/ 1 h 53"/>
                  <a:gd name="T8" fmla="*/ 2 w 52"/>
                  <a:gd name="T9" fmla="*/ 1 h 53"/>
                  <a:gd name="T10" fmla="*/ 2 w 52"/>
                  <a:gd name="T11" fmla="*/ 2 h 53"/>
                  <a:gd name="T12" fmla="*/ 2 w 52"/>
                  <a:gd name="T13" fmla="*/ 2 h 53"/>
                  <a:gd name="T14" fmla="*/ 2 w 52"/>
                  <a:gd name="T15" fmla="*/ 2 h 53"/>
                  <a:gd name="T16" fmla="*/ 1 w 52"/>
                  <a:gd name="T17" fmla="*/ 2 h 53"/>
                  <a:gd name="T18" fmla="*/ 1 w 52"/>
                  <a:gd name="T19" fmla="*/ 2 h 53"/>
                  <a:gd name="T20" fmla="*/ 1 w 52"/>
                  <a:gd name="T21" fmla="*/ 2 h 53"/>
                  <a:gd name="T22" fmla="*/ 0 w 52"/>
                  <a:gd name="T23" fmla="*/ 2 h 53"/>
                  <a:gd name="T24" fmla="*/ 0 w 52"/>
                  <a:gd name="T25" fmla="*/ 1 h 53"/>
                  <a:gd name="T26" fmla="*/ 1 w 52"/>
                  <a:gd name="T27" fmla="*/ 1 h 53"/>
                  <a:gd name="T28" fmla="*/ 1 w 52"/>
                  <a:gd name="T29" fmla="*/ 1 h 53"/>
                  <a:gd name="T30" fmla="*/ 1 w 52"/>
                  <a:gd name="T31" fmla="*/ 1 h 53"/>
                  <a:gd name="T32" fmla="*/ 1 w 52"/>
                  <a:gd name="T33" fmla="*/ 0 h 53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2" h="53">
                    <a:moveTo>
                      <a:pt x="29" y="0"/>
                    </a:moveTo>
                    <a:lnTo>
                      <a:pt x="38" y="4"/>
                    </a:lnTo>
                    <a:lnTo>
                      <a:pt x="46" y="10"/>
                    </a:lnTo>
                    <a:lnTo>
                      <a:pt x="51" y="19"/>
                    </a:lnTo>
                    <a:lnTo>
                      <a:pt x="52" y="29"/>
                    </a:lnTo>
                    <a:lnTo>
                      <a:pt x="50" y="39"/>
                    </a:lnTo>
                    <a:lnTo>
                      <a:pt x="43" y="48"/>
                    </a:lnTo>
                    <a:lnTo>
                      <a:pt x="34" y="52"/>
                    </a:lnTo>
                    <a:lnTo>
                      <a:pt x="23" y="53"/>
                    </a:lnTo>
                    <a:lnTo>
                      <a:pt x="13" y="50"/>
                    </a:lnTo>
                    <a:lnTo>
                      <a:pt x="5" y="43"/>
                    </a:lnTo>
                    <a:lnTo>
                      <a:pt x="0" y="34"/>
                    </a:lnTo>
                    <a:lnTo>
                      <a:pt x="0" y="23"/>
                    </a:lnTo>
                    <a:lnTo>
                      <a:pt x="4" y="13"/>
                    </a:lnTo>
                    <a:lnTo>
                      <a:pt x="9" y="6"/>
                    </a:lnTo>
                    <a:lnTo>
                      <a:pt x="19" y="1"/>
                    </a:ln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D1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29" name="Freeform 115"/>
              <p:cNvSpPr>
                <a:spLocks/>
              </p:cNvSpPr>
              <p:nvPr/>
            </p:nvSpPr>
            <p:spPr bwMode="auto">
              <a:xfrm>
                <a:off x="4424" y="2082"/>
                <a:ext cx="26" cy="27"/>
              </a:xfrm>
              <a:custGeom>
                <a:avLst/>
                <a:gdLst>
                  <a:gd name="T0" fmla="*/ 0 w 53"/>
                  <a:gd name="T1" fmla="*/ 0 h 54"/>
                  <a:gd name="T2" fmla="*/ 1 w 53"/>
                  <a:gd name="T3" fmla="*/ 1 h 54"/>
                  <a:gd name="T4" fmla="*/ 1 w 53"/>
                  <a:gd name="T5" fmla="*/ 1 h 54"/>
                  <a:gd name="T6" fmla="*/ 1 w 53"/>
                  <a:gd name="T7" fmla="*/ 1 h 54"/>
                  <a:gd name="T8" fmla="*/ 1 w 53"/>
                  <a:gd name="T9" fmla="*/ 1 h 54"/>
                  <a:gd name="T10" fmla="*/ 1 w 53"/>
                  <a:gd name="T11" fmla="*/ 2 h 54"/>
                  <a:gd name="T12" fmla="*/ 1 w 53"/>
                  <a:gd name="T13" fmla="*/ 2 h 54"/>
                  <a:gd name="T14" fmla="*/ 1 w 53"/>
                  <a:gd name="T15" fmla="*/ 2 h 54"/>
                  <a:gd name="T16" fmla="*/ 0 w 53"/>
                  <a:gd name="T17" fmla="*/ 2 h 54"/>
                  <a:gd name="T18" fmla="*/ 0 w 53"/>
                  <a:gd name="T19" fmla="*/ 2 h 54"/>
                  <a:gd name="T20" fmla="*/ 0 w 53"/>
                  <a:gd name="T21" fmla="*/ 2 h 54"/>
                  <a:gd name="T22" fmla="*/ 0 w 53"/>
                  <a:gd name="T23" fmla="*/ 2 h 54"/>
                  <a:gd name="T24" fmla="*/ 0 w 53"/>
                  <a:gd name="T25" fmla="*/ 1 h 54"/>
                  <a:gd name="T26" fmla="*/ 0 w 53"/>
                  <a:gd name="T27" fmla="*/ 1 h 54"/>
                  <a:gd name="T28" fmla="*/ 0 w 53"/>
                  <a:gd name="T29" fmla="*/ 1 h 54"/>
                  <a:gd name="T30" fmla="*/ 0 w 53"/>
                  <a:gd name="T31" fmla="*/ 1 h 54"/>
                  <a:gd name="T32" fmla="*/ 0 w 53"/>
                  <a:gd name="T33" fmla="*/ 0 h 5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0" t="0" r="r" b="b"/>
                <a:pathLst>
                  <a:path w="53" h="54">
                    <a:moveTo>
                      <a:pt x="30" y="0"/>
                    </a:moveTo>
                    <a:lnTo>
                      <a:pt x="40" y="3"/>
                    </a:lnTo>
                    <a:lnTo>
                      <a:pt x="48" y="10"/>
                    </a:lnTo>
                    <a:lnTo>
                      <a:pt x="53" y="19"/>
                    </a:lnTo>
                    <a:lnTo>
                      <a:pt x="53" y="30"/>
                    </a:lnTo>
                    <a:lnTo>
                      <a:pt x="51" y="40"/>
                    </a:lnTo>
                    <a:lnTo>
                      <a:pt x="44" y="48"/>
                    </a:lnTo>
                    <a:lnTo>
                      <a:pt x="36" y="53"/>
                    </a:lnTo>
                    <a:lnTo>
                      <a:pt x="25" y="54"/>
                    </a:lnTo>
                    <a:lnTo>
                      <a:pt x="15" y="50"/>
                    </a:lnTo>
                    <a:lnTo>
                      <a:pt x="7" y="43"/>
                    </a:lnTo>
                    <a:lnTo>
                      <a:pt x="1" y="35"/>
                    </a:lnTo>
                    <a:lnTo>
                      <a:pt x="0" y="25"/>
                    </a:lnTo>
                    <a:lnTo>
                      <a:pt x="3" y="15"/>
                    </a:lnTo>
                    <a:lnTo>
                      <a:pt x="10" y="7"/>
                    </a:lnTo>
                    <a:lnTo>
                      <a:pt x="19" y="1"/>
                    </a:ln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D1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30" name="Freeform 116"/>
              <p:cNvSpPr>
                <a:spLocks/>
              </p:cNvSpPr>
              <p:nvPr/>
            </p:nvSpPr>
            <p:spPr bwMode="auto">
              <a:xfrm>
                <a:off x="4400" y="2109"/>
                <a:ext cx="25" cy="26"/>
              </a:xfrm>
              <a:custGeom>
                <a:avLst/>
                <a:gdLst>
                  <a:gd name="T0" fmla="*/ 1 w 51"/>
                  <a:gd name="T1" fmla="*/ 0 h 51"/>
                  <a:gd name="T2" fmla="*/ 0 w 51"/>
                  <a:gd name="T3" fmla="*/ 1 h 51"/>
                  <a:gd name="T4" fmla="*/ 0 w 51"/>
                  <a:gd name="T5" fmla="*/ 2 h 51"/>
                  <a:gd name="T6" fmla="*/ 0 w 51"/>
                  <a:gd name="T7" fmla="*/ 2 h 51"/>
                  <a:gd name="T8" fmla="*/ 1 w 51"/>
                  <a:gd name="T9" fmla="*/ 2 h 51"/>
                  <a:gd name="T10" fmla="*/ 1 w 51"/>
                  <a:gd name="T11" fmla="*/ 1 h 51"/>
                  <a:gd name="T12" fmla="*/ 1 w 51"/>
                  <a:gd name="T13" fmla="*/ 0 h 5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51" h="51">
                    <a:moveTo>
                      <a:pt x="37" y="0"/>
                    </a:moveTo>
                    <a:lnTo>
                      <a:pt x="25" y="22"/>
                    </a:lnTo>
                    <a:lnTo>
                      <a:pt x="0" y="33"/>
                    </a:lnTo>
                    <a:lnTo>
                      <a:pt x="21" y="48"/>
                    </a:lnTo>
                    <a:lnTo>
                      <a:pt x="48" y="51"/>
                    </a:lnTo>
                    <a:lnTo>
                      <a:pt x="51" y="18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D18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3195" name="Oval 117"/>
            <p:cNvSpPr>
              <a:spLocks noChangeArrowheads="1"/>
            </p:cNvSpPr>
            <p:nvPr/>
          </p:nvSpPr>
          <p:spPr bwMode="auto">
            <a:xfrm>
              <a:off x="1595" y="2555"/>
              <a:ext cx="328" cy="82"/>
            </a:xfrm>
            <a:prstGeom prst="ellipse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400">
                  <a:solidFill>
                    <a:schemeClr val="tx2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200">
                  <a:solidFill>
                    <a:schemeClr val="tx2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>
                  <a:solidFill>
                    <a:schemeClr val="tx2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>
                  <a:solidFill>
                    <a:schemeClr val="tx2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Char char="•"/>
                <a:defRPr>
                  <a:solidFill>
                    <a:schemeClr val="tx2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Char char="•"/>
                <a:defRPr>
                  <a:solidFill>
                    <a:schemeClr val="tx2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Char char="•"/>
                <a:defRPr>
                  <a:solidFill>
                    <a:schemeClr val="tx2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Char char="•"/>
                <a:defRPr>
                  <a:solidFill>
                    <a:schemeClr val="tx2"/>
                  </a:solidFill>
                  <a:latin typeface="Times New Roman" pitchFamily="18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>
                <a:solidFill>
                  <a:schemeClr val="tx1"/>
                </a:solidFill>
                <a:latin typeface="Arial" pitchFamily="34" charset="0"/>
              </a:endParaRPr>
            </a:p>
          </p:txBody>
        </p:sp>
        <p:pic>
          <p:nvPicPr>
            <p:cNvPr id="93196" name="Picture 118" descr="j0236357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1" y="2024"/>
              <a:ext cx="290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3192" name="Rectangle 119"/>
          <p:cNvSpPr>
            <a:spLocks noChangeArrowheads="1"/>
          </p:cNvSpPr>
          <p:nvPr/>
        </p:nvSpPr>
        <p:spPr bwMode="auto">
          <a:xfrm>
            <a:off x="4614863" y="688975"/>
            <a:ext cx="3233737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CHEMICAL STORAGE AND SAFETY</a:t>
            </a:r>
          </a:p>
        </p:txBody>
      </p:sp>
      <p:sp>
        <p:nvSpPr>
          <p:cNvPr id="93193" name="Text Box 120"/>
          <p:cNvSpPr txBox="1">
            <a:spLocks noChangeArrowheads="1"/>
          </p:cNvSpPr>
          <p:nvPr/>
        </p:nvSpPr>
        <p:spPr bwMode="auto">
          <a:xfrm>
            <a:off x="6426200" y="914400"/>
            <a:ext cx="1176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6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FlamStC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755900"/>
            <a:ext cx="2509838" cy="3355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241300" y="1752600"/>
            <a:ext cx="8229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If Aggregate (Total) Flammable Liquid Quantities Exceed 10 Gallons, These Materials Must Be Stored In A Flammables Storage Cabinet.</a:t>
            </a:r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254000" y="1143000"/>
            <a:ext cx="7213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CHEMICAL STORAGE AND SAFETY - FLAMMABLES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94213" name="Text Box 5"/>
          <p:cNvSpPr txBox="1">
            <a:spLocks noChangeArrowheads="1"/>
          </p:cNvSpPr>
          <p:nvPr/>
        </p:nvSpPr>
        <p:spPr bwMode="auto">
          <a:xfrm>
            <a:off x="355600" y="5686425"/>
            <a:ext cx="52832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8005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ALWAYS FOLLOW LOCAL PROCEDURES</a:t>
            </a:r>
          </a:p>
        </p:txBody>
      </p:sp>
      <p:pic>
        <p:nvPicPr>
          <p:cNvPr id="94214" name="Picture 6" descr="Ignitability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6746" r="6598" b="5952"/>
          <a:stretch>
            <a:fillRect/>
          </a:stretch>
        </p:blipFill>
        <p:spPr bwMode="auto">
          <a:xfrm>
            <a:off x="2133600" y="3124200"/>
            <a:ext cx="2224088" cy="2000250"/>
          </a:xfrm>
          <a:prstGeom prst="rect">
            <a:avLst/>
          </a:prstGeom>
          <a:noFill/>
          <a:ln w="19050" algn="ctr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4215" name="Rectangle 7"/>
          <p:cNvSpPr>
            <a:spLocks noChangeArrowheads="1"/>
          </p:cNvSpPr>
          <p:nvPr/>
        </p:nvSpPr>
        <p:spPr bwMode="auto">
          <a:xfrm>
            <a:off x="4614863" y="688975"/>
            <a:ext cx="3233737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CHEMICAL STORAGE AND SAFETY</a:t>
            </a:r>
          </a:p>
        </p:txBody>
      </p:sp>
      <p:sp>
        <p:nvSpPr>
          <p:cNvPr id="94216" name="Text Box 8"/>
          <p:cNvSpPr txBox="1">
            <a:spLocks noChangeArrowheads="1"/>
          </p:cNvSpPr>
          <p:nvPr/>
        </p:nvSpPr>
        <p:spPr bwMode="auto">
          <a:xfrm>
            <a:off x="6426200" y="914400"/>
            <a:ext cx="1176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2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682750"/>
            <a:ext cx="7140575" cy="2798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Store Highly toxic Materials in a dedicated storage fume hood.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Maintain the minimum quantity needed and dispose of unneeded material immediately.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Store in unbreakable containers and use secondary containers.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Label storage areas with designated area signs</a:t>
            </a:r>
            <a:endParaRPr lang="en-US" altLang="en-US" sz="2000" b="1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Toxic Chemicals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4098" name="Picture 2" descr="Skull and Crossbon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649" y="43434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55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682750"/>
            <a:ext cx="7140575" cy="2859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Store oxidizers away from flammable and combustible materials</a:t>
            </a:r>
          </a:p>
          <a:p>
            <a:pPr marL="0" indent="0" algn="just">
              <a:spcBef>
                <a:spcPct val="0"/>
              </a:spcBef>
              <a:spcAft>
                <a:spcPct val="20000"/>
              </a:spcAft>
              <a:buNone/>
            </a:pPr>
            <a:endParaRPr lang="en-US" altLang="en-US" sz="2000" b="1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Store oxidizers away from reducing agents.</a:t>
            </a:r>
          </a:p>
          <a:p>
            <a:pPr marL="0" indent="0" algn="just">
              <a:spcBef>
                <a:spcPct val="0"/>
              </a:spcBef>
              <a:spcAft>
                <a:spcPct val="20000"/>
              </a:spcAft>
              <a:buNone/>
            </a:pPr>
            <a:endParaRPr lang="en-US" altLang="en-US" sz="2000" b="1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Maintain the minimum quantity needed and dispose of unneeded material immediately</a:t>
            </a:r>
            <a:endParaRPr lang="en-US" altLang="en-US" sz="2000" b="1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Oxidizers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3076" name="Picture 4" descr="Flame Over Circl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137" y="462823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4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682750"/>
            <a:ext cx="7140575" cy="1074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Examples of reactive chemicals would include, but are not limited to:</a:t>
            </a:r>
            <a:endParaRPr lang="en-US" altLang="en-US" sz="2000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Reactive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61986" y="2770569"/>
            <a:ext cx="6716713" cy="144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dirty="0" smtClean="0"/>
              <a:t>Water reactive chemicals.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dirty="0" err="1" smtClean="0"/>
              <a:t>Pyrophors</a:t>
            </a:r>
            <a:r>
              <a:rPr lang="en-US" altLang="en-US" sz="2000" dirty="0" smtClean="0"/>
              <a:t>, which react with air.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dirty="0" smtClean="0"/>
              <a:t>Peroxide forming chemicals, which form shock sensitive explosions</a:t>
            </a:r>
          </a:p>
        </p:txBody>
      </p:sp>
      <p:pic>
        <p:nvPicPr>
          <p:cNvPr id="17410" name="Picture 2" descr="Exploding Bo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200266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31775" y="1800225"/>
            <a:ext cx="4276725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Plan ahead for spills, accidents or emergencies</a:t>
            </a:r>
            <a:endParaRPr lang="en-US" altLang="en-US" sz="2000" b="1" dirty="0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General Considerations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199473" y="2714167"/>
            <a:ext cx="6934200" cy="397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Be Aware of special Storage Conditions</a:t>
            </a:r>
            <a:endParaRPr lang="en-US" altLang="en-US" sz="2000" b="1" dirty="0"/>
          </a:p>
        </p:txBody>
      </p:sp>
      <p:sp>
        <p:nvSpPr>
          <p:cNvPr id="49158" name="Rectangle 6"/>
          <p:cNvSpPr>
            <a:spLocks noChangeArrowheads="1"/>
          </p:cNvSpPr>
          <p:nvPr/>
        </p:nvSpPr>
        <p:spPr bwMode="auto">
          <a:xfrm>
            <a:off x="590287" y="3190459"/>
            <a:ext cx="7162800" cy="113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Temperature.</a:t>
            </a:r>
            <a:endParaRPr lang="en-US" altLang="en-US" sz="2000" b="1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Relative humidity.</a:t>
            </a:r>
            <a:endParaRPr lang="en-US" altLang="en-US" sz="2000" b="1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Limited shelf life</a:t>
            </a:r>
            <a:endParaRPr lang="en-US" altLang="en-US" sz="2000" b="1" dirty="0"/>
          </a:p>
        </p:txBody>
      </p:sp>
      <p:grpSp>
        <p:nvGrpSpPr>
          <p:cNvPr id="49159" name="Group 7"/>
          <p:cNvGrpSpPr>
            <a:grpSpLocks/>
          </p:cNvGrpSpPr>
          <p:nvPr/>
        </p:nvGrpSpPr>
        <p:grpSpPr bwMode="auto">
          <a:xfrm>
            <a:off x="6629400" y="1828800"/>
            <a:ext cx="1936750" cy="1981200"/>
            <a:chOff x="4215" y="816"/>
            <a:chExt cx="1133" cy="1117"/>
          </a:xfrm>
        </p:grpSpPr>
        <p:sp>
          <p:nvSpPr>
            <p:cNvPr id="49162" name="Freeform 8"/>
            <p:cNvSpPr>
              <a:spLocks/>
            </p:cNvSpPr>
            <p:nvPr/>
          </p:nvSpPr>
          <p:spPr bwMode="auto">
            <a:xfrm>
              <a:off x="4714" y="1788"/>
              <a:ext cx="33" cy="112"/>
            </a:xfrm>
            <a:custGeom>
              <a:avLst/>
              <a:gdLst>
                <a:gd name="T0" fmla="*/ 4 w 67"/>
                <a:gd name="T1" fmla="*/ 0 h 222"/>
                <a:gd name="T2" fmla="*/ 4 w 67"/>
                <a:gd name="T3" fmla="*/ 8 h 222"/>
                <a:gd name="T4" fmla="*/ 5 w 67"/>
                <a:gd name="T5" fmla="*/ 13 h 222"/>
                <a:gd name="T6" fmla="*/ 6 w 67"/>
                <a:gd name="T7" fmla="*/ 22 h 222"/>
                <a:gd name="T8" fmla="*/ 8 w 67"/>
                <a:gd name="T9" fmla="*/ 29 h 222"/>
                <a:gd name="T10" fmla="*/ 0 w 67"/>
                <a:gd name="T11" fmla="*/ 29 h 222"/>
                <a:gd name="T12" fmla="*/ 0 w 67"/>
                <a:gd name="T13" fmla="*/ 18 h 222"/>
                <a:gd name="T14" fmla="*/ 2 w 67"/>
                <a:gd name="T15" fmla="*/ 13 h 222"/>
                <a:gd name="T16" fmla="*/ 2 w 67"/>
                <a:gd name="T17" fmla="*/ 10 h 222"/>
                <a:gd name="T18" fmla="*/ 0 w 67"/>
                <a:gd name="T19" fmla="*/ 5 h 222"/>
                <a:gd name="T20" fmla="*/ 0 w 67"/>
                <a:gd name="T21" fmla="*/ 4 h 222"/>
                <a:gd name="T22" fmla="*/ 3 w 67"/>
                <a:gd name="T23" fmla="*/ 0 h 222"/>
                <a:gd name="T24" fmla="*/ 4 w 67"/>
                <a:gd name="T25" fmla="*/ 0 h 222"/>
                <a:gd name="T26" fmla="*/ 4 w 67"/>
                <a:gd name="T27" fmla="*/ 0 h 22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7" h="222">
                  <a:moveTo>
                    <a:pt x="38" y="0"/>
                  </a:moveTo>
                  <a:lnTo>
                    <a:pt x="36" y="63"/>
                  </a:lnTo>
                  <a:lnTo>
                    <a:pt x="42" y="102"/>
                  </a:lnTo>
                  <a:lnTo>
                    <a:pt x="55" y="169"/>
                  </a:lnTo>
                  <a:lnTo>
                    <a:pt x="67" y="222"/>
                  </a:lnTo>
                  <a:lnTo>
                    <a:pt x="2" y="222"/>
                  </a:lnTo>
                  <a:lnTo>
                    <a:pt x="0" y="142"/>
                  </a:lnTo>
                  <a:lnTo>
                    <a:pt x="21" y="99"/>
                  </a:lnTo>
                  <a:lnTo>
                    <a:pt x="21" y="76"/>
                  </a:lnTo>
                  <a:lnTo>
                    <a:pt x="4" y="40"/>
                  </a:lnTo>
                  <a:lnTo>
                    <a:pt x="4" y="25"/>
                  </a:lnTo>
                  <a:lnTo>
                    <a:pt x="31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3" name="Freeform 9"/>
            <p:cNvSpPr>
              <a:spLocks/>
            </p:cNvSpPr>
            <p:nvPr/>
          </p:nvSpPr>
          <p:spPr bwMode="auto">
            <a:xfrm>
              <a:off x="4713" y="1833"/>
              <a:ext cx="34" cy="69"/>
            </a:xfrm>
            <a:custGeom>
              <a:avLst/>
              <a:gdLst>
                <a:gd name="T0" fmla="*/ 3 w 69"/>
                <a:gd name="T1" fmla="*/ 0 h 137"/>
                <a:gd name="T2" fmla="*/ 7 w 69"/>
                <a:gd name="T3" fmla="*/ 10 h 137"/>
                <a:gd name="T4" fmla="*/ 8 w 69"/>
                <a:gd name="T5" fmla="*/ 17 h 137"/>
                <a:gd name="T6" fmla="*/ 0 w 69"/>
                <a:gd name="T7" fmla="*/ 18 h 137"/>
                <a:gd name="T8" fmla="*/ 0 w 69"/>
                <a:gd name="T9" fmla="*/ 8 h 137"/>
                <a:gd name="T10" fmla="*/ 0 w 69"/>
                <a:gd name="T11" fmla="*/ 6 h 137"/>
                <a:gd name="T12" fmla="*/ 2 w 69"/>
                <a:gd name="T13" fmla="*/ 3 h 137"/>
                <a:gd name="T14" fmla="*/ 3 w 69"/>
                <a:gd name="T15" fmla="*/ 0 h 137"/>
                <a:gd name="T16" fmla="*/ 3 w 69"/>
                <a:gd name="T17" fmla="*/ 0 h 13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9" h="137">
                  <a:moveTo>
                    <a:pt x="25" y="0"/>
                  </a:moveTo>
                  <a:lnTo>
                    <a:pt x="57" y="78"/>
                  </a:lnTo>
                  <a:lnTo>
                    <a:pt x="69" y="135"/>
                  </a:lnTo>
                  <a:lnTo>
                    <a:pt x="0" y="137"/>
                  </a:lnTo>
                  <a:lnTo>
                    <a:pt x="0" y="63"/>
                  </a:lnTo>
                  <a:lnTo>
                    <a:pt x="6" y="48"/>
                  </a:lnTo>
                  <a:lnTo>
                    <a:pt x="19" y="1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E08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4" name="Freeform 10"/>
            <p:cNvSpPr>
              <a:spLocks/>
            </p:cNvSpPr>
            <p:nvPr/>
          </p:nvSpPr>
          <p:spPr bwMode="auto">
            <a:xfrm>
              <a:off x="4683" y="1785"/>
              <a:ext cx="52" cy="26"/>
            </a:xfrm>
            <a:custGeom>
              <a:avLst/>
              <a:gdLst>
                <a:gd name="T0" fmla="*/ 13 w 104"/>
                <a:gd name="T1" fmla="*/ 0 h 53"/>
                <a:gd name="T2" fmla="*/ 10 w 104"/>
                <a:gd name="T3" fmla="*/ 2 h 53"/>
                <a:gd name="T4" fmla="*/ 8 w 104"/>
                <a:gd name="T5" fmla="*/ 5 h 53"/>
                <a:gd name="T6" fmla="*/ 8 w 104"/>
                <a:gd name="T7" fmla="*/ 6 h 53"/>
                <a:gd name="T8" fmla="*/ 5 w 104"/>
                <a:gd name="T9" fmla="*/ 6 h 53"/>
                <a:gd name="T10" fmla="*/ 2 w 104"/>
                <a:gd name="T11" fmla="*/ 6 h 53"/>
                <a:gd name="T12" fmla="*/ 0 w 104"/>
                <a:gd name="T13" fmla="*/ 5 h 53"/>
                <a:gd name="T14" fmla="*/ 2 w 104"/>
                <a:gd name="T15" fmla="*/ 1 h 53"/>
                <a:gd name="T16" fmla="*/ 3 w 104"/>
                <a:gd name="T17" fmla="*/ 0 h 53"/>
                <a:gd name="T18" fmla="*/ 13 w 104"/>
                <a:gd name="T19" fmla="*/ 0 h 53"/>
                <a:gd name="T20" fmla="*/ 13 w 104"/>
                <a:gd name="T21" fmla="*/ 0 h 53"/>
                <a:gd name="T22" fmla="*/ 13 w 104"/>
                <a:gd name="T23" fmla="*/ 0 h 5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04" h="53">
                  <a:moveTo>
                    <a:pt x="97" y="6"/>
                  </a:moveTo>
                  <a:lnTo>
                    <a:pt x="79" y="19"/>
                  </a:lnTo>
                  <a:lnTo>
                    <a:pt x="64" y="46"/>
                  </a:lnTo>
                  <a:lnTo>
                    <a:pt x="62" y="53"/>
                  </a:lnTo>
                  <a:lnTo>
                    <a:pt x="39" y="52"/>
                  </a:lnTo>
                  <a:lnTo>
                    <a:pt x="9" y="52"/>
                  </a:lnTo>
                  <a:lnTo>
                    <a:pt x="0" y="44"/>
                  </a:lnTo>
                  <a:lnTo>
                    <a:pt x="9" y="14"/>
                  </a:lnTo>
                  <a:lnTo>
                    <a:pt x="24" y="6"/>
                  </a:lnTo>
                  <a:lnTo>
                    <a:pt x="104" y="0"/>
                  </a:lnTo>
                  <a:lnTo>
                    <a:pt x="97" y="6"/>
                  </a:lnTo>
                  <a:close/>
                </a:path>
              </a:pathLst>
            </a:custGeom>
            <a:solidFill>
              <a:srgbClr val="E5B2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5" name="Freeform 11"/>
            <p:cNvSpPr>
              <a:spLocks/>
            </p:cNvSpPr>
            <p:nvPr/>
          </p:nvSpPr>
          <p:spPr bwMode="auto">
            <a:xfrm>
              <a:off x="4265" y="1541"/>
              <a:ext cx="17" cy="53"/>
            </a:xfrm>
            <a:custGeom>
              <a:avLst/>
              <a:gdLst>
                <a:gd name="T0" fmla="*/ 4 w 32"/>
                <a:gd name="T1" fmla="*/ 1 h 104"/>
                <a:gd name="T2" fmla="*/ 5 w 32"/>
                <a:gd name="T3" fmla="*/ 8 h 104"/>
                <a:gd name="T4" fmla="*/ 5 w 32"/>
                <a:gd name="T5" fmla="*/ 13 h 104"/>
                <a:gd name="T6" fmla="*/ 3 w 32"/>
                <a:gd name="T7" fmla="*/ 14 h 104"/>
                <a:gd name="T8" fmla="*/ 2 w 32"/>
                <a:gd name="T9" fmla="*/ 12 h 104"/>
                <a:gd name="T10" fmla="*/ 0 w 32"/>
                <a:gd name="T11" fmla="*/ 11 h 104"/>
                <a:gd name="T12" fmla="*/ 0 w 32"/>
                <a:gd name="T13" fmla="*/ 8 h 104"/>
                <a:gd name="T14" fmla="*/ 2 w 32"/>
                <a:gd name="T15" fmla="*/ 4 h 104"/>
                <a:gd name="T16" fmla="*/ 4 w 32"/>
                <a:gd name="T17" fmla="*/ 0 h 104"/>
                <a:gd name="T18" fmla="*/ 4 w 32"/>
                <a:gd name="T19" fmla="*/ 1 h 104"/>
                <a:gd name="T20" fmla="*/ 4 w 32"/>
                <a:gd name="T21" fmla="*/ 1 h 10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" h="104">
                  <a:moveTo>
                    <a:pt x="26" y="7"/>
                  </a:moveTo>
                  <a:lnTo>
                    <a:pt x="30" y="60"/>
                  </a:lnTo>
                  <a:lnTo>
                    <a:pt x="32" y="100"/>
                  </a:lnTo>
                  <a:lnTo>
                    <a:pt x="23" y="104"/>
                  </a:lnTo>
                  <a:lnTo>
                    <a:pt x="9" y="95"/>
                  </a:lnTo>
                  <a:lnTo>
                    <a:pt x="0" y="81"/>
                  </a:lnTo>
                  <a:lnTo>
                    <a:pt x="0" y="58"/>
                  </a:lnTo>
                  <a:lnTo>
                    <a:pt x="9" y="30"/>
                  </a:lnTo>
                  <a:lnTo>
                    <a:pt x="24" y="0"/>
                  </a:lnTo>
                  <a:lnTo>
                    <a:pt x="26" y="7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6" name="Freeform 12"/>
            <p:cNvSpPr>
              <a:spLocks/>
            </p:cNvSpPr>
            <p:nvPr/>
          </p:nvSpPr>
          <p:spPr bwMode="auto">
            <a:xfrm>
              <a:off x="4731" y="1774"/>
              <a:ext cx="92" cy="130"/>
            </a:xfrm>
            <a:custGeom>
              <a:avLst/>
              <a:gdLst>
                <a:gd name="T0" fmla="*/ 3 w 184"/>
                <a:gd name="T1" fmla="*/ 0 h 261"/>
                <a:gd name="T2" fmla="*/ 13 w 184"/>
                <a:gd name="T3" fmla="*/ 1 h 261"/>
                <a:gd name="T4" fmla="*/ 21 w 184"/>
                <a:gd name="T5" fmla="*/ 0 h 261"/>
                <a:gd name="T6" fmla="*/ 21 w 184"/>
                <a:gd name="T7" fmla="*/ 19 h 261"/>
                <a:gd name="T8" fmla="*/ 21 w 184"/>
                <a:gd name="T9" fmla="*/ 25 h 261"/>
                <a:gd name="T10" fmla="*/ 23 w 184"/>
                <a:gd name="T11" fmla="*/ 32 h 261"/>
                <a:gd name="T12" fmla="*/ 4 w 184"/>
                <a:gd name="T13" fmla="*/ 31 h 261"/>
                <a:gd name="T14" fmla="*/ 2 w 184"/>
                <a:gd name="T15" fmla="*/ 19 h 261"/>
                <a:gd name="T16" fmla="*/ 0 w 184"/>
                <a:gd name="T17" fmla="*/ 11 h 261"/>
                <a:gd name="T18" fmla="*/ 1 w 184"/>
                <a:gd name="T19" fmla="*/ 4 h 261"/>
                <a:gd name="T20" fmla="*/ 1 w 184"/>
                <a:gd name="T21" fmla="*/ 1 h 261"/>
                <a:gd name="T22" fmla="*/ 3 w 184"/>
                <a:gd name="T23" fmla="*/ 0 h 261"/>
                <a:gd name="T24" fmla="*/ 3 w 184"/>
                <a:gd name="T25" fmla="*/ 0 h 26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84" h="261">
                  <a:moveTo>
                    <a:pt x="20" y="0"/>
                  </a:moveTo>
                  <a:lnTo>
                    <a:pt x="104" y="10"/>
                  </a:lnTo>
                  <a:lnTo>
                    <a:pt x="161" y="0"/>
                  </a:lnTo>
                  <a:lnTo>
                    <a:pt x="167" y="152"/>
                  </a:lnTo>
                  <a:lnTo>
                    <a:pt x="167" y="206"/>
                  </a:lnTo>
                  <a:lnTo>
                    <a:pt x="184" y="261"/>
                  </a:lnTo>
                  <a:lnTo>
                    <a:pt x="32" y="255"/>
                  </a:lnTo>
                  <a:lnTo>
                    <a:pt x="11" y="152"/>
                  </a:lnTo>
                  <a:lnTo>
                    <a:pt x="0" y="90"/>
                  </a:lnTo>
                  <a:lnTo>
                    <a:pt x="1" y="38"/>
                  </a:lnTo>
                  <a:lnTo>
                    <a:pt x="7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7" name="Freeform 13"/>
            <p:cNvSpPr>
              <a:spLocks/>
            </p:cNvSpPr>
            <p:nvPr/>
          </p:nvSpPr>
          <p:spPr bwMode="auto">
            <a:xfrm>
              <a:off x="4423" y="1423"/>
              <a:ext cx="277" cy="508"/>
            </a:xfrm>
            <a:custGeom>
              <a:avLst/>
              <a:gdLst>
                <a:gd name="T0" fmla="*/ 28 w 554"/>
                <a:gd name="T1" fmla="*/ 5 h 1015"/>
                <a:gd name="T2" fmla="*/ 30 w 554"/>
                <a:gd name="T3" fmla="*/ 19 h 1015"/>
                <a:gd name="T4" fmla="*/ 29 w 554"/>
                <a:gd name="T5" fmla="*/ 23 h 1015"/>
                <a:gd name="T6" fmla="*/ 27 w 554"/>
                <a:gd name="T7" fmla="*/ 26 h 1015"/>
                <a:gd name="T8" fmla="*/ 26 w 554"/>
                <a:gd name="T9" fmla="*/ 38 h 1015"/>
                <a:gd name="T10" fmla="*/ 26 w 554"/>
                <a:gd name="T11" fmla="*/ 60 h 1015"/>
                <a:gd name="T12" fmla="*/ 25 w 554"/>
                <a:gd name="T13" fmla="*/ 62 h 1015"/>
                <a:gd name="T14" fmla="*/ 19 w 554"/>
                <a:gd name="T15" fmla="*/ 65 h 1015"/>
                <a:gd name="T16" fmla="*/ 12 w 554"/>
                <a:gd name="T17" fmla="*/ 69 h 1015"/>
                <a:gd name="T18" fmla="*/ 9 w 554"/>
                <a:gd name="T19" fmla="*/ 73 h 1015"/>
                <a:gd name="T20" fmla="*/ 5 w 554"/>
                <a:gd name="T21" fmla="*/ 79 h 1015"/>
                <a:gd name="T22" fmla="*/ 2 w 554"/>
                <a:gd name="T23" fmla="*/ 88 h 1015"/>
                <a:gd name="T24" fmla="*/ 0 w 554"/>
                <a:gd name="T25" fmla="*/ 96 h 1015"/>
                <a:gd name="T26" fmla="*/ 0 w 554"/>
                <a:gd name="T27" fmla="*/ 100 h 1015"/>
                <a:gd name="T28" fmla="*/ 3 w 554"/>
                <a:gd name="T29" fmla="*/ 109 h 1015"/>
                <a:gd name="T30" fmla="*/ 6 w 554"/>
                <a:gd name="T31" fmla="*/ 116 h 1015"/>
                <a:gd name="T32" fmla="*/ 11 w 554"/>
                <a:gd name="T33" fmla="*/ 122 h 1015"/>
                <a:gd name="T34" fmla="*/ 17 w 554"/>
                <a:gd name="T35" fmla="*/ 126 h 1015"/>
                <a:gd name="T36" fmla="*/ 24 w 554"/>
                <a:gd name="T37" fmla="*/ 127 h 1015"/>
                <a:gd name="T38" fmla="*/ 52 w 554"/>
                <a:gd name="T39" fmla="*/ 127 h 1015"/>
                <a:gd name="T40" fmla="*/ 64 w 554"/>
                <a:gd name="T41" fmla="*/ 115 h 1015"/>
                <a:gd name="T42" fmla="*/ 67 w 554"/>
                <a:gd name="T43" fmla="*/ 110 h 1015"/>
                <a:gd name="T44" fmla="*/ 70 w 554"/>
                <a:gd name="T45" fmla="*/ 96 h 1015"/>
                <a:gd name="T46" fmla="*/ 70 w 554"/>
                <a:gd name="T47" fmla="*/ 90 h 1015"/>
                <a:gd name="T48" fmla="*/ 68 w 554"/>
                <a:gd name="T49" fmla="*/ 84 h 1015"/>
                <a:gd name="T50" fmla="*/ 64 w 554"/>
                <a:gd name="T51" fmla="*/ 75 h 1015"/>
                <a:gd name="T52" fmla="*/ 62 w 554"/>
                <a:gd name="T53" fmla="*/ 73 h 1015"/>
                <a:gd name="T54" fmla="*/ 53 w 554"/>
                <a:gd name="T55" fmla="*/ 66 h 1015"/>
                <a:gd name="T56" fmla="*/ 46 w 554"/>
                <a:gd name="T57" fmla="*/ 62 h 1015"/>
                <a:gd name="T58" fmla="*/ 45 w 554"/>
                <a:gd name="T59" fmla="*/ 32 h 1015"/>
                <a:gd name="T60" fmla="*/ 45 w 554"/>
                <a:gd name="T61" fmla="*/ 26 h 1015"/>
                <a:gd name="T62" fmla="*/ 45 w 554"/>
                <a:gd name="T63" fmla="*/ 24 h 1015"/>
                <a:gd name="T64" fmla="*/ 44 w 554"/>
                <a:gd name="T65" fmla="*/ 23 h 1015"/>
                <a:gd name="T66" fmla="*/ 43 w 554"/>
                <a:gd name="T67" fmla="*/ 21 h 1015"/>
                <a:gd name="T68" fmla="*/ 42 w 554"/>
                <a:gd name="T69" fmla="*/ 19 h 1015"/>
                <a:gd name="T70" fmla="*/ 46 w 554"/>
                <a:gd name="T71" fmla="*/ 0 h 1015"/>
                <a:gd name="T72" fmla="*/ 28 w 554"/>
                <a:gd name="T73" fmla="*/ 5 h 1015"/>
                <a:gd name="T74" fmla="*/ 28 w 554"/>
                <a:gd name="T75" fmla="*/ 5 h 101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554" h="1015">
                  <a:moveTo>
                    <a:pt x="221" y="36"/>
                  </a:moveTo>
                  <a:lnTo>
                    <a:pt x="240" y="152"/>
                  </a:lnTo>
                  <a:lnTo>
                    <a:pt x="225" y="179"/>
                  </a:lnTo>
                  <a:lnTo>
                    <a:pt x="211" y="207"/>
                  </a:lnTo>
                  <a:lnTo>
                    <a:pt x="208" y="304"/>
                  </a:lnTo>
                  <a:lnTo>
                    <a:pt x="206" y="475"/>
                  </a:lnTo>
                  <a:lnTo>
                    <a:pt x="200" y="490"/>
                  </a:lnTo>
                  <a:lnTo>
                    <a:pt x="145" y="519"/>
                  </a:lnTo>
                  <a:lnTo>
                    <a:pt x="95" y="551"/>
                  </a:lnTo>
                  <a:lnTo>
                    <a:pt x="67" y="583"/>
                  </a:lnTo>
                  <a:lnTo>
                    <a:pt x="38" y="631"/>
                  </a:lnTo>
                  <a:lnTo>
                    <a:pt x="12" y="703"/>
                  </a:lnTo>
                  <a:lnTo>
                    <a:pt x="0" y="768"/>
                  </a:lnTo>
                  <a:lnTo>
                    <a:pt x="0" y="796"/>
                  </a:lnTo>
                  <a:lnTo>
                    <a:pt x="23" y="872"/>
                  </a:lnTo>
                  <a:lnTo>
                    <a:pt x="44" y="922"/>
                  </a:lnTo>
                  <a:lnTo>
                    <a:pt x="88" y="971"/>
                  </a:lnTo>
                  <a:lnTo>
                    <a:pt x="132" y="1007"/>
                  </a:lnTo>
                  <a:lnTo>
                    <a:pt x="189" y="1013"/>
                  </a:lnTo>
                  <a:lnTo>
                    <a:pt x="413" y="1015"/>
                  </a:lnTo>
                  <a:lnTo>
                    <a:pt x="506" y="916"/>
                  </a:lnTo>
                  <a:lnTo>
                    <a:pt x="533" y="874"/>
                  </a:lnTo>
                  <a:lnTo>
                    <a:pt x="554" y="766"/>
                  </a:lnTo>
                  <a:lnTo>
                    <a:pt x="554" y="717"/>
                  </a:lnTo>
                  <a:lnTo>
                    <a:pt x="540" y="667"/>
                  </a:lnTo>
                  <a:lnTo>
                    <a:pt x="508" y="595"/>
                  </a:lnTo>
                  <a:lnTo>
                    <a:pt x="495" y="578"/>
                  </a:lnTo>
                  <a:lnTo>
                    <a:pt x="423" y="524"/>
                  </a:lnTo>
                  <a:lnTo>
                    <a:pt x="362" y="494"/>
                  </a:lnTo>
                  <a:lnTo>
                    <a:pt x="358" y="253"/>
                  </a:lnTo>
                  <a:lnTo>
                    <a:pt x="358" y="201"/>
                  </a:lnTo>
                  <a:lnTo>
                    <a:pt x="356" y="190"/>
                  </a:lnTo>
                  <a:lnTo>
                    <a:pt x="348" y="182"/>
                  </a:lnTo>
                  <a:lnTo>
                    <a:pt x="337" y="165"/>
                  </a:lnTo>
                  <a:lnTo>
                    <a:pt x="333" y="152"/>
                  </a:lnTo>
                  <a:lnTo>
                    <a:pt x="366" y="0"/>
                  </a:lnTo>
                  <a:lnTo>
                    <a:pt x="221" y="36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8" name="Freeform 14"/>
            <p:cNvSpPr>
              <a:spLocks/>
            </p:cNvSpPr>
            <p:nvPr/>
          </p:nvSpPr>
          <p:spPr bwMode="auto">
            <a:xfrm>
              <a:off x="4218" y="1369"/>
              <a:ext cx="142" cy="254"/>
            </a:xfrm>
            <a:custGeom>
              <a:avLst/>
              <a:gdLst>
                <a:gd name="T0" fmla="*/ 12 w 283"/>
                <a:gd name="T1" fmla="*/ 3 h 508"/>
                <a:gd name="T2" fmla="*/ 12 w 283"/>
                <a:gd name="T3" fmla="*/ 15 h 508"/>
                <a:gd name="T4" fmla="*/ 12 w 283"/>
                <a:gd name="T5" fmla="*/ 16 h 508"/>
                <a:gd name="T6" fmla="*/ 13 w 283"/>
                <a:gd name="T7" fmla="*/ 17 h 508"/>
                <a:gd name="T8" fmla="*/ 15 w 283"/>
                <a:gd name="T9" fmla="*/ 19 h 508"/>
                <a:gd name="T10" fmla="*/ 25 w 283"/>
                <a:gd name="T11" fmla="*/ 18 h 508"/>
                <a:gd name="T12" fmla="*/ 36 w 283"/>
                <a:gd name="T13" fmla="*/ 15 h 508"/>
                <a:gd name="T14" fmla="*/ 20 w 283"/>
                <a:gd name="T15" fmla="*/ 30 h 508"/>
                <a:gd name="T16" fmla="*/ 19 w 283"/>
                <a:gd name="T17" fmla="*/ 34 h 508"/>
                <a:gd name="T18" fmla="*/ 14 w 283"/>
                <a:gd name="T19" fmla="*/ 46 h 508"/>
                <a:gd name="T20" fmla="*/ 13 w 283"/>
                <a:gd name="T21" fmla="*/ 51 h 508"/>
                <a:gd name="T22" fmla="*/ 13 w 283"/>
                <a:gd name="T23" fmla="*/ 54 h 508"/>
                <a:gd name="T24" fmla="*/ 14 w 283"/>
                <a:gd name="T25" fmla="*/ 60 h 508"/>
                <a:gd name="T26" fmla="*/ 13 w 283"/>
                <a:gd name="T27" fmla="*/ 64 h 508"/>
                <a:gd name="T28" fmla="*/ 7 w 283"/>
                <a:gd name="T29" fmla="*/ 58 h 508"/>
                <a:gd name="T30" fmla="*/ 5 w 283"/>
                <a:gd name="T31" fmla="*/ 56 h 508"/>
                <a:gd name="T32" fmla="*/ 1 w 283"/>
                <a:gd name="T33" fmla="*/ 46 h 508"/>
                <a:gd name="T34" fmla="*/ 0 w 283"/>
                <a:gd name="T35" fmla="*/ 29 h 508"/>
                <a:gd name="T36" fmla="*/ 1 w 283"/>
                <a:gd name="T37" fmla="*/ 27 h 508"/>
                <a:gd name="T38" fmla="*/ 4 w 283"/>
                <a:gd name="T39" fmla="*/ 16 h 508"/>
                <a:gd name="T40" fmla="*/ 6 w 283"/>
                <a:gd name="T41" fmla="*/ 13 h 508"/>
                <a:gd name="T42" fmla="*/ 6 w 283"/>
                <a:gd name="T43" fmla="*/ 7 h 508"/>
                <a:gd name="T44" fmla="*/ 7 w 283"/>
                <a:gd name="T45" fmla="*/ 4 h 508"/>
                <a:gd name="T46" fmla="*/ 9 w 283"/>
                <a:gd name="T47" fmla="*/ 2 h 508"/>
                <a:gd name="T48" fmla="*/ 13 w 283"/>
                <a:gd name="T49" fmla="*/ 0 h 508"/>
                <a:gd name="T50" fmla="*/ 13 w 283"/>
                <a:gd name="T51" fmla="*/ 3 h 508"/>
                <a:gd name="T52" fmla="*/ 12 w 283"/>
                <a:gd name="T53" fmla="*/ 3 h 508"/>
                <a:gd name="T54" fmla="*/ 12 w 283"/>
                <a:gd name="T55" fmla="*/ 3 h 508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83" h="508">
                  <a:moveTo>
                    <a:pt x="91" y="23"/>
                  </a:moveTo>
                  <a:lnTo>
                    <a:pt x="89" y="115"/>
                  </a:lnTo>
                  <a:lnTo>
                    <a:pt x="95" y="122"/>
                  </a:lnTo>
                  <a:lnTo>
                    <a:pt x="104" y="134"/>
                  </a:lnTo>
                  <a:lnTo>
                    <a:pt x="118" y="145"/>
                  </a:lnTo>
                  <a:lnTo>
                    <a:pt x="199" y="137"/>
                  </a:lnTo>
                  <a:lnTo>
                    <a:pt x="283" y="115"/>
                  </a:lnTo>
                  <a:lnTo>
                    <a:pt x="154" y="236"/>
                  </a:lnTo>
                  <a:lnTo>
                    <a:pt x="150" y="272"/>
                  </a:lnTo>
                  <a:lnTo>
                    <a:pt x="106" y="365"/>
                  </a:lnTo>
                  <a:lnTo>
                    <a:pt x="97" y="403"/>
                  </a:lnTo>
                  <a:lnTo>
                    <a:pt x="97" y="432"/>
                  </a:lnTo>
                  <a:lnTo>
                    <a:pt x="112" y="476"/>
                  </a:lnTo>
                  <a:lnTo>
                    <a:pt x="104" y="508"/>
                  </a:lnTo>
                  <a:lnTo>
                    <a:pt x="51" y="457"/>
                  </a:lnTo>
                  <a:lnTo>
                    <a:pt x="34" y="441"/>
                  </a:lnTo>
                  <a:lnTo>
                    <a:pt x="2" y="364"/>
                  </a:lnTo>
                  <a:lnTo>
                    <a:pt x="0" y="227"/>
                  </a:lnTo>
                  <a:lnTo>
                    <a:pt x="3" y="210"/>
                  </a:lnTo>
                  <a:lnTo>
                    <a:pt x="30" y="128"/>
                  </a:lnTo>
                  <a:lnTo>
                    <a:pt x="45" y="103"/>
                  </a:lnTo>
                  <a:lnTo>
                    <a:pt x="45" y="50"/>
                  </a:lnTo>
                  <a:lnTo>
                    <a:pt x="53" y="29"/>
                  </a:lnTo>
                  <a:lnTo>
                    <a:pt x="70" y="12"/>
                  </a:lnTo>
                  <a:lnTo>
                    <a:pt x="99" y="0"/>
                  </a:lnTo>
                  <a:lnTo>
                    <a:pt x="99" y="18"/>
                  </a:lnTo>
                  <a:lnTo>
                    <a:pt x="91" y="23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69" name="Freeform 15"/>
            <p:cNvSpPr>
              <a:spLocks/>
            </p:cNvSpPr>
            <p:nvPr/>
          </p:nvSpPr>
          <p:spPr bwMode="auto">
            <a:xfrm>
              <a:off x="4263" y="1411"/>
              <a:ext cx="124" cy="216"/>
            </a:xfrm>
            <a:custGeom>
              <a:avLst/>
              <a:gdLst>
                <a:gd name="T0" fmla="*/ 29 w 247"/>
                <a:gd name="T1" fmla="*/ 0 h 432"/>
                <a:gd name="T2" fmla="*/ 22 w 247"/>
                <a:gd name="T3" fmla="*/ 6 h 432"/>
                <a:gd name="T4" fmla="*/ 15 w 247"/>
                <a:gd name="T5" fmla="*/ 9 h 432"/>
                <a:gd name="T6" fmla="*/ 6 w 247"/>
                <a:gd name="T7" fmla="*/ 10 h 432"/>
                <a:gd name="T8" fmla="*/ 4 w 247"/>
                <a:gd name="T9" fmla="*/ 11 h 432"/>
                <a:gd name="T10" fmla="*/ 4 w 247"/>
                <a:gd name="T11" fmla="*/ 13 h 432"/>
                <a:gd name="T12" fmla="*/ 8 w 247"/>
                <a:gd name="T13" fmla="*/ 19 h 432"/>
                <a:gd name="T14" fmla="*/ 8 w 247"/>
                <a:gd name="T15" fmla="*/ 23 h 432"/>
                <a:gd name="T16" fmla="*/ 4 w 247"/>
                <a:gd name="T17" fmla="*/ 33 h 432"/>
                <a:gd name="T18" fmla="*/ 5 w 247"/>
                <a:gd name="T19" fmla="*/ 40 h 432"/>
                <a:gd name="T20" fmla="*/ 5 w 247"/>
                <a:gd name="T21" fmla="*/ 46 h 432"/>
                <a:gd name="T22" fmla="*/ 4 w 247"/>
                <a:gd name="T23" fmla="*/ 46 h 432"/>
                <a:gd name="T24" fmla="*/ 1 w 247"/>
                <a:gd name="T25" fmla="*/ 43 h 432"/>
                <a:gd name="T26" fmla="*/ 0 w 247"/>
                <a:gd name="T27" fmla="*/ 50 h 432"/>
                <a:gd name="T28" fmla="*/ 1 w 247"/>
                <a:gd name="T29" fmla="*/ 52 h 432"/>
                <a:gd name="T30" fmla="*/ 3 w 247"/>
                <a:gd name="T31" fmla="*/ 53 h 432"/>
                <a:gd name="T32" fmla="*/ 4 w 247"/>
                <a:gd name="T33" fmla="*/ 54 h 432"/>
                <a:gd name="T34" fmla="*/ 8 w 247"/>
                <a:gd name="T35" fmla="*/ 54 h 432"/>
                <a:gd name="T36" fmla="*/ 15 w 247"/>
                <a:gd name="T37" fmla="*/ 53 h 432"/>
                <a:gd name="T38" fmla="*/ 18 w 247"/>
                <a:gd name="T39" fmla="*/ 51 h 432"/>
                <a:gd name="T40" fmla="*/ 23 w 247"/>
                <a:gd name="T41" fmla="*/ 42 h 432"/>
                <a:gd name="T42" fmla="*/ 23 w 247"/>
                <a:gd name="T43" fmla="*/ 34 h 432"/>
                <a:gd name="T44" fmla="*/ 27 w 247"/>
                <a:gd name="T45" fmla="*/ 25 h 432"/>
                <a:gd name="T46" fmla="*/ 30 w 247"/>
                <a:gd name="T47" fmla="*/ 13 h 432"/>
                <a:gd name="T48" fmla="*/ 31 w 247"/>
                <a:gd name="T49" fmla="*/ 10 h 432"/>
                <a:gd name="T50" fmla="*/ 31 w 247"/>
                <a:gd name="T51" fmla="*/ 7 h 432"/>
                <a:gd name="T52" fmla="*/ 31 w 247"/>
                <a:gd name="T53" fmla="*/ 2 h 432"/>
                <a:gd name="T54" fmla="*/ 31 w 247"/>
                <a:gd name="T55" fmla="*/ 0 h 432"/>
                <a:gd name="T56" fmla="*/ 29 w 247"/>
                <a:gd name="T57" fmla="*/ 0 h 432"/>
                <a:gd name="T58" fmla="*/ 29 w 247"/>
                <a:gd name="T59" fmla="*/ 0 h 432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47" h="432">
                  <a:moveTo>
                    <a:pt x="226" y="0"/>
                  </a:moveTo>
                  <a:lnTo>
                    <a:pt x="169" y="48"/>
                  </a:lnTo>
                  <a:lnTo>
                    <a:pt x="116" y="70"/>
                  </a:lnTo>
                  <a:lnTo>
                    <a:pt x="46" y="80"/>
                  </a:lnTo>
                  <a:lnTo>
                    <a:pt x="30" y="88"/>
                  </a:lnTo>
                  <a:lnTo>
                    <a:pt x="28" y="101"/>
                  </a:lnTo>
                  <a:lnTo>
                    <a:pt x="63" y="150"/>
                  </a:lnTo>
                  <a:lnTo>
                    <a:pt x="63" y="183"/>
                  </a:lnTo>
                  <a:lnTo>
                    <a:pt x="27" y="264"/>
                  </a:lnTo>
                  <a:lnTo>
                    <a:pt x="34" y="316"/>
                  </a:lnTo>
                  <a:lnTo>
                    <a:pt x="38" y="363"/>
                  </a:lnTo>
                  <a:lnTo>
                    <a:pt x="27" y="365"/>
                  </a:lnTo>
                  <a:lnTo>
                    <a:pt x="4" y="340"/>
                  </a:lnTo>
                  <a:lnTo>
                    <a:pt x="0" y="394"/>
                  </a:lnTo>
                  <a:lnTo>
                    <a:pt x="8" y="409"/>
                  </a:lnTo>
                  <a:lnTo>
                    <a:pt x="17" y="420"/>
                  </a:lnTo>
                  <a:lnTo>
                    <a:pt x="27" y="430"/>
                  </a:lnTo>
                  <a:lnTo>
                    <a:pt x="63" y="432"/>
                  </a:lnTo>
                  <a:lnTo>
                    <a:pt x="114" y="424"/>
                  </a:lnTo>
                  <a:lnTo>
                    <a:pt x="141" y="405"/>
                  </a:lnTo>
                  <a:lnTo>
                    <a:pt x="177" y="329"/>
                  </a:lnTo>
                  <a:lnTo>
                    <a:pt x="181" y="268"/>
                  </a:lnTo>
                  <a:lnTo>
                    <a:pt x="211" y="198"/>
                  </a:lnTo>
                  <a:lnTo>
                    <a:pt x="236" y="103"/>
                  </a:lnTo>
                  <a:lnTo>
                    <a:pt x="247" y="74"/>
                  </a:lnTo>
                  <a:lnTo>
                    <a:pt x="247" y="50"/>
                  </a:lnTo>
                  <a:lnTo>
                    <a:pt x="245" y="11"/>
                  </a:lnTo>
                  <a:lnTo>
                    <a:pt x="243" y="0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0" name="Freeform 16"/>
            <p:cNvSpPr>
              <a:spLocks/>
            </p:cNvSpPr>
            <p:nvPr/>
          </p:nvSpPr>
          <p:spPr bwMode="auto">
            <a:xfrm>
              <a:off x="4380" y="1206"/>
              <a:ext cx="170" cy="174"/>
            </a:xfrm>
            <a:custGeom>
              <a:avLst/>
              <a:gdLst>
                <a:gd name="T0" fmla="*/ 8 w 338"/>
                <a:gd name="T1" fmla="*/ 13 h 348"/>
                <a:gd name="T2" fmla="*/ 28 w 338"/>
                <a:gd name="T3" fmla="*/ 5 h 348"/>
                <a:gd name="T4" fmla="*/ 31 w 338"/>
                <a:gd name="T5" fmla="*/ 3 h 348"/>
                <a:gd name="T6" fmla="*/ 33 w 338"/>
                <a:gd name="T7" fmla="*/ 0 h 348"/>
                <a:gd name="T8" fmla="*/ 36 w 338"/>
                <a:gd name="T9" fmla="*/ 7 h 348"/>
                <a:gd name="T10" fmla="*/ 38 w 338"/>
                <a:gd name="T11" fmla="*/ 10 h 348"/>
                <a:gd name="T12" fmla="*/ 42 w 338"/>
                <a:gd name="T13" fmla="*/ 24 h 348"/>
                <a:gd name="T14" fmla="*/ 43 w 338"/>
                <a:gd name="T15" fmla="*/ 29 h 348"/>
                <a:gd name="T16" fmla="*/ 42 w 338"/>
                <a:gd name="T17" fmla="*/ 34 h 348"/>
                <a:gd name="T18" fmla="*/ 38 w 338"/>
                <a:gd name="T19" fmla="*/ 34 h 348"/>
                <a:gd name="T20" fmla="*/ 35 w 338"/>
                <a:gd name="T21" fmla="*/ 34 h 348"/>
                <a:gd name="T22" fmla="*/ 28 w 338"/>
                <a:gd name="T23" fmla="*/ 35 h 348"/>
                <a:gd name="T24" fmla="*/ 18 w 338"/>
                <a:gd name="T25" fmla="*/ 37 h 348"/>
                <a:gd name="T26" fmla="*/ 3 w 338"/>
                <a:gd name="T27" fmla="*/ 44 h 348"/>
                <a:gd name="T28" fmla="*/ 0 w 338"/>
                <a:gd name="T29" fmla="*/ 44 h 348"/>
                <a:gd name="T30" fmla="*/ 8 w 338"/>
                <a:gd name="T31" fmla="*/ 13 h 348"/>
                <a:gd name="T32" fmla="*/ 8 w 338"/>
                <a:gd name="T33" fmla="*/ 13 h 34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38" h="348">
                  <a:moveTo>
                    <a:pt x="64" y="99"/>
                  </a:moveTo>
                  <a:lnTo>
                    <a:pt x="217" y="33"/>
                  </a:lnTo>
                  <a:lnTo>
                    <a:pt x="245" y="18"/>
                  </a:lnTo>
                  <a:lnTo>
                    <a:pt x="257" y="0"/>
                  </a:lnTo>
                  <a:lnTo>
                    <a:pt x="285" y="50"/>
                  </a:lnTo>
                  <a:lnTo>
                    <a:pt x="298" y="75"/>
                  </a:lnTo>
                  <a:lnTo>
                    <a:pt x="333" y="185"/>
                  </a:lnTo>
                  <a:lnTo>
                    <a:pt x="338" y="232"/>
                  </a:lnTo>
                  <a:lnTo>
                    <a:pt x="335" y="272"/>
                  </a:lnTo>
                  <a:lnTo>
                    <a:pt x="300" y="265"/>
                  </a:lnTo>
                  <a:lnTo>
                    <a:pt x="277" y="267"/>
                  </a:lnTo>
                  <a:lnTo>
                    <a:pt x="220" y="278"/>
                  </a:lnTo>
                  <a:lnTo>
                    <a:pt x="144" y="295"/>
                  </a:lnTo>
                  <a:lnTo>
                    <a:pt x="19" y="345"/>
                  </a:lnTo>
                  <a:lnTo>
                    <a:pt x="0" y="348"/>
                  </a:lnTo>
                  <a:lnTo>
                    <a:pt x="64" y="9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1" name="Freeform 17"/>
            <p:cNvSpPr>
              <a:spLocks/>
            </p:cNvSpPr>
            <p:nvPr/>
          </p:nvSpPr>
          <p:spPr bwMode="auto">
            <a:xfrm>
              <a:off x="4272" y="1182"/>
              <a:ext cx="1047" cy="727"/>
            </a:xfrm>
            <a:custGeom>
              <a:avLst/>
              <a:gdLst>
                <a:gd name="T0" fmla="*/ 199 w 2094"/>
                <a:gd name="T1" fmla="*/ 0 h 1454"/>
                <a:gd name="T2" fmla="*/ 202 w 2094"/>
                <a:gd name="T3" fmla="*/ 0 h 1454"/>
                <a:gd name="T4" fmla="*/ 214 w 2094"/>
                <a:gd name="T5" fmla="*/ 18 h 1454"/>
                <a:gd name="T6" fmla="*/ 245 w 2094"/>
                <a:gd name="T7" fmla="*/ 29 h 1454"/>
                <a:gd name="T8" fmla="*/ 252 w 2094"/>
                <a:gd name="T9" fmla="*/ 33 h 1454"/>
                <a:gd name="T10" fmla="*/ 261 w 2094"/>
                <a:gd name="T11" fmla="*/ 46 h 1454"/>
                <a:gd name="T12" fmla="*/ 262 w 2094"/>
                <a:gd name="T13" fmla="*/ 68 h 1454"/>
                <a:gd name="T14" fmla="*/ 262 w 2094"/>
                <a:gd name="T15" fmla="*/ 89 h 1454"/>
                <a:gd name="T16" fmla="*/ 257 w 2094"/>
                <a:gd name="T17" fmla="*/ 105 h 1454"/>
                <a:gd name="T18" fmla="*/ 259 w 2094"/>
                <a:gd name="T19" fmla="*/ 120 h 1454"/>
                <a:gd name="T20" fmla="*/ 257 w 2094"/>
                <a:gd name="T21" fmla="*/ 137 h 1454"/>
                <a:gd name="T22" fmla="*/ 246 w 2094"/>
                <a:gd name="T23" fmla="*/ 158 h 1454"/>
                <a:gd name="T24" fmla="*/ 236 w 2094"/>
                <a:gd name="T25" fmla="*/ 178 h 1454"/>
                <a:gd name="T26" fmla="*/ 217 w 2094"/>
                <a:gd name="T27" fmla="*/ 181 h 1454"/>
                <a:gd name="T28" fmla="*/ 206 w 2094"/>
                <a:gd name="T29" fmla="*/ 182 h 1454"/>
                <a:gd name="T30" fmla="*/ 196 w 2094"/>
                <a:gd name="T31" fmla="*/ 182 h 1454"/>
                <a:gd name="T32" fmla="*/ 160 w 2094"/>
                <a:gd name="T33" fmla="*/ 182 h 1454"/>
                <a:gd name="T34" fmla="*/ 139 w 2094"/>
                <a:gd name="T35" fmla="*/ 182 h 1454"/>
                <a:gd name="T36" fmla="*/ 136 w 2094"/>
                <a:gd name="T37" fmla="*/ 173 h 1454"/>
                <a:gd name="T38" fmla="*/ 135 w 2094"/>
                <a:gd name="T39" fmla="*/ 149 h 1454"/>
                <a:gd name="T40" fmla="*/ 121 w 2094"/>
                <a:gd name="T41" fmla="*/ 149 h 1454"/>
                <a:gd name="T42" fmla="*/ 116 w 2094"/>
                <a:gd name="T43" fmla="*/ 150 h 1454"/>
                <a:gd name="T44" fmla="*/ 115 w 2094"/>
                <a:gd name="T45" fmla="*/ 151 h 1454"/>
                <a:gd name="T46" fmla="*/ 107 w 2094"/>
                <a:gd name="T47" fmla="*/ 151 h 1454"/>
                <a:gd name="T48" fmla="*/ 107 w 2094"/>
                <a:gd name="T49" fmla="*/ 147 h 1454"/>
                <a:gd name="T50" fmla="*/ 105 w 2094"/>
                <a:gd name="T51" fmla="*/ 141 h 1454"/>
                <a:gd name="T52" fmla="*/ 99 w 2094"/>
                <a:gd name="T53" fmla="*/ 129 h 1454"/>
                <a:gd name="T54" fmla="*/ 92 w 2094"/>
                <a:gd name="T55" fmla="*/ 109 h 1454"/>
                <a:gd name="T56" fmla="*/ 58 w 2094"/>
                <a:gd name="T57" fmla="*/ 112 h 1454"/>
                <a:gd name="T58" fmla="*/ 31 w 2094"/>
                <a:gd name="T59" fmla="*/ 114 h 1454"/>
                <a:gd name="T60" fmla="*/ 11 w 2094"/>
                <a:gd name="T61" fmla="*/ 116 h 1454"/>
                <a:gd name="T62" fmla="*/ 8 w 2094"/>
                <a:gd name="T63" fmla="*/ 115 h 1454"/>
                <a:gd name="T64" fmla="*/ 0 w 2094"/>
                <a:gd name="T65" fmla="*/ 112 h 1454"/>
                <a:gd name="T66" fmla="*/ 9 w 2094"/>
                <a:gd name="T67" fmla="*/ 111 h 1454"/>
                <a:gd name="T68" fmla="*/ 15 w 2094"/>
                <a:gd name="T69" fmla="*/ 110 h 1454"/>
                <a:gd name="T70" fmla="*/ 20 w 2094"/>
                <a:gd name="T71" fmla="*/ 100 h 1454"/>
                <a:gd name="T72" fmla="*/ 21 w 2094"/>
                <a:gd name="T73" fmla="*/ 92 h 1454"/>
                <a:gd name="T74" fmla="*/ 25 w 2094"/>
                <a:gd name="T75" fmla="*/ 82 h 1454"/>
                <a:gd name="T76" fmla="*/ 29 w 2094"/>
                <a:gd name="T77" fmla="*/ 69 h 1454"/>
                <a:gd name="T78" fmla="*/ 29 w 2094"/>
                <a:gd name="T79" fmla="*/ 65 h 1454"/>
                <a:gd name="T80" fmla="*/ 29 w 2094"/>
                <a:gd name="T81" fmla="*/ 58 h 1454"/>
                <a:gd name="T82" fmla="*/ 33 w 2094"/>
                <a:gd name="T83" fmla="*/ 64 h 1454"/>
                <a:gd name="T84" fmla="*/ 45 w 2094"/>
                <a:gd name="T85" fmla="*/ 61 h 1454"/>
                <a:gd name="T86" fmla="*/ 48 w 2094"/>
                <a:gd name="T87" fmla="*/ 60 h 1454"/>
                <a:gd name="T88" fmla="*/ 72 w 2094"/>
                <a:gd name="T89" fmla="*/ 43 h 1454"/>
                <a:gd name="T90" fmla="*/ 73 w 2094"/>
                <a:gd name="T91" fmla="*/ 37 h 1454"/>
                <a:gd name="T92" fmla="*/ 78 w 2094"/>
                <a:gd name="T93" fmla="*/ 38 h 1454"/>
                <a:gd name="T94" fmla="*/ 90 w 2094"/>
                <a:gd name="T95" fmla="*/ 29 h 1454"/>
                <a:gd name="T96" fmla="*/ 94 w 2094"/>
                <a:gd name="T97" fmla="*/ 29 h 1454"/>
                <a:gd name="T98" fmla="*/ 99 w 2094"/>
                <a:gd name="T99" fmla="*/ 22 h 1454"/>
                <a:gd name="T100" fmla="*/ 105 w 2094"/>
                <a:gd name="T101" fmla="*/ 22 h 1454"/>
                <a:gd name="T102" fmla="*/ 113 w 2094"/>
                <a:gd name="T103" fmla="*/ 20 h 1454"/>
                <a:gd name="T104" fmla="*/ 123 w 2094"/>
                <a:gd name="T105" fmla="*/ 19 h 1454"/>
                <a:gd name="T106" fmla="*/ 199 w 2094"/>
                <a:gd name="T107" fmla="*/ 0 h 1454"/>
                <a:gd name="T108" fmla="*/ 199 w 2094"/>
                <a:gd name="T109" fmla="*/ 0 h 145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094" h="1454">
                  <a:moveTo>
                    <a:pt x="1586" y="0"/>
                  </a:moveTo>
                  <a:lnTo>
                    <a:pt x="1611" y="0"/>
                  </a:lnTo>
                  <a:lnTo>
                    <a:pt x="1711" y="141"/>
                  </a:lnTo>
                  <a:lnTo>
                    <a:pt x="1953" y="226"/>
                  </a:lnTo>
                  <a:lnTo>
                    <a:pt x="2016" y="262"/>
                  </a:lnTo>
                  <a:lnTo>
                    <a:pt x="2082" y="365"/>
                  </a:lnTo>
                  <a:lnTo>
                    <a:pt x="2094" y="538"/>
                  </a:lnTo>
                  <a:lnTo>
                    <a:pt x="2094" y="711"/>
                  </a:lnTo>
                  <a:lnTo>
                    <a:pt x="2050" y="838"/>
                  </a:lnTo>
                  <a:lnTo>
                    <a:pt x="2067" y="958"/>
                  </a:lnTo>
                  <a:lnTo>
                    <a:pt x="2050" y="1093"/>
                  </a:lnTo>
                  <a:lnTo>
                    <a:pt x="1968" y="1260"/>
                  </a:lnTo>
                  <a:lnTo>
                    <a:pt x="1885" y="1424"/>
                  </a:lnTo>
                  <a:lnTo>
                    <a:pt x="1734" y="1443"/>
                  </a:lnTo>
                  <a:lnTo>
                    <a:pt x="1645" y="1454"/>
                  </a:lnTo>
                  <a:lnTo>
                    <a:pt x="1565" y="1454"/>
                  </a:lnTo>
                  <a:lnTo>
                    <a:pt x="1276" y="1454"/>
                  </a:lnTo>
                  <a:lnTo>
                    <a:pt x="1107" y="1452"/>
                  </a:lnTo>
                  <a:lnTo>
                    <a:pt x="1086" y="1382"/>
                  </a:lnTo>
                  <a:lnTo>
                    <a:pt x="1080" y="1188"/>
                  </a:lnTo>
                  <a:lnTo>
                    <a:pt x="966" y="1188"/>
                  </a:lnTo>
                  <a:lnTo>
                    <a:pt x="928" y="1198"/>
                  </a:lnTo>
                  <a:lnTo>
                    <a:pt x="913" y="1207"/>
                  </a:lnTo>
                  <a:lnTo>
                    <a:pt x="856" y="1207"/>
                  </a:lnTo>
                  <a:lnTo>
                    <a:pt x="854" y="1169"/>
                  </a:lnTo>
                  <a:lnTo>
                    <a:pt x="839" y="1127"/>
                  </a:lnTo>
                  <a:lnTo>
                    <a:pt x="787" y="1032"/>
                  </a:lnTo>
                  <a:lnTo>
                    <a:pt x="734" y="865"/>
                  </a:lnTo>
                  <a:lnTo>
                    <a:pt x="462" y="890"/>
                  </a:lnTo>
                  <a:lnTo>
                    <a:pt x="242" y="909"/>
                  </a:lnTo>
                  <a:lnTo>
                    <a:pt x="84" y="924"/>
                  </a:lnTo>
                  <a:lnTo>
                    <a:pt x="63" y="920"/>
                  </a:lnTo>
                  <a:lnTo>
                    <a:pt x="0" y="895"/>
                  </a:lnTo>
                  <a:lnTo>
                    <a:pt x="69" y="888"/>
                  </a:lnTo>
                  <a:lnTo>
                    <a:pt x="114" y="874"/>
                  </a:lnTo>
                  <a:lnTo>
                    <a:pt x="156" y="800"/>
                  </a:lnTo>
                  <a:lnTo>
                    <a:pt x="162" y="736"/>
                  </a:lnTo>
                  <a:lnTo>
                    <a:pt x="194" y="656"/>
                  </a:lnTo>
                  <a:lnTo>
                    <a:pt x="228" y="546"/>
                  </a:lnTo>
                  <a:lnTo>
                    <a:pt x="230" y="519"/>
                  </a:lnTo>
                  <a:lnTo>
                    <a:pt x="230" y="462"/>
                  </a:lnTo>
                  <a:lnTo>
                    <a:pt x="261" y="509"/>
                  </a:lnTo>
                  <a:lnTo>
                    <a:pt x="359" y="485"/>
                  </a:lnTo>
                  <a:lnTo>
                    <a:pt x="380" y="477"/>
                  </a:lnTo>
                  <a:lnTo>
                    <a:pt x="571" y="338"/>
                  </a:lnTo>
                  <a:lnTo>
                    <a:pt x="584" y="296"/>
                  </a:lnTo>
                  <a:lnTo>
                    <a:pt x="620" y="298"/>
                  </a:lnTo>
                  <a:lnTo>
                    <a:pt x="719" y="228"/>
                  </a:lnTo>
                  <a:lnTo>
                    <a:pt x="747" y="228"/>
                  </a:lnTo>
                  <a:lnTo>
                    <a:pt x="791" y="171"/>
                  </a:lnTo>
                  <a:lnTo>
                    <a:pt x="837" y="169"/>
                  </a:lnTo>
                  <a:lnTo>
                    <a:pt x="898" y="154"/>
                  </a:lnTo>
                  <a:lnTo>
                    <a:pt x="981" y="150"/>
                  </a:lnTo>
                  <a:lnTo>
                    <a:pt x="1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2" name="Freeform 18"/>
            <p:cNvSpPr>
              <a:spLocks/>
            </p:cNvSpPr>
            <p:nvPr/>
          </p:nvSpPr>
          <p:spPr bwMode="auto">
            <a:xfrm>
              <a:off x="4840" y="1368"/>
              <a:ext cx="67" cy="217"/>
            </a:xfrm>
            <a:custGeom>
              <a:avLst/>
              <a:gdLst>
                <a:gd name="T0" fmla="*/ 16 w 135"/>
                <a:gd name="T1" fmla="*/ 12 h 433"/>
                <a:gd name="T2" fmla="*/ 13 w 135"/>
                <a:gd name="T3" fmla="*/ 18 h 433"/>
                <a:gd name="T4" fmla="*/ 14 w 135"/>
                <a:gd name="T5" fmla="*/ 28 h 433"/>
                <a:gd name="T6" fmla="*/ 16 w 135"/>
                <a:gd name="T7" fmla="*/ 35 h 433"/>
                <a:gd name="T8" fmla="*/ 14 w 135"/>
                <a:gd name="T9" fmla="*/ 39 h 433"/>
                <a:gd name="T10" fmla="*/ 4 w 135"/>
                <a:gd name="T11" fmla="*/ 55 h 433"/>
                <a:gd name="T12" fmla="*/ 0 w 135"/>
                <a:gd name="T13" fmla="*/ 43 h 433"/>
                <a:gd name="T14" fmla="*/ 0 w 135"/>
                <a:gd name="T15" fmla="*/ 33 h 433"/>
                <a:gd name="T16" fmla="*/ 0 w 135"/>
                <a:gd name="T17" fmla="*/ 26 h 433"/>
                <a:gd name="T18" fmla="*/ 1 w 135"/>
                <a:gd name="T19" fmla="*/ 20 h 433"/>
                <a:gd name="T20" fmla="*/ 4 w 135"/>
                <a:gd name="T21" fmla="*/ 12 h 433"/>
                <a:gd name="T22" fmla="*/ 7 w 135"/>
                <a:gd name="T23" fmla="*/ 4 h 433"/>
                <a:gd name="T24" fmla="*/ 9 w 135"/>
                <a:gd name="T25" fmla="*/ 1 h 433"/>
                <a:gd name="T26" fmla="*/ 14 w 135"/>
                <a:gd name="T27" fmla="*/ 0 h 433"/>
                <a:gd name="T28" fmla="*/ 15 w 135"/>
                <a:gd name="T29" fmla="*/ 1 h 433"/>
                <a:gd name="T30" fmla="*/ 16 w 135"/>
                <a:gd name="T31" fmla="*/ 5 h 433"/>
                <a:gd name="T32" fmla="*/ 16 w 135"/>
                <a:gd name="T33" fmla="*/ 12 h 433"/>
                <a:gd name="T34" fmla="*/ 16 w 135"/>
                <a:gd name="T35" fmla="*/ 12 h 4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135" h="433">
                  <a:moveTo>
                    <a:pt x="128" y="89"/>
                  </a:moveTo>
                  <a:lnTo>
                    <a:pt x="105" y="142"/>
                  </a:lnTo>
                  <a:lnTo>
                    <a:pt x="118" y="222"/>
                  </a:lnTo>
                  <a:lnTo>
                    <a:pt x="128" y="279"/>
                  </a:lnTo>
                  <a:lnTo>
                    <a:pt x="118" y="309"/>
                  </a:lnTo>
                  <a:lnTo>
                    <a:pt x="36" y="433"/>
                  </a:lnTo>
                  <a:lnTo>
                    <a:pt x="4" y="338"/>
                  </a:lnTo>
                  <a:lnTo>
                    <a:pt x="0" y="260"/>
                  </a:lnTo>
                  <a:lnTo>
                    <a:pt x="4" y="203"/>
                  </a:lnTo>
                  <a:lnTo>
                    <a:pt x="14" y="157"/>
                  </a:lnTo>
                  <a:lnTo>
                    <a:pt x="36" y="91"/>
                  </a:lnTo>
                  <a:lnTo>
                    <a:pt x="63" y="26"/>
                  </a:lnTo>
                  <a:lnTo>
                    <a:pt x="78" y="1"/>
                  </a:lnTo>
                  <a:lnTo>
                    <a:pt x="113" y="0"/>
                  </a:lnTo>
                  <a:lnTo>
                    <a:pt x="126" y="1"/>
                  </a:lnTo>
                  <a:lnTo>
                    <a:pt x="135" y="36"/>
                  </a:lnTo>
                  <a:lnTo>
                    <a:pt x="128" y="89"/>
                  </a:lnTo>
                  <a:close/>
                </a:path>
              </a:pathLst>
            </a:custGeom>
            <a:solidFill>
              <a:srgbClr val="786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3" name="Freeform 19"/>
            <p:cNvSpPr>
              <a:spLocks/>
            </p:cNvSpPr>
            <p:nvPr/>
          </p:nvSpPr>
          <p:spPr bwMode="auto">
            <a:xfrm>
              <a:off x="4849" y="1414"/>
              <a:ext cx="48" cy="51"/>
            </a:xfrm>
            <a:custGeom>
              <a:avLst/>
              <a:gdLst>
                <a:gd name="T0" fmla="*/ 4 w 95"/>
                <a:gd name="T1" fmla="*/ 0 h 102"/>
                <a:gd name="T2" fmla="*/ 11 w 95"/>
                <a:gd name="T3" fmla="*/ 7 h 102"/>
                <a:gd name="T4" fmla="*/ 11 w 95"/>
                <a:gd name="T5" fmla="*/ 10 h 102"/>
                <a:gd name="T6" fmla="*/ 12 w 95"/>
                <a:gd name="T7" fmla="*/ 13 h 102"/>
                <a:gd name="T8" fmla="*/ 0 w 95"/>
                <a:gd name="T9" fmla="*/ 7 h 102"/>
                <a:gd name="T10" fmla="*/ 2 w 95"/>
                <a:gd name="T11" fmla="*/ 5 h 102"/>
                <a:gd name="T12" fmla="*/ 4 w 95"/>
                <a:gd name="T13" fmla="*/ 0 h 102"/>
                <a:gd name="T14" fmla="*/ 4 w 95"/>
                <a:gd name="T15" fmla="*/ 0 h 10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95" h="102">
                  <a:moveTo>
                    <a:pt x="27" y="0"/>
                  </a:moveTo>
                  <a:lnTo>
                    <a:pt x="84" y="51"/>
                  </a:lnTo>
                  <a:lnTo>
                    <a:pt x="88" y="74"/>
                  </a:lnTo>
                  <a:lnTo>
                    <a:pt x="95" y="102"/>
                  </a:lnTo>
                  <a:lnTo>
                    <a:pt x="0" y="55"/>
                  </a:lnTo>
                  <a:lnTo>
                    <a:pt x="14" y="3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7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4" name="Freeform 20"/>
            <p:cNvSpPr>
              <a:spLocks/>
            </p:cNvSpPr>
            <p:nvPr/>
          </p:nvSpPr>
          <p:spPr bwMode="auto">
            <a:xfrm>
              <a:off x="4713" y="1254"/>
              <a:ext cx="100" cy="354"/>
            </a:xfrm>
            <a:custGeom>
              <a:avLst/>
              <a:gdLst>
                <a:gd name="T0" fmla="*/ 23 w 200"/>
                <a:gd name="T1" fmla="*/ 19 h 708"/>
                <a:gd name="T2" fmla="*/ 18 w 200"/>
                <a:gd name="T3" fmla="*/ 27 h 708"/>
                <a:gd name="T4" fmla="*/ 13 w 200"/>
                <a:gd name="T5" fmla="*/ 29 h 708"/>
                <a:gd name="T6" fmla="*/ 13 w 200"/>
                <a:gd name="T7" fmla="*/ 39 h 708"/>
                <a:gd name="T8" fmla="*/ 8 w 200"/>
                <a:gd name="T9" fmla="*/ 43 h 708"/>
                <a:gd name="T10" fmla="*/ 7 w 200"/>
                <a:gd name="T11" fmla="*/ 50 h 708"/>
                <a:gd name="T12" fmla="*/ 7 w 200"/>
                <a:gd name="T13" fmla="*/ 57 h 708"/>
                <a:gd name="T14" fmla="*/ 13 w 200"/>
                <a:gd name="T15" fmla="*/ 73 h 708"/>
                <a:gd name="T16" fmla="*/ 20 w 200"/>
                <a:gd name="T17" fmla="*/ 89 h 708"/>
                <a:gd name="T18" fmla="*/ 19 w 200"/>
                <a:gd name="T19" fmla="*/ 88 h 708"/>
                <a:gd name="T20" fmla="*/ 17 w 200"/>
                <a:gd name="T21" fmla="*/ 84 h 708"/>
                <a:gd name="T22" fmla="*/ 15 w 200"/>
                <a:gd name="T23" fmla="*/ 82 h 708"/>
                <a:gd name="T24" fmla="*/ 14 w 200"/>
                <a:gd name="T25" fmla="*/ 80 h 708"/>
                <a:gd name="T26" fmla="*/ 12 w 200"/>
                <a:gd name="T27" fmla="*/ 77 h 708"/>
                <a:gd name="T28" fmla="*/ 10 w 200"/>
                <a:gd name="T29" fmla="*/ 74 h 708"/>
                <a:gd name="T30" fmla="*/ 8 w 200"/>
                <a:gd name="T31" fmla="*/ 71 h 708"/>
                <a:gd name="T32" fmla="*/ 7 w 200"/>
                <a:gd name="T33" fmla="*/ 68 h 708"/>
                <a:gd name="T34" fmla="*/ 5 w 200"/>
                <a:gd name="T35" fmla="*/ 65 h 708"/>
                <a:gd name="T36" fmla="*/ 4 w 200"/>
                <a:gd name="T37" fmla="*/ 62 h 708"/>
                <a:gd name="T38" fmla="*/ 1 w 200"/>
                <a:gd name="T39" fmla="*/ 56 h 708"/>
                <a:gd name="T40" fmla="*/ 0 w 200"/>
                <a:gd name="T41" fmla="*/ 52 h 708"/>
                <a:gd name="T42" fmla="*/ 1 w 200"/>
                <a:gd name="T43" fmla="*/ 48 h 708"/>
                <a:gd name="T44" fmla="*/ 2 w 200"/>
                <a:gd name="T45" fmla="*/ 43 h 708"/>
                <a:gd name="T46" fmla="*/ 4 w 200"/>
                <a:gd name="T47" fmla="*/ 38 h 708"/>
                <a:gd name="T48" fmla="*/ 4 w 200"/>
                <a:gd name="T49" fmla="*/ 35 h 708"/>
                <a:gd name="T50" fmla="*/ 5 w 200"/>
                <a:gd name="T51" fmla="*/ 33 h 708"/>
                <a:gd name="T52" fmla="*/ 7 w 200"/>
                <a:gd name="T53" fmla="*/ 28 h 708"/>
                <a:gd name="T54" fmla="*/ 9 w 200"/>
                <a:gd name="T55" fmla="*/ 24 h 708"/>
                <a:gd name="T56" fmla="*/ 10 w 200"/>
                <a:gd name="T57" fmla="*/ 20 h 708"/>
                <a:gd name="T58" fmla="*/ 12 w 200"/>
                <a:gd name="T59" fmla="*/ 19 h 708"/>
                <a:gd name="T60" fmla="*/ 14 w 200"/>
                <a:gd name="T61" fmla="*/ 13 h 708"/>
                <a:gd name="T62" fmla="*/ 14 w 200"/>
                <a:gd name="T63" fmla="*/ 9 h 708"/>
                <a:gd name="T64" fmla="*/ 13 w 200"/>
                <a:gd name="T65" fmla="*/ 6 h 708"/>
                <a:gd name="T66" fmla="*/ 11 w 200"/>
                <a:gd name="T67" fmla="*/ 3 h 708"/>
                <a:gd name="T68" fmla="*/ 11 w 200"/>
                <a:gd name="T69" fmla="*/ 3 h 708"/>
                <a:gd name="T70" fmla="*/ 3 w 200"/>
                <a:gd name="T71" fmla="*/ 21 h 708"/>
                <a:gd name="T72" fmla="*/ 5 w 200"/>
                <a:gd name="T73" fmla="*/ 1 h 708"/>
                <a:gd name="T74" fmla="*/ 13 w 200"/>
                <a:gd name="T75" fmla="*/ 0 h 708"/>
                <a:gd name="T76" fmla="*/ 18 w 200"/>
                <a:gd name="T77" fmla="*/ 9 h 708"/>
                <a:gd name="T78" fmla="*/ 22 w 200"/>
                <a:gd name="T79" fmla="*/ 16 h 708"/>
                <a:gd name="T80" fmla="*/ 25 w 200"/>
                <a:gd name="T81" fmla="*/ 18 h 708"/>
                <a:gd name="T82" fmla="*/ 23 w 200"/>
                <a:gd name="T83" fmla="*/ 19 h 708"/>
                <a:gd name="T84" fmla="*/ 23 w 200"/>
                <a:gd name="T85" fmla="*/ 19 h 70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200" h="708">
                  <a:moveTo>
                    <a:pt x="181" y="147"/>
                  </a:moveTo>
                  <a:lnTo>
                    <a:pt x="143" y="210"/>
                  </a:lnTo>
                  <a:lnTo>
                    <a:pt x="101" y="232"/>
                  </a:lnTo>
                  <a:lnTo>
                    <a:pt x="97" y="306"/>
                  </a:lnTo>
                  <a:lnTo>
                    <a:pt x="59" y="337"/>
                  </a:lnTo>
                  <a:lnTo>
                    <a:pt x="52" y="400"/>
                  </a:lnTo>
                  <a:lnTo>
                    <a:pt x="56" y="455"/>
                  </a:lnTo>
                  <a:lnTo>
                    <a:pt x="97" y="580"/>
                  </a:lnTo>
                  <a:lnTo>
                    <a:pt x="156" y="708"/>
                  </a:lnTo>
                  <a:lnTo>
                    <a:pt x="151" y="698"/>
                  </a:lnTo>
                  <a:lnTo>
                    <a:pt x="132" y="671"/>
                  </a:lnTo>
                  <a:lnTo>
                    <a:pt x="120" y="654"/>
                  </a:lnTo>
                  <a:lnTo>
                    <a:pt x="107" y="633"/>
                  </a:lnTo>
                  <a:lnTo>
                    <a:pt x="94" y="611"/>
                  </a:lnTo>
                  <a:lnTo>
                    <a:pt x="78" y="588"/>
                  </a:lnTo>
                  <a:lnTo>
                    <a:pt x="63" y="563"/>
                  </a:lnTo>
                  <a:lnTo>
                    <a:pt x="50" y="537"/>
                  </a:lnTo>
                  <a:lnTo>
                    <a:pt x="37" y="514"/>
                  </a:lnTo>
                  <a:lnTo>
                    <a:pt x="25" y="489"/>
                  </a:lnTo>
                  <a:lnTo>
                    <a:pt x="8" y="445"/>
                  </a:lnTo>
                  <a:lnTo>
                    <a:pt x="0" y="413"/>
                  </a:lnTo>
                  <a:lnTo>
                    <a:pt x="4" y="381"/>
                  </a:lnTo>
                  <a:lnTo>
                    <a:pt x="12" y="343"/>
                  </a:lnTo>
                  <a:lnTo>
                    <a:pt x="25" y="301"/>
                  </a:lnTo>
                  <a:lnTo>
                    <a:pt x="31" y="280"/>
                  </a:lnTo>
                  <a:lnTo>
                    <a:pt x="38" y="259"/>
                  </a:lnTo>
                  <a:lnTo>
                    <a:pt x="52" y="221"/>
                  </a:lnTo>
                  <a:lnTo>
                    <a:pt x="65" y="189"/>
                  </a:lnTo>
                  <a:lnTo>
                    <a:pt x="76" y="160"/>
                  </a:lnTo>
                  <a:lnTo>
                    <a:pt x="90" y="147"/>
                  </a:lnTo>
                  <a:lnTo>
                    <a:pt x="105" y="101"/>
                  </a:lnTo>
                  <a:lnTo>
                    <a:pt x="105" y="71"/>
                  </a:lnTo>
                  <a:lnTo>
                    <a:pt x="97" y="42"/>
                  </a:lnTo>
                  <a:lnTo>
                    <a:pt x="88" y="23"/>
                  </a:lnTo>
                  <a:lnTo>
                    <a:pt x="84" y="18"/>
                  </a:lnTo>
                  <a:lnTo>
                    <a:pt x="21" y="164"/>
                  </a:lnTo>
                  <a:lnTo>
                    <a:pt x="38" y="8"/>
                  </a:lnTo>
                  <a:lnTo>
                    <a:pt x="103" y="0"/>
                  </a:lnTo>
                  <a:lnTo>
                    <a:pt x="139" y="67"/>
                  </a:lnTo>
                  <a:lnTo>
                    <a:pt x="172" y="126"/>
                  </a:lnTo>
                  <a:lnTo>
                    <a:pt x="200" y="139"/>
                  </a:lnTo>
                  <a:lnTo>
                    <a:pt x="181" y="147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5" name="Freeform 21"/>
            <p:cNvSpPr>
              <a:spLocks/>
            </p:cNvSpPr>
            <p:nvPr/>
          </p:nvSpPr>
          <p:spPr bwMode="auto">
            <a:xfrm>
              <a:off x="4573" y="1540"/>
              <a:ext cx="14" cy="121"/>
            </a:xfrm>
            <a:custGeom>
              <a:avLst/>
              <a:gdLst>
                <a:gd name="T0" fmla="*/ 1 w 26"/>
                <a:gd name="T1" fmla="*/ 0 h 241"/>
                <a:gd name="T2" fmla="*/ 0 w 26"/>
                <a:gd name="T3" fmla="*/ 30 h 241"/>
                <a:gd name="T4" fmla="*/ 4 w 26"/>
                <a:gd name="T5" fmla="*/ 31 h 241"/>
                <a:gd name="T6" fmla="*/ 4 w 26"/>
                <a:gd name="T7" fmla="*/ 1 h 241"/>
                <a:gd name="T8" fmla="*/ 1 w 26"/>
                <a:gd name="T9" fmla="*/ 0 h 241"/>
                <a:gd name="T10" fmla="*/ 1 w 26"/>
                <a:gd name="T11" fmla="*/ 0 h 2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6" h="241">
                  <a:moveTo>
                    <a:pt x="2" y="0"/>
                  </a:moveTo>
                  <a:lnTo>
                    <a:pt x="0" y="237"/>
                  </a:lnTo>
                  <a:lnTo>
                    <a:pt x="26" y="241"/>
                  </a:lnTo>
                  <a:lnTo>
                    <a:pt x="26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6" name="Freeform 22"/>
            <p:cNvSpPr>
              <a:spLocks/>
            </p:cNvSpPr>
            <p:nvPr/>
          </p:nvSpPr>
          <p:spPr bwMode="auto">
            <a:xfrm>
              <a:off x="4821" y="1182"/>
              <a:ext cx="499" cy="727"/>
            </a:xfrm>
            <a:custGeom>
              <a:avLst/>
              <a:gdLst>
                <a:gd name="T0" fmla="*/ 37 w 999"/>
                <a:gd name="T1" fmla="*/ 62 h 1454"/>
                <a:gd name="T2" fmla="*/ 38 w 999"/>
                <a:gd name="T3" fmla="*/ 74 h 1454"/>
                <a:gd name="T4" fmla="*/ 35 w 999"/>
                <a:gd name="T5" fmla="*/ 81 h 1454"/>
                <a:gd name="T6" fmla="*/ 15 w 999"/>
                <a:gd name="T7" fmla="*/ 109 h 1454"/>
                <a:gd name="T8" fmla="*/ 20 w 999"/>
                <a:gd name="T9" fmla="*/ 106 h 1454"/>
                <a:gd name="T10" fmla="*/ 25 w 999"/>
                <a:gd name="T11" fmla="*/ 102 h 1454"/>
                <a:gd name="T12" fmla="*/ 31 w 999"/>
                <a:gd name="T13" fmla="*/ 98 h 1454"/>
                <a:gd name="T14" fmla="*/ 37 w 999"/>
                <a:gd name="T15" fmla="*/ 93 h 1454"/>
                <a:gd name="T16" fmla="*/ 40 w 999"/>
                <a:gd name="T17" fmla="*/ 89 h 1454"/>
                <a:gd name="T18" fmla="*/ 45 w 999"/>
                <a:gd name="T19" fmla="*/ 82 h 1454"/>
                <a:gd name="T20" fmla="*/ 48 w 999"/>
                <a:gd name="T21" fmla="*/ 72 h 1454"/>
                <a:gd name="T22" fmla="*/ 52 w 999"/>
                <a:gd name="T23" fmla="*/ 67 h 1454"/>
                <a:gd name="T24" fmla="*/ 57 w 999"/>
                <a:gd name="T25" fmla="*/ 62 h 1454"/>
                <a:gd name="T26" fmla="*/ 68 w 999"/>
                <a:gd name="T27" fmla="*/ 58 h 1454"/>
                <a:gd name="T28" fmla="*/ 77 w 999"/>
                <a:gd name="T29" fmla="*/ 54 h 1454"/>
                <a:gd name="T30" fmla="*/ 86 w 999"/>
                <a:gd name="T31" fmla="*/ 49 h 1454"/>
                <a:gd name="T32" fmla="*/ 93 w 999"/>
                <a:gd name="T33" fmla="*/ 54 h 1454"/>
                <a:gd name="T34" fmla="*/ 107 w 999"/>
                <a:gd name="T35" fmla="*/ 51 h 1454"/>
                <a:gd name="T36" fmla="*/ 108 w 999"/>
                <a:gd name="T37" fmla="*/ 58 h 1454"/>
                <a:gd name="T38" fmla="*/ 109 w 999"/>
                <a:gd name="T39" fmla="*/ 62 h 1454"/>
                <a:gd name="T40" fmla="*/ 105 w 999"/>
                <a:gd name="T41" fmla="*/ 67 h 1454"/>
                <a:gd name="T42" fmla="*/ 106 w 999"/>
                <a:gd name="T43" fmla="*/ 70 h 1454"/>
                <a:gd name="T44" fmla="*/ 107 w 999"/>
                <a:gd name="T45" fmla="*/ 73 h 1454"/>
                <a:gd name="T46" fmla="*/ 104 w 999"/>
                <a:gd name="T47" fmla="*/ 76 h 1454"/>
                <a:gd name="T48" fmla="*/ 110 w 999"/>
                <a:gd name="T49" fmla="*/ 81 h 1454"/>
                <a:gd name="T50" fmla="*/ 107 w 999"/>
                <a:gd name="T51" fmla="*/ 87 h 1454"/>
                <a:gd name="T52" fmla="*/ 104 w 999"/>
                <a:gd name="T53" fmla="*/ 91 h 1454"/>
                <a:gd name="T54" fmla="*/ 99 w 999"/>
                <a:gd name="T55" fmla="*/ 95 h 1454"/>
                <a:gd name="T56" fmla="*/ 97 w 999"/>
                <a:gd name="T57" fmla="*/ 98 h 1454"/>
                <a:gd name="T58" fmla="*/ 102 w 999"/>
                <a:gd name="T59" fmla="*/ 103 h 1454"/>
                <a:gd name="T60" fmla="*/ 106 w 999"/>
                <a:gd name="T61" fmla="*/ 116 h 1454"/>
                <a:gd name="T62" fmla="*/ 103 w 999"/>
                <a:gd name="T63" fmla="*/ 126 h 1454"/>
                <a:gd name="T64" fmla="*/ 100 w 999"/>
                <a:gd name="T65" fmla="*/ 140 h 1454"/>
                <a:gd name="T66" fmla="*/ 92 w 999"/>
                <a:gd name="T67" fmla="*/ 141 h 1454"/>
                <a:gd name="T68" fmla="*/ 97 w 999"/>
                <a:gd name="T69" fmla="*/ 149 h 1454"/>
                <a:gd name="T70" fmla="*/ 92 w 999"/>
                <a:gd name="T71" fmla="*/ 153 h 1454"/>
                <a:gd name="T72" fmla="*/ 89 w 999"/>
                <a:gd name="T73" fmla="*/ 161 h 1454"/>
                <a:gd name="T74" fmla="*/ 82 w 999"/>
                <a:gd name="T75" fmla="*/ 165 h 1454"/>
                <a:gd name="T76" fmla="*/ 75 w 999"/>
                <a:gd name="T77" fmla="*/ 172 h 1454"/>
                <a:gd name="T78" fmla="*/ 46 w 999"/>
                <a:gd name="T79" fmla="*/ 155 h 1454"/>
                <a:gd name="T80" fmla="*/ 50 w 999"/>
                <a:gd name="T81" fmla="*/ 163 h 1454"/>
                <a:gd name="T82" fmla="*/ 54 w 999"/>
                <a:gd name="T83" fmla="*/ 173 h 1454"/>
                <a:gd name="T84" fmla="*/ 47 w 999"/>
                <a:gd name="T85" fmla="*/ 177 h 1454"/>
                <a:gd name="T86" fmla="*/ 21 w 999"/>
                <a:gd name="T87" fmla="*/ 178 h 1454"/>
                <a:gd name="T88" fmla="*/ 36 w 999"/>
                <a:gd name="T89" fmla="*/ 182 h 1454"/>
                <a:gd name="T90" fmla="*/ 113 w 999"/>
                <a:gd name="T91" fmla="*/ 147 h 1454"/>
                <a:gd name="T92" fmla="*/ 124 w 999"/>
                <a:gd name="T93" fmla="*/ 75 h 1454"/>
                <a:gd name="T94" fmla="*/ 115 w 999"/>
                <a:gd name="T95" fmla="*/ 34 h 1454"/>
                <a:gd name="T96" fmla="*/ 67 w 999"/>
                <a:gd name="T97" fmla="*/ 6 h 1454"/>
                <a:gd name="T98" fmla="*/ 60 w 999"/>
                <a:gd name="T99" fmla="*/ 11 h 1454"/>
                <a:gd name="T100" fmla="*/ 37 w 999"/>
                <a:gd name="T101" fmla="*/ 52 h 1454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999" h="1454">
                  <a:moveTo>
                    <a:pt x="280" y="475"/>
                  </a:moveTo>
                  <a:lnTo>
                    <a:pt x="287" y="481"/>
                  </a:lnTo>
                  <a:lnTo>
                    <a:pt x="301" y="496"/>
                  </a:lnTo>
                  <a:lnTo>
                    <a:pt x="322" y="536"/>
                  </a:lnTo>
                  <a:lnTo>
                    <a:pt x="316" y="566"/>
                  </a:lnTo>
                  <a:lnTo>
                    <a:pt x="308" y="587"/>
                  </a:lnTo>
                  <a:lnTo>
                    <a:pt x="301" y="608"/>
                  </a:lnTo>
                  <a:lnTo>
                    <a:pt x="293" y="629"/>
                  </a:lnTo>
                  <a:lnTo>
                    <a:pt x="287" y="646"/>
                  </a:lnTo>
                  <a:lnTo>
                    <a:pt x="280" y="662"/>
                  </a:lnTo>
                  <a:lnTo>
                    <a:pt x="198" y="770"/>
                  </a:lnTo>
                  <a:lnTo>
                    <a:pt x="122" y="871"/>
                  </a:lnTo>
                  <a:lnTo>
                    <a:pt x="130" y="867"/>
                  </a:lnTo>
                  <a:lnTo>
                    <a:pt x="147" y="854"/>
                  </a:lnTo>
                  <a:lnTo>
                    <a:pt x="160" y="844"/>
                  </a:lnTo>
                  <a:lnTo>
                    <a:pt x="173" y="834"/>
                  </a:lnTo>
                  <a:lnTo>
                    <a:pt x="187" y="825"/>
                  </a:lnTo>
                  <a:lnTo>
                    <a:pt x="202" y="814"/>
                  </a:lnTo>
                  <a:lnTo>
                    <a:pt x="219" y="802"/>
                  </a:lnTo>
                  <a:lnTo>
                    <a:pt x="234" y="793"/>
                  </a:lnTo>
                  <a:lnTo>
                    <a:pt x="249" y="781"/>
                  </a:lnTo>
                  <a:lnTo>
                    <a:pt x="263" y="772"/>
                  </a:lnTo>
                  <a:lnTo>
                    <a:pt x="286" y="753"/>
                  </a:lnTo>
                  <a:lnTo>
                    <a:pt x="299" y="741"/>
                  </a:lnTo>
                  <a:lnTo>
                    <a:pt x="308" y="732"/>
                  </a:lnTo>
                  <a:lnTo>
                    <a:pt x="318" y="719"/>
                  </a:lnTo>
                  <a:lnTo>
                    <a:pt x="327" y="705"/>
                  </a:lnTo>
                  <a:lnTo>
                    <a:pt x="339" y="690"/>
                  </a:lnTo>
                  <a:lnTo>
                    <a:pt x="356" y="665"/>
                  </a:lnTo>
                  <a:lnTo>
                    <a:pt x="362" y="654"/>
                  </a:lnTo>
                  <a:lnTo>
                    <a:pt x="367" y="641"/>
                  </a:lnTo>
                  <a:lnTo>
                    <a:pt x="379" y="608"/>
                  </a:lnTo>
                  <a:lnTo>
                    <a:pt x="390" y="574"/>
                  </a:lnTo>
                  <a:lnTo>
                    <a:pt x="400" y="551"/>
                  </a:lnTo>
                  <a:lnTo>
                    <a:pt x="405" y="542"/>
                  </a:lnTo>
                  <a:lnTo>
                    <a:pt x="417" y="530"/>
                  </a:lnTo>
                  <a:lnTo>
                    <a:pt x="428" y="519"/>
                  </a:lnTo>
                  <a:lnTo>
                    <a:pt x="443" y="506"/>
                  </a:lnTo>
                  <a:lnTo>
                    <a:pt x="457" y="494"/>
                  </a:lnTo>
                  <a:lnTo>
                    <a:pt x="468" y="485"/>
                  </a:lnTo>
                  <a:lnTo>
                    <a:pt x="479" y="477"/>
                  </a:lnTo>
                  <a:lnTo>
                    <a:pt x="548" y="464"/>
                  </a:lnTo>
                  <a:lnTo>
                    <a:pt x="569" y="452"/>
                  </a:lnTo>
                  <a:lnTo>
                    <a:pt x="592" y="441"/>
                  </a:lnTo>
                  <a:lnTo>
                    <a:pt x="618" y="428"/>
                  </a:lnTo>
                  <a:lnTo>
                    <a:pt x="645" y="414"/>
                  </a:lnTo>
                  <a:lnTo>
                    <a:pt x="668" y="403"/>
                  </a:lnTo>
                  <a:lnTo>
                    <a:pt x="694" y="388"/>
                  </a:lnTo>
                  <a:lnTo>
                    <a:pt x="715" y="382"/>
                  </a:lnTo>
                  <a:lnTo>
                    <a:pt x="736" y="399"/>
                  </a:lnTo>
                  <a:lnTo>
                    <a:pt x="744" y="431"/>
                  </a:lnTo>
                  <a:lnTo>
                    <a:pt x="744" y="447"/>
                  </a:lnTo>
                  <a:lnTo>
                    <a:pt x="837" y="397"/>
                  </a:lnTo>
                  <a:lnTo>
                    <a:pt x="858" y="405"/>
                  </a:lnTo>
                  <a:lnTo>
                    <a:pt x="875" y="430"/>
                  </a:lnTo>
                  <a:lnTo>
                    <a:pt x="871" y="449"/>
                  </a:lnTo>
                  <a:lnTo>
                    <a:pt x="864" y="462"/>
                  </a:lnTo>
                  <a:lnTo>
                    <a:pt x="856" y="471"/>
                  </a:lnTo>
                  <a:lnTo>
                    <a:pt x="852" y="475"/>
                  </a:lnTo>
                  <a:lnTo>
                    <a:pt x="875" y="489"/>
                  </a:lnTo>
                  <a:lnTo>
                    <a:pt x="869" y="504"/>
                  </a:lnTo>
                  <a:lnTo>
                    <a:pt x="854" y="525"/>
                  </a:lnTo>
                  <a:lnTo>
                    <a:pt x="846" y="534"/>
                  </a:lnTo>
                  <a:lnTo>
                    <a:pt x="841" y="542"/>
                  </a:lnTo>
                  <a:lnTo>
                    <a:pt x="833" y="551"/>
                  </a:lnTo>
                  <a:lnTo>
                    <a:pt x="852" y="557"/>
                  </a:lnTo>
                  <a:lnTo>
                    <a:pt x="864" y="563"/>
                  </a:lnTo>
                  <a:lnTo>
                    <a:pt x="867" y="572"/>
                  </a:lnTo>
                  <a:lnTo>
                    <a:pt x="860" y="582"/>
                  </a:lnTo>
                  <a:lnTo>
                    <a:pt x="848" y="593"/>
                  </a:lnTo>
                  <a:lnTo>
                    <a:pt x="837" y="603"/>
                  </a:lnTo>
                  <a:lnTo>
                    <a:pt x="833" y="606"/>
                  </a:lnTo>
                  <a:lnTo>
                    <a:pt x="902" y="625"/>
                  </a:lnTo>
                  <a:lnTo>
                    <a:pt x="894" y="639"/>
                  </a:lnTo>
                  <a:lnTo>
                    <a:pt x="881" y="646"/>
                  </a:lnTo>
                  <a:lnTo>
                    <a:pt x="862" y="656"/>
                  </a:lnTo>
                  <a:lnTo>
                    <a:pt x="860" y="673"/>
                  </a:lnTo>
                  <a:lnTo>
                    <a:pt x="856" y="690"/>
                  </a:lnTo>
                  <a:lnTo>
                    <a:pt x="850" y="703"/>
                  </a:lnTo>
                  <a:lnTo>
                    <a:pt x="845" y="711"/>
                  </a:lnTo>
                  <a:lnTo>
                    <a:pt x="833" y="722"/>
                  </a:lnTo>
                  <a:lnTo>
                    <a:pt x="822" y="734"/>
                  </a:lnTo>
                  <a:lnTo>
                    <a:pt x="808" y="745"/>
                  </a:lnTo>
                  <a:lnTo>
                    <a:pt x="795" y="757"/>
                  </a:lnTo>
                  <a:lnTo>
                    <a:pt x="786" y="766"/>
                  </a:lnTo>
                  <a:lnTo>
                    <a:pt x="774" y="774"/>
                  </a:lnTo>
                  <a:lnTo>
                    <a:pt x="782" y="779"/>
                  </a:lnTo>
                  <a:lnTo>
                    <a:pt x="801" y="796"/>
                  </a:lnTo>
                  <a:lnTo>
                    <a:pt x="812" y="806"/>
                  </a:lnTo>
                  <a:lnTo>
                    <a:pt x="822" y="819"/>
                  </a:lnTo>
                  <a:lnTo>
                    <a:pt x="837" y="850"/>
                  </a:lnTo>
                  <a:lnTo>
                    <a:pt x="846" y="905"/>
                  </a:lnTo>
                  <a:lnTo>
                    <a:pt x="848" y="928"/>
                  </a:lnTo>
                  <a:lnTo>
                    <a:pt x="780" y="983"/>
                  </a:lnTo>
                  <a:lnTo>
                    <a:pt x="803" y="990"/>
                  </a:lnTo>
                  <a:lnTo>
                    <a:pt x="827" y="1006"/>
                  </a:lnTo>
                  <a:lnTo>
                    <a:pt x="831" y="1082"/>
                  </a:lnTo>
                  <a:lnTo>
                    <a:pt x="818" y="1101"/>
                  </a:lnTo>
                  <a:lnTo>
                    <a:pt x="807" y="1114"/>
                  </a:lnTo>
                  <a:lnTo>
                    <a:pt x="793" y="1125"/>
                  </a:lnTo>
                  <a:lnTo>
                    <a:pt x="761" y="1129"/>
                  </a:lnTo>
                  <a:lnTo>
                    <a:pt x="738" y="1125"/>
                  </a:lnTo>
                  <a:lnTo>
                    <a:pt x="746" y="1137"/>
                  </a:lnTo>
                  <a:lnTo>
                    <a:pt x="763" y="1161"/>
                  </a:lnTo>
                  <a:lnTo>
                    <a:pt x="776" y="1190"/>
                  </a:lnTo>
                  <a:lnTo>
                    <a:pt x="776" y="1207"/>
                  </a:lnTo>
                  <a:lnTo>
                    <a:pt x="759" y="1213"/>
                  </a:lnTo>
                  <a:lnTo>
                    <a:pt x="738" y="1217"/>
                  </a:lnTo>
                  <a:lnTo>
                    <a:pt x="710" y="1219"/>
                  </a:lnTo>
                  <a:lnTo>
                    <a:pt x="715" y="1255"/>
                  </a:lnTo>
                  <a:lnTo>
                    <a:pt x="717" y="1283"/>
                  </a:lnTo>
                  <a:lnTo>
                    <a:pt x="710" y="1302"/>
                  </a:lnTo>
                  <a:lnTo>
                    <a:pt x="689" y="1312"/>
                  </a:lnTo>
                  <a:lnTo>
                    <a:pt x="662" y="1319"/>
                  </a:lnTo>
                  <a:lnTo>
                    <a:pt x="628" y="1325"/>
                  </a:lnTo>
                  <a:lnTo>
                    <a:pt x="634" y="1365"/>
                  </a:lnTo>
                  <a:lnTo>
                    <a:pt x="607" y="1374"/>
                  </a:lnTo>
                  <a:lnTo>
                    <a:pt x="576" y="1373"/>
                  </a:lnTo>
                  <a:lnTo>
                    <a:pt x="546" y="1363"/>
                  </a:lnTo>
                  <a:lnTo>
                    <a:pt x="369" y="1238"/>
                  </a:lnTo>
                  <a:lnTo>
                    <a:pt x="381" y="1255"/>
                  </a:lnTo>
                  <a:lnTo>
                    <a:pt x="392" y="1276"/>
                  </a:lnTo>
                  <a:lnTo>
                    <a:pt x="405" y="1298"/>
                  </a:lnTo>
                  <a:lnTo>
                    <a:pt x="419" y="1323"/>
                  </a:lnTo>
                  <a:lnTo>
                    <a:pt x="430" y="1346"/>
                  </a:lnTo>
                  <a:lnTo>
                    <a:pt x="438" y="1378"/>
                  </a:lnTo>
                  <a:lnTo>
                    <a:pt x="434" y="1392"/>
                  </a:lnTo>
                  <a:lnTo>
                    <a:pt x="426" y="1397"/>
                  </a:lnTo>
                  <a:lnTo>
                    <a:pt x="377" y="1416"/>
                  </a:lnTo>
                  <a:lnTo>
                    <a:pt x="344" y="1422"/>
                  </a:lnTo>
                  <a:lnTo>
                    <a:pt x="293" y="1424"/>
                  </a:lnTo>
                  <a:lnTo>
                    <a:pt x="168" y="1420"/>
                  </a:lnTo>
                  <a:lnTo>
                    <a:pt x="0" y="1411"/>
                  </a:lnTo>
                  <a:lnTo>
                    <a:pt x="10" y="1452"/>
                  </a:lnTo>
                  <a:lnTo>
                    <a:pt x="291" y="1452"/>
                  </a:lnTo>
                  <a:lnTo>
                    <a:pt x="575" y="1454"/>
                  </a:lnTo>
                  <a:lnTo>
                    <a:pt x="816" y="1412"/>
                  </a:lnTo>
                  <a:lnTo>
                    <a:pt x="905" y="1171"/>
                  </a:lnTo>
                  <a:lnTo>
                    <a:pt x="972" y="990"/>
                  </a:lnTo>
                  <a:lnTo>
                    <a:pt x="966" y="893"/>
                  </a:lnTo>
                  <a:lnTo>
                    <a:pt x="999" y="599"/>
                  </a:lnTo>
                  <a:lnTo>
                    <a:pt x="997" y="401"/>
                  </a:lnTo>
                  <a:lnTo>
                    <a:pt x="959" y="306"/>
                  </a:lnTo>
                  <a:lnTo>
                    <a:pt x="923" y="268"/>
                  </a:lnTo>
                  <a:lnTo>
                    <a:pt x="905" y="247"/>
                  </a:lnTo>
                  <a:lnTo>
                    <a:pt x="603" y="116"/>
                  </a:lnTo>
                  <a:lnTo>
                    <a:pt x="542" y="47"/>
                  </a:lnTo>
                  <a:lnTo>
                    <a:pt x="518" y="0"/>
                  </a:lnTo>
                  <a:lnTo>
                    <a:pt x="487" y="6"/>
                  </a:lnTo>
                  <a:lnTo>
                    <a:pt x="481" y="87"/>
                  </a:lnTo>
                  <a:lnTo>
                    <a:pt x="407" y="249"/>
                  </a:lnTo>
                  <a:lnTo>
                    <a:pt x="346" y="312"/>
                  </a:lnTo>
                  <a:lnTo>
                    <a:pt x="301" y="414"/>
                  </a:lnTo>
                  <a:lnTo>
                    <a:pt x="280" y="475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7" name="Freeform 23"/>
            <p:cNvSpPr>
              <a:spLocks/>
            </p:cNvSpPr>
            <p:nvPr/>
          </p:nvSpPr>
          <p:spPr bwMode="auto">
            <a:xfrm>
              <a:off x="4254" y="1204"/>
              <a:ext cx="201" cy="237"/>
            </a:xfrm>
            <a:custGeom>
              <a:avLst/>
              <a:gdLst>
                <a:gd name="T0" fmla="*/ 50 w 401"/>
                <a:gd name="T1" fmla="*/ 5 h 475"/>
                <a:gd name="T2" fmla="*/ 51 w 401"/>
                <a:gd name="T3" fmla="*/ 1 h 475"/>
                <a:gd name="T4" fmla="*/ 50 w 401"/>
                <a:gd name="T5" fmla="*/ 0 h 475"/>
                <a:gd name="T6" fmla="*/ 47 w 401"/>
                <a:gd name="T7" fmla="*/ 0 h 475"/>
                <a:gd name="T8" fmla="*/ 44 w 401"/>
                <a:gd name="T9" fmla="*/ 0 h 475"/>
                <a:gd name="T10" fmla="*/ 40 w 401"/>
                <a:gd name="T11" fmla="*/ 0 h 475"/>
                <a:gd name="T12" fmla="*/ 39 w 401"/>
                <a:gd name="T13" fmla="*/ 1 h 475"/>
                <a:gd name="T14" fmla="*/ 36 w 401"/>
                <a:gd name="T15" fmla="*/ 4 h 475"/>
                <a:gd name="T16" fmla="*/ 33 w 401"/>
                <a:gd name="T17" fmla="*/ 0 h 475"/>
                <a:gd name="T18" fmla="*/ 31 w 401"/>
                <a:gd name="T19" fmla="*/ 0 h 475"/>
                <a:gd name="T20" fmla="*/ 29 w 401"/>
                <a:gd name="T21" fmla="*/ 0 h 475"/>
                <a:gd name="T22" fmla="*/ 26 w 401"/>
                <a:gd name="T23" fmla="*/ 0 h 475"/>
                <a:gd name="T24" fmla="*/ 23 w 401"/>
                <a:gd name="T25" fmla="*/ 2 h 475"/>
                <a:gd name="T26" fmla="*/ 21 w 401"/>
                <a:gd name="T27" fmla="*/ 1 h 475"/>
                <a:gd name="T28" fmla="*/ 19 w 401"/>
                <a:gd name="T29" fmla="*/ 1 h 475"/>
                <a:gd name="T30" fmla="*/ 17 w 401"/>
                <a:gd name="T31" fmla="*/ 2 h 475"/>
                <a:gd name="T32" fmla="*/ 13 w 401"/>
                <a:gd name="T33" fmla="*/ 4 h 475"/>
                <a:gd name="T34" fmla="*/ 13 w 401"/>
                <a:gd name="T35" fmla="*/ 5 h 475"/>
                <a:gd name="T36" fmla="*/ 12 w 401"/>
                <a:gd name="T37" fmla="*/ 12 h 475"/>
                <a:gd name="T38" fmla="*/ 6 w 401"/>
                <a:gd name="T39" fmla="*/ 13 h 475"/>
                <a:gd name="T40" fmla="*/ 4 w 401"/>
                <a:gd name="T41" fmla="*/ 13 h 475"/>
                <a:gd name="T42" fmla="*/ 2 w 401"/>
                <a:gd name="T43" fmla="*/ 14 h 475"/>
                <a:gd name="T44" fmla="*/ 1 w 401"/>
                <a:gd name="T45" fmla="*/ 16 h 475"/>
                <a:gd name="T46" fmla="*/ 0 w 401"/>
                <a:gd name="T47" fmla="*/ 18 h 475"/>
                <a:gd name="T48" fmla="*/ 2 w 401"/>
                <a:gd name="T49" fmla="*/ 23 h 475"/>
                <a:gd name="T50" fmla="*/ 1 w 401"/>
                <a:gd name="T51" fmla="*/ 30 h 475"/>
                <a:gd name="T52" fmla="*/ 1 w 401"/>
                <a:gd name="T53" fmla="*/ 35 h 475"/>
                <a:gd name="T54" fmla="*/ 3 w 401"/>
                <a:gd name="T55" fmla="*/ 42 h 475"/>
                <a:gd name="T56" fmla="*/ 3 w 401"/>
                <a:gd name="T57" fmla="*/ 47 h 475"/>
                <a:gd name="T58" fmla="*/ 4 w 401"/>
                <a:gd name="T59" fmla="*/ 56 h 475"/>
                <a:gd name="T60" fmla="*/ 6 w 401"/>
                <a:gd name="T61" fmla="*/ 59 h 475"/>
                <a:gd name="T62" fmla="*/ 19 w 401"/>
                <a:gd name="T63" fmla="*/ 58 h 475"/>
                <a:gd name="T64" fmla="*/ 26 w 401"/>
                <a:gd name="T65" fmla="*/ 54 h 475"/>
                <a:gd name="T66" fmla="*/ 38 w 401"/>
                <a:gd name="T67" fmla="*/ 46 h 475"/>
                <a:gd name="T68" fmla="*/ 48 w 401"/>
                <a:gd name="T69" fmla="*/ 8 h 475"/>
                <a:gd name="T70" fmla="*/ 50 w 401"/>
                <a:gd name="T71" fmla="*/ 5 h 475"/>
                <a:gd name="T72" fmla="*/ 50 w 401"/>
                <a:gd name="T73" fmla="*/ 5 h 47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01" h="475">
                  <a:moveTo>
                    <a:pt x="399" y="40"/>
                  </a:moveTo>
                  <a:lnTo>
                    <a:pt x="401" y="15"/>
                  </a:lnTo>
                  <a:lnTo>
                    <a:pt x="394" y="7"/>
                  </a:lnTo>
                  <a:lnTo>
                    <a:pt x="373" y="0"/>
                  </a:lnTo>
                  <a:lnTo>
                    <a:pt x="348" y="0"/>
                  </a:lnTo>
                  <a:lnTo>
                    <a:pt x="317" y="0"/>
                  </a:lnTo>
                  <a:lnTo>
                    <a:pt x="306" y="9"/>
                  </a:lnTo>
                  <a:lnTo>
                    <a:pt x="285" y="32"/>
                  </a:lnTo>
                  <a:lnTo>
                    <a:pt x="262" y="2"/>
                  </a:lnTo>
                  <a:lnTo>
                    <a:pt x="247" y="0"/>
                  </a:lnTo>
                  <a:lnTo>
                    <a:pt x="226" y="0"/>
                  </a:lnTo>
                  <a:lnTo>
                    <a:pt x="201" y="5"/>
                  </a:lnTo>
                  <a:lnTo>
                    <a:pt x="179" y="22"/>
                  </a:lnTo>
                  <a:lnTo>
                    <a:pt x="163" y="15"/>
                  </a:lnTo>
                  <a:lnTo>
                    <a:pt x="150" y="15"/>
                  </a:lnTo>
                  <a:lnTo>
                    <a:pt x="133" y="21"/>
                  </a:lnTo>
                  <a:lnTo>
                    <a:pt x="103" y="36"/>
                  </a:lnTo>
                  <a:lnTo>
                    <a:pt x="99" y="47"/>
                  </a:lnTo>
                  <a:lnTo>
                    <a:pt x="89" y="102"/>
                  </a:lnTo>
                  <a:lnTo>
                    <a:pt x="44" y="104"/>
                  </a:lnTo>
                  <a:lnTo>
                    <a:pt x="27" y="108"/>
                  </a:lnTo>
                  <a:lnTo>
                    <a:pt x="13" y="118"/>
                  </a:lnTo>
                  <a:lnTo>
                    <a:pt x="6" y="135"/>
                  </a:lnTo>
                  <a:lnTo>
                    <a:pt x="0" y="150"/>
                  </a:lnTo>
                  <a:lnTo>
                    <a:pt x="9" y="188"/>
                  </a:lnTo>
                  <a:lnTo>
                    <a:pt x="8" y="243"/>
                  </a:lnTo>
                  <a:lnTo>
                    <a:pt x="6" y="285"/>
                  </a:lnTo>
                  <a:lnTo>
                    <a:pt x="21" y="340"/>
                  </a:lnTo>
                  <a:lnTo>
                    <a:pt x="21" y="382"/>
                  </a:lnTo>
                  <a:lnTo>
                    <a:pt x="27" y="448"/>
                  </a:lnTo>
                  <a:lnTo>
                    <a:pt x="46" y="475"/>
                  </a:lnTo>
                  <a:lnTo>
                    <a:pt x="150" y="464"/>
                  </a:lnTo>
                  <a:lnTo>
                    <a:pt x="203" y="437"/>
                  </a:lnTo>
                  <a:lnTo>
                    <a:pt x="304" y="372"/>
                  </a:lnTo>
                  <a:lnTo>
                    <a:pt x="384" y="68"/>
                  </a:lnTo>
                  <a:lnTo>
                    <a:pt x="399" y="40"/>
                  </a:lnTo>
                  <a:close/>
                </a:path>
              </a:pathLst>
            </a:custGeom>
            <a:solidFill>
              <a:srgbClr val="FF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8" name="Freeform 24"/>
            <p:cNvSpPr>
              <a:spLocks/>
            </p:cNvSpPr>
            <p:nvPr/>
          </p:nvSpPr>
          <p:spPr bwMode="auto">
            <a:xfrm>
              <a:off x="4910" y="1497"/>
              <a:ext cx="150" cy="256"/>
            </a:xfrm>
            <a:custGeom>
              <a:avLst/>
              <a:gdLst>
                <a:gd name="T0" fmla="*/ 38 w 300"/>
                <a:gd name="T1" fmla="*/ 5 h 513"/>
                <a:gd name="T2" fmla="*/ 37 w 300"/>
                <a:gd name="T3" fmla="*/ 6 h 513"/>
                <a:gd name="T4" fmla="*/ 36 w 300"/>
                <a:gd name="T5" fmla="*/ 8 h 513"/>
                <a:gd name="T6" fmla="*/ 34 w 300"/>
                <a:gd name="T7" fmla="*/ 10 h 513"/>
                <a:gd name="T8" fmla="*/ 33 w 300"/>
                <a:gd name="T9" fmla="*/ 12 h 513"/>
                <a:gd name="T10" fmla="*/ 31 w 300"/>
                <a:gd name="T11" fmla="*/ 15 h 513"/>
                <a:gd name="T12" fmla="*/ 29 w 300"/>
                <a:gd name="T13" fmla="*/ 18 h 513"/>
                <a:gd name="T14" fmla="*/ 28 w 300"/>
                <a:gd name="T15" fmla="*/ 22 h 513"/>
                <a:gd name="T16" fmla="*/ 26 w 300"/>
                <a:gd name="T17" fmla="*/ 25 h 513"/>
                <a:gd name="T18" fmla="*/ 24 w 300"/>
                <a:gd name="T19" fmla="*/ 28 h 513"/>
                <a:gd name="T20" fmla="*/ 22 w 300"/>
                <a:gd name="T21" fmla="*/ 31 h 513"/>
                <a:gd name="T22" fmla="*/ 20 w 300"/>
                <a:gd name="T23" fmla="*/ 34 h 513"/>
                <a:gd name="T24" fmla="*/ 19 w 300"/>
                <a:gd name="T25" fmla="*/ 36 h 513"/>
                <a:gd name="T26" fmla="*/ 18 w 300"/>
                <a:gd name="T27" fmla="*/ 39 h 513"/>
                <a:gd name="T28" fmla="*/ 16 w 300"/>
                <a:gd name="T29" fmla="*/ 41 h 513"/>
                <a:gd name="T30" fmla="*/ 15 w 300"/>
                <a:gd name="T31" fmla="*/ 45 h 513"/>
                <a:gd name="T32" fmla="*/ 14 w 300"/>
                <a:gd name="T33" fmla="*/ 52 h 513"/>
                <a:gd name="T34" fmla="*/ 12 w 300"/>
                <a:gd name="T35" fmla="*/ 58 h 513"/>
                <a:gd name="T36" fmla="*/ 12 w 300"/>
                <a:gd name="T37" fmla="*/ 60 h 513"/>
                <a:gd name="T38" fmla="*/ 0 w 300"/>
                <a:gd name="T39" fmla="*/ 64 h 513"/>
                <a:gd name="T40" fmla="*/ 1 w 300"/>
                <a:gd name="T41" fmla="*/ 61 h 513"/>
                <a:gd name="T42" fmla="*/ 3 w 300"/>
                <a:gd name="T43" fmla="*/ 55 h 513"/>
                <a:gd name="T44" fmla="*/ 4 w 300"/>
                <a:gd name="T45" fmla="*/ 51 h 513"/>
                <a:gd name="T46" fmla="*/ 5 w 300"/>
                <a:gd name="T47" fmla="*/ 48 h 513"/>
                <a:gd name="T48" fmla="*/ 7 w 300"/>
                <a:gd name="T49" fmla="*/ 44 h 513"/>
                <a:gd name="T50" fmla="*/ 8 w 300"/>
                <a:gd name="T51" fmla="*/ 40 h 513"/>
                <a:gd name="T52" fmla="*/ 9 w 300"/>
                <a:gd name="T53" fmla="*/ 39 h 513"/>
                <a:gd name="T54" fmla="*/ 9 w 300"/>
                <a:gd name="T55" fmla="*/ 37 h 513"/>
                <a:gd name="T56" fmla="*/ 10 w 300"/>
                <a:gd name="T57" fmla="*/ 35 h 513"/>
                <a:gd name="T58" fmla="*/ 12 w 300"/>
                <a:gd name="T59" fmla="*/ 33 h 513"/>
                <a:gd name="T60" fmla="*/ 13 w 300"/>
                <a:gd name="T61" fmla="*/ 31 h 513"/>
                <a:gd name="T62" fmla="*/ 14 w 300"/>
                <a:gd name="T63" fmla="*/ 30 h 513"/>
                <a:gd name="T64" fmla="*/ 16 w 300"/>
                <a:gd name="T65" fmla="*/ 27 h 513"/>
                <a:gd name="T66" fmla="*/ 17 w 300"/>
                <a:gd name="T67" fmla="*/ 25 h 513"/>
                <a:gd name="T68" fmla="*/ 19 w 300"/>
                <a:gd name="T69" fmla="*/ 24 h 513"/>
                <a:gd name="T70" fmla="*/ 20 w 300"/>
                <a:gd name="T71" fmla="*/ 22 h 513"/>
                <a:gd name="T72" fmla="*/ 21 w 300"/>
                <a:gd name="T73" fmla="*/ 20 h 513"/>
                <a:gd name="T74" fmla="*/ 22 w 300"/>
                <a:gd name="T75" fmla="*/ 19 h 513"/>
                <a:gd name="T76" fmla="*/ 24 w 300"/>
                <a:gd name="T77" fmla="*/ 17 h 513"/>
                <a:gd name="T78" fmla="*/ 24 w 300"/>
                <a:gd name="T79" fmla="*/ 17 h 513"/>
                <a:gd name="T80" fmla="*/ 33 w 300"/>
                <a:gd name="T81" fmla="*/ 3 h 513"/>
                <a:gd name="T82" fmla="*/ 38 w 300"/>
                <a:gd name="T83" fmla="*/ 0 h 513"/>
                <a:gd name="T84" fmla="*/ 38 w 300"/>
                <a:gd name="T85" fmla="*/ 5 h 513"/>
                <a:gd name="T86" fmla="*/ 38 w 300"/>
                <a:gd name="T87" fmla="*/ 5 h 51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00" h="513">
                  <a:moveTo>
                    <a:pt x="297" y="40"/>
                  </a:moveTo>
                  <a:lnTo>
                    <a:pt x="289" y="52"/>
                  </a:lnTo>
                  <a:lnTo>
                    <a:pt x="281" y="65"/>
                  </a:lnTo>
                  <a:lnTo>
                    <a:pt x="272" y="82"/>
                  </a:lnTo>
                  <a:lnTo>
                    <a:pt x="259" y="103"/>
                  </a:lnTo>
                  <a:lnTo>
                    <a:pt x="245" y="126"/>
                  </a:lnTo>
                  <a:lnTo>
                    <a:pt x="232" y="150"/>
                  </a:lnTo>
                  <a:lnTo>
                    <a:pt x="217" y="177"/>
                  </a:lnTo>
                  <a:lnTo>
                    <a:pt x="202" y="202"/>
                  </a:lnTo>
                  <a:lnTo>
                    <a:pt x="186" y="228"/>
                  </a:lnTo>
                  <a:lnTo>
                    <a:pt x="173" y="253"/>
                  </a:lnTo>
                  <a:lnTo>
                    <a:pt x="160" y="274"/>
                  </a:lnTo>
                  <a:lnTo>
                    <a:pt x="148" y="295"/>
                  </a:lnTo>
                  <a:lnTo>
                    <a:pt x="139" y="312"/>
                  </a:lnTo>
                  <a:lnTo>
                    <a:pt x="127" y="333"/>
                  </a:lnTo>
                  <a:lnTo>
                    <a:pt x="116" y="367"/>
                  </a:lnTo>
                  <a:lnTo>
                    <a:pt x="105" y="420"/>
                  </a:lnTo>
                  <a:lnTo>
                    <a:pt x="95" y="466"/>
                  </a:lnTo>
                  <a:lnTo>
                    <a:pt x="91" y="487"/>
                  </a:lnTo>
                  <a:lnTo>
                    <a:pt x="0" y="513"/>
                  </a:lnTo>
                  <a:lnTo>
                    <a:pt x="6" y="494"/>
                  </a:lnTo>
                  <a:lnTo>
                    <a:pt x="21" y="445"/>
                  </a:lnTo>
                  <a:lnTo>
                    <a:pt x="30" y="415"/>
                  </a:lnTo>
                  <a:lnTo>
                    <a:pt x="40" y="384"/>
                  </a:lnTo>
                  <a:lnTo>
                    <a:pt x="49" y="354"/>
                  </a:lnTo>
                  <a:lnTo>
                    <a:pt x="59" y="327"/>
                  </a:lnTo>
                  <a:lnTo>
                    <a:pt x="65" y="316"/>
                  </a:lnTo>
                  <a:lnTo>
                    <a:pt x="72" y="301"/>
                  </a:lnTo>
                  <a:lnTo>
                    <a:pt x="80" y="285"/>
                  </a:lnTo>
                  <a:lnTo>
                    <a:pt x="89" y="270"/>
                  </a:lnTo>
                  <a:lnTo>
                    <a:pt x="101" y="255"/>
                  </a:lnTo>
                  <a:lnTo>
                    <a:pt x="110" y="240"/>
                  </a:lnTo>
                  <a:lnTo>
                    <a:pt x="122" y="223"/>
                  </a:lnTo>
                  <a:lnTo>
                    <a:pt x="133" y="207"/>
                  </a:lnTo>
                  <a:lnTo>
                    <a:pt x="145" y="194"/>
                  </a:lnTo>
                  <a:lnTo>
                    <a:pt x="156" y="181"/>
                  </a:lnTo>
                  <a:lnTo>
                    <a:pt x="165" y="167"/>
                  </a:lnTo>
                  <a:lnTo>
                    <a:pt x="173" y="158"/>
                  </a:lnTo>
                  <a:lnTo>
                    <a:pt x="186" y="143"/>
                  </a:lnTo>
                  <a:lnTo>
                    <a:pt x="192" y="137"/>
                  </a:lnTo>
                  <a:lnTo>
                    <a:pt x="264" y="27"/>
                  </a:lnTo>
                  <a:lnTo>
                    <a:pt x="300" y="0"/>
                  </a:lnTo>
                  <a:lnTo>
                    <a:pt x="297" y="4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79" name="Freeform 25"/>
            <p:cNvSpPr>
              <a:spLocks/>
            </p:cNvSpPr>
            <p:nvPr/>
          </p:nvSpPr>
          <p:spPr bwMode="auto">
            <a:xfrm>
              <a:off x="5033" y="1567"/>
              <a:ext cx="78" cy="148"/>
            </a:xfrm>
            <a:custGeom>
              <a:avLst/>
              <a:gdLst>
                <a:gd name="T0" fmla="*/ 12 w 156"/>
                <a:gd name="T1" fmla="*/ 37 h 296"/>
                <a:gd name="T2" fmla="*/ 16 w 156"/>
                <a:gd name="T3" fmla="*/ 20 h 296"/>
                <a:gd name="T4" fmla="*/ 20 w 156"/>
                <a:gd name="T5" fmla="*/ 0 h 296"/>
                <a:gd name="T6" fmla="*/ 19 w 156"/>
                <a:gd name="T7" fmla="*/ 1 h 296"/>
                <a:gd name="T8" fmla="*/ 18 w 156"/>
                <a:gd name="T9" fmla="*/ 3 h 296"/>
                <a:gd name="T10" fmla="*/ 17 w 156"/>
                <a:gd name="T11" fmla="*/ 4 h 296"/>
                <a:gd name="T12" fmla="*/ 15 w 156"/>
                <a:gd name="T13" fmla="*/ 5 h 296"/>
                <a:gd name="T14" fmla="*/ 14 w 156"/>
                <a:gd name="T15" fmla="*/ 7 h 296"/>
                <a:gd name="T16" fmla="*/ 13 w 156"/>
                <a:gd name="T17" fmla="*/ 8 h 296"/>
                <a:gd name="T18" fmla="*/ 11 w 156"/>
                <a:gd name="T19" fmla="*/ 10 h 296"/>
                <a:gd name="T20" fmla="*/ 10 w 156"/>
                <a:gd name="T21" fmla="*/ 12 h 296"/>
                <a:gd name="T22" fmla="*/ 9 w 156"/>
                <a:gd name="T23" fmla="*/ 13 h 296"/>
                <a:gd name="T24" fmla="*/ 7 w 156"/>
                <a:gd name="T25" fmla="*/ 15 h 296"/>
                <a:gd name="T26" fmla="*/ 6 w 156"/>
                <a:gd name="T27" fmla="*/ 16 h 296"/>
                <a:gd name="T28" fmla="*/ 5 w 156"/>
                <a:gd name="T29" fmla="*/ 17 h 296"/>
                <a:gd name="T30" fmla="*/ 4 w 156"/>
                <a:gd name="T31" fmla="*/ 19 h 296"/>
                <a:gd name="T32" fmla="*/ 2 w 156"/>
                <a:gd name="T33" fmla="*/ 23 h 296"/>
                <a:gd name="T34" fmla="*/ 1 w 156"/>
                <a:gd name="T35" fmla="*/ 29 h 296"/>
                <a:gd name="T36" fmla="*/ 0 w 156"/>
                <a:gd name="T37" fmla="*/ 35 h 296"/>
                <a:gd name="T38" fmla="*/ 12 w 156"/>
                <a:gd name="T39" fmla="*/ 37 h 296"/>
                <a:gd name="T40" fmla="*/ 12 w 156"/>
                <a:gd name="T41" fmla="*/ 37 h 29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6" h="296">
                  <a:moveTo>
                    <a:pt x="92" y="296"/>
                  </a:moveTo>
                  <a:lnTo>
                    <a:pt x="124" y="160"/>
                  </a:lnTo>
                  <a:lnTo>
                    <a:pt x="156" y="0"/>
                  </a:lnTo>
                  <a:lnTo>
                    <a:pt x="151" y="6"/>
                  </a:lnTo>
                  <a:lnTo>
                    <a:pt x="137" y="19"/>
                  </a:lnTo>
                  <a:lnTo>
                    <a:pt x="130" y="28"/>
                  </a:lnTo>
                  <a:lnTo>
                    <a:pt x="120" y="40"/>
                  </a:lnTo>
                  <a:lnTo>
                    <a:pt x="109" y="51"/>
                  </a:lnTo>
                  <a:lnTo>
                    <a:pt x="99" y="63"/>
                  </a:lnTo>
                  <a:lnTo>
                    <a:pt x="88" y="76"/>
                  </a:lnTo>
                  <a:lnTo>
                    <a:pt x="76" y="89"/>
                  </a:lnTo>
                  <a:lnTo>
                    <a:pt x="65" y="101"/>
                  </a:lnTo>
                  <a:lnTo>
                    <a:pt x="55" y="114"/>
                  </a:lnTo>
                  <a:lnTo>
                    <a:pt x="46" y="123"/>
                  </a:lnTo>
                  <a:lnTo>
                    <a:pt x="38" y="135"/>
                  </a:lnTo>
                  <a:lnTo>
                    <a:pt x="29" y="150"/>
                  </a:lnTo>
                  <a:lnTo>
                    <a:pt x="16" y="182"/>
                  </a:lnTo>
                  <a:lnTo>
                    <a:pt x="8" y="226"/>
                  </a:lnTo>
                  <a:lnTo>
                    <a:pt x="0" y="277"/>
                  </a:lnTo>
                  <a:lnTo>
                    <a:pt x="92" y="2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0" name="Freeform 26"/>
            <p:cNvSpPr>
              <a:spLocks/>
            </p:cNvSpPr>
            <p:nvPr/>
          </p:nvSpPr>
          <p:spPr bwMode="auto">
            <a:xfrm>
              <a:off x="4720" y="919"/>
              <a:ext cx="216" cy="416"/>
            </a:xfrm>
            <a:custGeom>
              <a:avLst/>
              <a:gdLst>
                <a:gd name="T0" fmla="*/ 3 w 431"/>
                <a:gd name="T1" fmla="*/ 12 h 833"/>
                <a:gd name="T2" fmla="*/ 2 w 431"/>
                <a:gd name="T3" fmla="*/ 20 h 833"/>
                <a:gd name="T4" fmla="*/ 2 w 431"/>
                <a:gd name="T5" fmla="*/ 32 h 833"/>
                <a:gd name="T6" fmla="*/ 2 w 431"/>
                <a:gd name="T7" fmla="*/ 35 h 833"/>
                <a:gd name="T8" fmla="*/ 0 w 431"/>
                <a:gd name="T9" fmla="*/ 37 h 833"/>
                <a:gd name="T10" fmla="*/ 2 w 431"/>
                <a:gd name="T11" fmla="*/ 42 h 833"/>
                <a:gd name="T12" fmla="*/ 3 w 431"/>
                <a:gd name="T13" fmla="*/ 47 h 833"/>
                <a:gd name="T14" fmla="*/ 3 w 431"/>
                <a:gd name="T15" fmla="*/ 50 h 833"/>
                <a:gd name="T16" fmla="*/ 3 w 431"/>
                <a:gd name="T17" fmla="*/ 56 h 833"/>
                <a:gd name="T18" fmla="*/ 4 w 431"/>
                <a:gd name="T19" fmla="*/ 58 h 833"/>
                <a:gd name="T20" fmla="*/ 6 w 431"/>
                <a:gd name="T21" fmla="*/ 65 h 833"/>
                <a:gd name="T22" fmla="*/ 7 w 431"/>
                <a:gd name="T23" fmla="*/ 72 h 833"/>
                <a:gd name="T24" fmla="*/ 10 w 431"/>
                <a:gd name="T25" fmla="*/ 79 h 833"/>
                <a:gd name="T26" fmla="*/ 13 w 431"/>
                <a:gd name="T27" fmla="*/ 86 h 833"/>
                <a:gd name="T28" fmla="*/ 16 w 431"/>
                <a:gd name="T29" fmla="*/ 93 h 833"/>
                <a:gd name="T30" fmla="*/ 20 w 431"/>
                <a:gd name="T31" fmla="*/ 99 h 833"/>
                <a:gd name="T32" fmla="*/ 22 w 431"/>
                <a:gd name="T33" fmla="*/ 101 h 833"/>
                <a:gd name="T34" fmla="*/ 34 w 431"/>
                <a:gd name="T35" fmla="*/ 104 h 833"/>
                <a:gd name="T36" fmla="*/ 39 w 431"/>
                <a:gd name="T37" fmla="*/ 99 h 833"/>
                <a:gd name="T38" fmla="*/ 54 w 431"/>
                <a:gd name="T39" fmla="*/ 54 h 833"/>
                <a:gd name="T40" fmla="*/ 53 w 431"/>
                <a:gd name="T41" fmla="*/ 39 h 833"/>
                <a:gd name="T42" fmla="*/ 53 w 431"/>
                <a:gd name="T43" fmla="*/ 10 h 833"/>
                <a:gd name="T44" fmla="*/ 52 w 431"/>
                <a:gd name="T45" fmla="*/ 9 h 833"/>
                <a:gd name="T46" fmla="*/ 49 w 431"/>
                <a:gd name="T47" fmla="*/ 7 h 833"/>
                <a:gd name="T48" fmla="*/ 47 w 431"/>
                <a:gd name="T49" fmla="*/ 5 h 833"/>
                <a:gd name="T50" fmla="*/ 45 w 431"/>
                <a:gd name="T51" fmla="*/ 3 h 833"/>
                <a:gd name="T52" fmla="*/ 42 w 431"/>
                <a:gd name="T53" fmla="*/ 2 h 833"/>
                <a:gd name="T54" fmla="*/ 41 w 431"/>
                <a:gd name="T55" fmla="*/ 0 h 833"/>
                <a:gd name="T56" fmla="*/ 40 w 431"/>
                <a:gd name="T57" fmla="*/ 0 h 833"/>
                <a:gd name="T58" fmla="*/ 14 w 431"/>
                <a:gd name="T59" fmla="*/ 0 h 833"/>
                <a:gd name="T60" fmla="*/ 3 w 431"/>
                <a:gd name="T61" fmla="*/ 12 h 833"/>
                <a:gd name="T62" fmla="*/ 3 w 431"/>
                <a:gd name="T63" fmla="*/ 12 h 83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31" h="833">
                  <a:moveTo>
                    <a:pt x="19" y="97"/>
                  </a:moveTo>
                  <a:lnTo>
                    <a:pt x="15" y="166"/>
                  </a:lnTo>
                  <a:lnTo>
                    <a:pt x="15" y="263"/>
                  </a:lnTo>
                  <a:lnTo>
                    <a:pt x="13" y="280"/>
                  </a:lnTo>
                  <a:lnTo>
                    <a:pt x="0" y="303"/>
                  </a:lnTo>
                  <a:lnTo>
                    <a:pt x="13" y="341"/>
                  </a:lnTo>
                  <a:lnTo>
                    <a:pt x="21" y="377"/>
                  </a:lnTo>
                  <a:lnTo>
                    <a:pt x="23" y="403"/>
                  </a:lnTo>
                  <a:lnTo>
                    <a:pt x="21" y="449"/>
                  </a:lnTo>
                  <a:lnTo>
                    <a:pt x="26" y="470"/>
                  </a:lnTo>
                  <a:lnTo>
                    <a:pt x="45" y="525"/>
                  </a:lnTo>
                  <a:lnTo>
                    <a:pt x="55" y="582"/>
                  </a:lnTo>
                  <a:lnTo>
                    <a:pt x="74" y="637"/>
                  </a:lnTo>
                  <a:lnTo>
                    <a:pt x="100" y="694"/>
                  </a:lnTo>
                  <a:lnTo>
                    <a:pt x="127" y="746"/>
                  </a:lnTo>
                  <a:lnTo>
                    <a:pt x="156" y="797"/>
                  </a:lnTo>
                  <a:lnTo>
                    <a:pt x="171" y="814"/>
                  </a:lnTo>
                  <a:lnTo>
                    <a:pt x="268" y="833"/>
                  </a:lnTo>
                  <a:lnTo>
                    <a:pt x="310" y="799"/>
                  </a:lnTo>
                  <a:lnTo>
                    <a:pt x="431" y="436"/>
                  </a:lnTo>
                  <a:lnTo>
                    <a:pt x="422" y="318"/>
                  </a:lnTo>
                  <a:lnTo>
                    <a:pt x="424" y="86"/>
                  </a:lnTo>
                  <a:lnTo>
                    <a:pt x="409" y="73"/>
                  </a:lnTo>
                  <a:lnTo>
                    <a:pt x="391" y="59"/>
                  </a:lnTo>
                  <a:lnTo>
                    <a:pt x="372" y="44"/>
                  </a:lnTo>
                  <a:lnTo>
                    <a:pt x="353" y="29"/>
                  </a:lnTo>
                  <a:lnTo>
                    <a:pt x="336" y="16"/>
                  </a:lnTo>
                  <a:lnTo>
                    <a:pt x="323" y="4"/>
                  </a:lnTo>
                  <a:lnTo>
                    <a:pt x="315" y="0"/>
                  </a:lnTo>
                  <a:lnTo>
                    <a:pt x="106" y="4"/>
                  </a:lnTo>
                  <a:lnTo>
                    <a:pt x="19" y="97"/>
                  </a:lnTo>
                  <a:close/>
                </a:path>
              </a:pathLst>
            </a:custGeom>
            <a:solidFill>
              <a:srgbClr val="FF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1" name="Freeform 27"/>
            <p:cNvSpPr>
              <a:spLocks/>
            </p:cNvSpPr>
            <p:nvPr/>
          </p:nvSpPr>
          <p:spPr bwMode="auto">
            <a:xfrm>
              <a:off x="4279" y="1414"/>
              <a:ext cx="361" cy="230"/>
            </a:xfrm>
            <a:custGeom>
              <a:avLst/>
              <a:gdLst>
                <a:gd name="T0" fmla="*/ 27 w 723"/>
                <a:gd name="T1" fmla="*/ 0 h 460"/>
                <a:gd name="T2" fmla="*/ 32 w 723"/>
                <a:gd name="T3" fmla="*/ 8 h 460"/>
                <a:gd name="T4" fmla="*/ 36 w 723"/>
                <a:gd name="T5" fmla="*/ 12 h 460"/>
                <a:gd name="T6" fmla="*/ 50 w 723"/>
                <a:gd name="T7" fmla="*/ 19 h 460"/>
                <a:gd name="T8" fmla="*/ 53 w 723"/>
                <a:gd name="T9" fmla="*/ 19 h 460"/>
                <a:gd name="T10" fmla="*/ 58 w 723"/>
                <a:gd name="T11" fmla="*/ 19 h 460"/>
                <a:gd name="T12" fmla="*/ 60 w 723"/>
                <a:gd name="T13" fmla="*/ 17 h 460"/>
                <a:gd name="T14" fmla="*/ 62 w 723"/>
                <a:gd name="T15" fmla="*/ 15 h 460"/>
                <a:gd name="T16" fmla="*/ 63 w 723"/>
                <a:gd name="T17" fmla="*/ 13 h 460"/>
                <a:gd name="T18" fmla="*/ 64 w 723"/>
                <a:gd name="T19" fmla="*/ 13 h 460"/>
                <a:gd name="T20" fmla="*/ 79 w 723"/>
                <a:gd name="T21" fmla="*/ 11 h 460"/>
                <a:gd name="T22" fmla="*/ 85 w 723"/>
                <a:gd name="T23" fmla="*/ 36 h 460"/>
                <a:gd name="T24" fmla="*/ 90 w 723"/>
                <a:gd name="T25" fmla="*/ 50 h 460"/>
                <a:gd name="T26" fmla="*/ 54 w 723"/>
                <a:gd name="T27" fmla="*/ 54 h 460"/>
                <a:gd name="T28" fmla="*/ 44 w 723"/>
                <a:gd name="T29" fmla="*/ 55 h 460"/>
                <a:gd name="T30" fmla="*/ 28 w 723"/>
                <a:gd name="T31" fmla="*/ 56 h 460"/>
                <a:gd name="T32" fmla="*/ 19 w 723"/>
                <a:gd name="T33" fmla="*/ 56 h 460"/>
                <a:gd name="T34" fmla="*/ 10 w 723"/>
                <a:gd name="T35" fmla="*/ 57 h 460"/>
                <a:gd name="T36" fmla="*/ 7 w 723"/>
                <a:gd name="T37" fmla="*/ 58 h 460"/>
                <a:gd name="T38" fmla="*/ 0 w 723"/>
                <a:gd name="T39" fmla="*/ 55 h 460"/>
                <a:gd name="T40" fmla="*/ 10 w 723"/>
                <a:gd name="T41" fmla="*/ 53 h 460"/>
                <a:gd name="T42" fmla="*/ 17 w 723"/>
                <a:gd name="T43" fmla="*/ 43 h 460"/>
                <a:gd name="T44" fmla="*/ 19 w 723"/>
                <a:gd name="T45" fmla="*/ 34 h 460"/>
                <a:gd name="T46" fmla="*/ 23 w 723"/>
                <a:gd name="T47" fmla="*/ 21 h 460"/>
                <a:gd name="T48" fmla="*/ 26 w 723"/>
                <a:gd name="T49" fmla="*/ 13 h 460"/>
                <a:gd name="T50" fmla="*/ 27 w 723"/>
                <a:gd name="T51" fmla="*/ 9 h 460"/>
                <a:gd name="T52" fmla="*/ 27 w 723"/>
                <a:gd name="T53" fmla="*/ 0 h 460"/>
                <a:gd name="T54" fmla="*/ 27 w 723"/>
                <a:gd name="T55" fmla="*/ 0 h 4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723" h="460">
                  <a:moveTo>
                    <a:pt x="217" y="0"/>
                  </a:moveTo>
                  <a:lnTo>
                    <a:pt x="259" y="63"/>
                  </a:lnTo>
                  <a:lnTo>
                    <a:pt x="293" y="93"/>
                  </a:lnTo>
                  <a:lnTo>
                    <a:pt x="404" y="148"/>
                  </a:lnTo>
                  <a:lnTo>
                    <a:pt x="428" y="150"/>
                  </a:lnTo>
                  <a:lnTo>
                    <a:pt x="468" y="146"/>
                  </a:lnTo>
                  <a:lnTo>
                    <a:pt x="483" y="135"/>
                  </a:lnTo>
                  <a:lnTo>
                    <a:pt x="499" y="120"/>
                  </a:lnTo>
                  <a:lnTo>
                    <a:pt x="510" y="104"/>
                  </a:lnTo>
                  <a:lnTo>
                    <a:pt x="514" y="99"/>
                  </a:lnTo>
                  <a:lnTo>
                    <a:pt x="632" y="87"/>
                  </a:lnTo>
                  <a:lnTo>
                    <a:pt x="687" y="285"/>
                  </a:lnTo>
                  <a:lnTo>
                    <a:pt x="723" y="395"/>
                  </a:lnTo>
                  <a:lnTo>
                    <a:pt x="432" y="426"/>
                  </a:lnTo>
                  <a:lnTo>
                    <a:pt x="354" y="433"/>
                  </a:lnTo>
                  <a:lnTo>
                    <a:pt x="229" y="443"/>
                  </a:lnTo>
                  <a:lnTo>
                    <a:pt x="156" y="447"/>
                  </a:lnTo>
                  <a:lnTo>
                    <a:pt x="82" y="456"/>
                  </a:lnTo>
                  <a:lnTo>
                    <a:pt x="59" y="460"/>
                  </a:lnTo>
                  <a:lnTo>
                    <a:pt x="0" y="433"/>
                  </a:lnTo>
                  <a:lnTo>
                    <a:pt x="82" y="422"/>
                  </a:lnTo>
                  <a:lnTo>
                    <a:pt x="141" y="344"/>
                  </a:lnTo>
                  <a:lnTo>
                    <a:pt x="152" y="266"/>
                  </a:lnTo>
                  <a:lnTo>
                    <a:pt x="189" y="165"/>
                  </a:lnTo>
                  <a:lnTo>
                    <a:pt x="210" y="97"/>
                  </a:lnTo>
                  <a:lnTo>
                    <a:pt x="219" y="68"/>
                  </a:lnTo>
                  <a:lnTo>
                    <a:pt x="217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2" name="Freeform 28"/>
            <p:cNvSpPr>
              <a:spLocks/>
            </p:cNvSpPr>
            <p:nvPr/>
          </p:nvSpPr>
          <p:spPr bwMode="auto">
            <a:xfrm>
              <a:off x="4818" y="1106"/>
              <a:ext cx="119" cy="76"/>
            </a:xfrm>
            <a:custGeom>
              <a:avLst/>
              <a:gdLst>
                <a:gd name="T0" fmla="*/ 23 w 237"/>
                <a:gd name="T1" fmla="*/ 1 h 152"/>
                <a:gd name="T2" fmla="*/ 23 w 237"/>
                <a:gd name="T3" fmla="*/ 4 h 152"/>
                <a:gd name="T4" fmla="*/ 23 w 237"/>
                <a:gd name="T5" fmla="*/ 9 h 152"/>
                <a:gd name="T6" fmla="*/ 22 w 237"/>
                <a:gd name="T7" fmla="*/ 11 h 152"/>
                <a:gd name="T8" fmla="*/ 20 w 237"/>
                <a:gd name="T9" fmla="*/ 12 h 152"/>
                <a:gd name="T10" fmla="*/ 18 w 237"/>
                <a:gd name="T11" fmla="*/ 13 h 152"/>
                <a:gd name="T12" fmla="*/ 10 w 237"/>
                <a:gd name="T13" fmla="*/ 9 h 152"/>
                <a:gd name="T14" fmla="*/ 6 w 237"/>
                <a:gd name="T15" fmla="*/ 3 h 152"/>
                <a:gd name="T16" fmla="*/ 0 w 237"/>
                <a:gd name="T17" fmla="*/ 3 h 152"/>
                <a:gd name="T18" fmla="*/ 4 w 237"/>
                <a:gd name="T19" fmla="*/ 14 h 152"/>
                <a:gd name="T20" fmla="*/ 6 w 237"/>
                <a:gd name="T21" fmla="*/ 15 h 152"/>
                <a:gd name="T22" fmla="*/ 9 w 237"/>
                <a:gd name="T23" fmla="*/ 16 h 152"/>
                <a:gd name="T24" fmla="*/ 12 w 237"/>
                <a:gd name="T25" fmla="*/ 18 h 152"/>
                <a:gd name="T26" fmla="*/ 15 w 237"/>
                <a:gd name="T27" fmla="*/ 18 h 152"/>
                <a:gd name="T28" fmla="*/ 18 w 237"/>
                <a:gd name="T29" fmla="*/ 19 h 152"/>
                <a:gd name="T30" fmla="*/ 22 w 237"/>
                <a:gd name="T31" fmla="*/ 19 h 152"/>
                <a:gd name="T32" fmla="*/ 23 w 237"/>
                <a:gd name="T33" fmla="*/ 18 h 152"/>
                <a:gd name="T34" fmla="*/ 25 w 237"/>
                <a:gd name="T35" fmla="*/ 17 h 152"/>
                <a:gd name="T36" fmla="*/ 26 w 237"/>
                <a:gd name="T37" fmla="*/ 15 h 152"/>
                <a:gd name="T38" fmla="*/ 28 w 237"/>
                <a:gd name="T39" fmla="*/ 13 h 152"/>
                <a:gd name="T40" fmla="*/ 29 w 237"/>
                <a:gd name="T41" fmla="*/ 13 h 152"/>
                <a:gd name="T42" fmla="*/ 30 w 237"/>
                <a:gd name="T43" fmla="*/ 5 h 152"/>
                <a:gd name="T44" fmla="*/ 27 w 237"/>
                <a:gd name="T45" fmla="*/ 0 h 152"/>
                <a:gd name="T46" fmla="*/ 23 w 237"/>
                <a:gd name="T47" fmla="*/ 1 h 152"/>
                <a:gd name="T48" fmla="*/ 23 w 237"/>
                <a:gd name="T49" fmla="*/ 1 h 1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37" h="152">
                  <a:moveTo>
                    <a:pt x="180" y="4"/>
                  </a:moveTo>
                  <a:lnTo>
                    <a:pt x="184" y="26"/>
                  </a:lnTo>
                  <a:lnTo>
                    <a:pt x="180" y="68"/>
                  </a:lnTo>
                  <a:lnTo>
                    <a:pt x="171" y="85"/>
                  </a:lnTo>
                  <a:lnTo>
                    <a:pt x="157" y="95"/>
                  </a:lnTo>
                  <a:lnTo>
                    <a:pt x="142" y="103"/>
                  </a:lnTo>
                  <a:lnTo>
                    <a:pt x="74" y="66"/>
                  </a:lnTo>
                  <a:lnTo>
                    <a:pt x="45" y="21"/>
                  </a:lnTo>
                  <a:lnTo>
                    <a:pt x="0" y="21"/>
                  </a:lnTo>
                  <a:lnTo>
                    <a:pt x="28" y="110"/>
                  </a:lnTo>
                  <a:lnTo>
                    <a:pt x="47" y="118"/>
                  </a:lnTo>
                  <a:lnTo>
                    <a:pt x="68" y="127"/>
                  </a:lnTo>
                  <a:lnTo>
                    <a:pt x="93" y="137"/>
                  </a:lnTo>
                  <a:lnTo>
                    <a:pt x="117" y="144"/>
                  </a:lnTo>
                  <a:lnTo>
                    <a:pt x="140" y="152"/>
                  </a:lnTo>
                  <a:lnTo>
                    <a:pt x="169" y="152"/>
                  </a:lnTo>
                  <a:lnTo>
                    <a:pt x="184" y="139"/>
                  </a:lnTo>
                  <a:lnTo>
                    <a:pt x="195" y="129"/>
                  </a:lnTo>
                  <a:lnTo>
                    <a:pt x="205" y="120"/>
                  </a:lnTo>
                  <a:lnTo>
                    <a:pt x="222" y="104"/>
                  </a:lnTo>
                  <a:lnTo>
                    <a:pt x="230" y="97"/>
                  </a:lnTo>
                  <a:lnTo>
                    <a:pt x="237" y="40"/>
                  </a:lnTo>
                  <a:lnTo>
                    <a:pt x="216" y="0"/>
                  </a:lnTo>
                  <a:lnTo>
                    <a:pt x="180" y="4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3" name="Freeform 29"/>
            <p:cNvSpPr>
              <a:spLocks/>
            </p:cNvSpPr>
            <p:nvPr/>
          </p:nvSpPr>
          <p:spPr bwMode="auto">
            <a:xfrm>
              <a:off x="4887" y="823"/>
              <a:ext cx="120" cy="268"/>
            </a:xfrm>
            <a:custGeom>
              <a:avLst/>
              <a:gdLst>
                <a:gd name="T0" fmla="*/ 20 w 240"/>
                <a:gd name="T1" fmla="*/ 0 h 536"/>
                <a:gd name="T2" fmla="*/ 30 w 240"/>
                <a:gd name="T3" fmla="*/ 4 h 536"/>
                <a:gd name="T4" fmla="*/ 30 w 240"/>
                <a:gd name="T5" fmla="*/ 32 h 536"/>
                <a:gd name="T6" fmla="*/ 30 w 240"/>
                <a:gd name="T7" fmla="*/ 67 h 536"/>
                <a:gd name="T8" fmla="*/ 26 w 240"/>
                <a:gd name="T9" fmla="*/ 66 h 536"/>
                <a:gd name="T10" fmla="*/ 23 w 240"/>
                <a:gd name="T11" fmla="*/ 62 h 536"/>
                <a:gd name="T12" fmla="*/ 22 w 240"/>
                <a:gd name="T13" fmla="*/ 58 h 536"/>
                <a:gd name="T14" fmla="*/ 22 w 240"/>
                <a:gd name="T15" fmla="*/ 53 h 536"/>
                <a:gd name="T16" fmla="*/ 21 w 240"/>
                <a:gd name="T17" fmla="*/ 47 h 536"/>
                <a:gd name="T18" fmla="*/ 21 w 240"/>
                <a:gd name="T19" fmla="*/ 43 h 536"/>
                <a:gd name="T20" fmla="*/ 18 w 240"/>
                <a:gd name="T21" fmla="*/ 38 h 536"/>
                <a:gd name="T22" fmla="*/ 15 w 240"/>
                <a:gd name="T23" fmla="*/ 30 h 536"/>
                <a:gd name="T24" fmla="*/ 0 w 240"/>
                <a:gd name="T25" fmla="*/ 19 h 536"/>
                <a:gd name="T26" fmla="*/ 9 w 240"/>
                <a:gd name="T27" fmla="*/ 3 h 536"/>
                <a:gd name="T28" fmla="*/ 20 w 240"/>
                <a:gd name="T29" fmla="*/ 0 h 536"/>
                <a:gd name="T30" fmla="*/ 20 w 240"/>
                <a:gd name="T31" fmla="*/ 0 h 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40" h="536">
                  <a:moveTo>
                    <a:pt x="156" y="0"/>
                  </a:moveTo>
                  <a:lnTo>
                    <a:pt x="238" y="27"/>
                  </a:lnTo>
                  <a:lnTo>
                    <a:pt x="240" y="251"/>
                  </a:lnTo>
                  <a:lnTo>
                    <a:pt x="234" y="536"/>
                  </a:lnTo>
                  <a:lnTo>
                    <a:pt x="206" y="523"/>
                  </a:lnTo>
                  <a:lnTo>
                    <a:pt x="183" y="495"/>
                  </a:lnTo>
                  <a:lnTo>
                    <a:pt x="173" y="464"/>
                  </a:lnTo>
                  <a:lnTo>
                    <a:pt x="173" y="422"/>
                  </a:lnTo>
                  <a:lnTo>
                    <a:pt x="168" y="375"/>
                  </a:lnTo>
                  <a:lnTo>
                    <a:pt x="164" y="339"/>
                  </a:lnTo>
                  <a:lnTo>
                    <a:pt x="141" y="299"/>
                  </a:lnTo>
                  <a:lnTo>
                    <a:pt x="114" y="236"/>
                  </a:lnTo>
                  <a:lnTo>
                    <a:pt x="0" y="145"/>
                  </a:lnTo>
                  <a:lnTo>
                    <a:pt x="71" y="2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7568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4" name="Freeform 30"/>
            <p:cNvSpPr>
              <a:spLocks/>
            </p:cNvSpPr>
            <p:nvPr/>
          </p:nvSpPr>
          <p:spPr bwMode="auto">
            <a:xfrm>
              <a:off x="4479" y="1349"/>
              <a:ext cx="179" cy="193"/>
            </a:xfrm>
            <a:custGeom>
              <a:avLst/>
              <a:gdLst>
                <a:gd name="T0" fmla="*/ 45 w 357"/>
                <a:gd name="T1" fmla="*/ 4 h 385"/>
                <a:gd name="T2" fmla="*/ 42 w 357"/>
                <a:gd name="T3" fmla="*/ 5 h 385"/>
                <a:gd name="T4" fmla="*/ 41 w 357"/>
                <a:gd name="T5" fmla="*/ 7 h 385"/>
                <a:gd name="T6" fmla="*/ 32 w 357"/>
                <a:gd name="T7" fmla="*/ 19 h 385"/>
                <a:gd name="T8" fmla="*/ 31 w 357"/>
                <a:gd name="T9" fmla="*/ 22 h 385"/>
                <a:gd name="T10" fmla="*/ 28 w 357"/>
                <a:gd name="T11" fmla="*/ 25 h 385"/>
                <a:gd name="T12" fmla="*/ 26 w 357"/>
                <a:gd name="T13" fmla="*/ 27 h 385"/>
                <a:gd name="T14" fmla="*/ 24 w 357"/>
                <a:gd name="T15" fmla="*/ 48 h 385"/>
                <a:gd name="T16" fmla="*/ 22 w 357"/>
                <a:gd name="T17" fmla="*/ 49 h 385"/>
                <a:gd name="T18" fmla="*/ 19 w 357"/>
                <a:gd name="T19" fmla="*/ 48 h 385"/>
                <a:gd name="T20" fmla="*/ 18 w 357"/>
                <a:gd name="T21" fmla="*/ 26 h 385"/>
                <a:gd name="T22" fmla="*/ 13 w 357"/>
                <a:gd name="T23" fmla="*/ 21 h 385"/>
                <a:gd name="T24" fmla="*/ 13 w 357"/>
                <a:gd name="T25" fmla="*/ 19 h 385"/>
                <a:gd name="T26" fmla="*/ 5 w 357"/>
                <a:gd name="T27" fmla="*/ 8 h 385"/>
                <a:gd name="T28" fmla="*/ 3 w 357"/>
                <a:gd name="T29" fmla="*/ 6 h 385"/>
                <a:gd name="T30" fmla="*/ 1 w 357"/>
                <a:gd name="T31" fmla="*/ 5 h 385"/>
                <a:gd name="T32" fmla="*/ 0 w 357"/>
                <a:gd name="T33" fmla="*/ 3 h 385"/>
                <a:gd name="T34" fmla="*/ 2 w 357"/>
                <a:gd name="T35" fmla="*/ 1 h 385"/>
                <a:gd name="T36" fmla="*/ 10 w 357"/>
                <a:gd name="T37" fmla="*/ 1 h 385"/>
                <a:gd name="T38" fmla="*/ 22 w 357"/>
                <a:gd name="T39" fmla="*/ 0 h 385"/>
                <a:gd name="T40" fmla="*/ 32 w 357"/>
                <a:gd name="T41" fmla="*/ 1 h 385"/>
                <a:gd name="T42" fmla="*/ 43 w 357"/>
                <a:gd name="T43" fmla="*/ 2 h 385"/>
                <a:gd name="T44" fmla="*/ 45 w 357"/>
                <a:gd name="T45" fmla="*/ 4 h 385"/>
                <a:gd name="T46" fmla="*/ 45 w 357"/>
                <a:gd name="T47" fmla="*/ 4 h 385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357" h="385">
                  <a:moveTo>
                    <a:pt x="357" y="30"/>
                  </a:moveTo>
                  <a:lnTo>
                    <a:pt x="332" y="39"/>
                  </a:lnTo>
                  <a:lnTo>
                    <a:pt x="321" y="51"/>
                  </a:lnTo>
                  <a:lnTo>
                    <a:pt x="253" y="146"/>
                  </a:lnTo>
                  <a:lnTo>
                    <a:pt x="245" y="173"/>
                  </a:lnTo>
                  <a:lnTo>
                    <a:pt x="222" y="195"/>
                  </a:lnTo>
                  <a:lnTo>
                    <a:pt x="203" y="212"/>
                  </a:lnTo>
                  <a:lnTo>
                    <a:pt x="188" y="382"/>
                  </a:lnTo>
                  <a:lnTo>
                    <a:pt x="175" y="385"/>
                  </a:lnTo>
                  <a:lnTo>
                    <a:pt x="152" y="382"/>
                  </a:lnTo>
                  <a:lnTo>
                    <a:pt x="142" y="205"/>
                  </a:lnTo>
                  <a:lnTo>
                    <a:pt x="97" y="165"/>
                  </a:lnTo>
                  <a:lnTo>
                    <a:pt x="97" y="148"/>
                  </a:lnTo>
                  <a:lnTo>
                    <a:pt x="36" y="58"/>
                  </a:lnTo>
                  <a:lnTo>
                    <a:pt x="22" y="41"/>
                  </a:lnTo>
                  <a:lnTo>
                    <a:pt x="2" y="39"/>
                  </a:lnTo>
                  <a:lnTo>
                    <a:pt x="0" y="17"/>
                  </a:lnTo>
                  <a:lnTo>
                    <a:pt x="9" y="7"/>
                  </a:lnTo>
                  <a:lnTo>
                    <a:pt x="79" y="1"/>
                  </a:lnTo>
                  <a:lnTo>
                    <a:pt x="171" y="0"/>
                  </a:lnTo>
                  <a:lnTo>
                    <a:pt x="256" y="5"/>
                  </a:lnTo>
                  <a:lnTo>
                    <a:pt x="344" y="13"/>
                  </a:lnTo>
                  <a:lnTo>
                    <a:pt x="357" y="30"/>
                  </a:lnTo>
                  <a:close/>
                </a:path>
              </a:pathLst>
            </a:custGeom>
            <a:solidFill>
              <a:srgbClr val="00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5" name="Freeform 31"/>
            <p:cNvSpPr>
              <a:spLocks/>
            </p:cNvSpPr>
            <p:nvPr/>
          </p:nvSpPr>
          <p:spPr bwMode="auto">
            <a:xfrm>
              <a:off x="4267" y="1469"/>
              <a:ext cx="114" cy="160"/>
            </a:xfrm>
            <a:custGeom>
              <a:avLst/>
              <a:gdLst>
                <a:gd name="T0" fmla="*/ 28 w 228"/>
                <a:gd name="T1" fmla="*/ 2 h 319"/>
                <a:gd name="T2" fmla="*/ 24 w 228"/>
                <a:gd name="T3" fmla="*/ 6 h 319"/>
                <a:gd name="T4" fmla="*/ 21 w 228"/>
                <a:gd name="T5" fmla="*/ 7 h 319"/>
                <a:gd name="T6" fmla="*/ 20 w 228"/>
                <a:gd name="T7" fmla="*/ 11 h 319"/>
                <a:gd name="T8" fmla="*/ 19 w 228"/>
                <a:gd name="T9" fmla="*/ 18 h 319"/>
                <a:gd name="T10" fmla="*/ 18 w 228"/>
                <a:gd name="T11" fmla="*/ 22 h 319"/>
                <a:gd name="T12" fmla="*/ 16 w 228"/>
                <a:gd name="T13" fmla="*/ 28 h 319"/>
                <a:gd name="T14" fmla="*/ 15 w 228"/>
                <a:gd name="T15" fmla="*/ 32 h 319"/>
                <a:gd name="T16" fmla="*/ 14 w 228"/>
                <a:gd name="T17" fmla="*/ 34 h 319"/>
                <a:gd name="T18" fmla="*/ 13 w 228"/>
                <a:gd name="T19" fmla="*/ 36 h 319"/>
                <a:gd name="T20" fmla="*/ 12 w 228"/>
                <a:gd name="T21" fmla="*/ 37 h 319"/>
                <a:gd name="T22" fmla="*/ 10 w 228"/>
                <a:gd name="T23" fmla="*/ 37 h 319"/>
                <a:gd name="T24" fmla="*/ 7 w 228"/>
                <a:gd name="T25" fmla="*/ 36 h 319"/>
                <a:gd name="T26" fmla="*/ 5 w 228"/>
                <a:gd name="T27" fmla="*/ 34 h 319"/>
                <a:gd name="T28" fmla="*/ 4 w 228"/>
                <a:gd name="T29" fmla="*/ 32 h 319"/>
                <a:gd name="T30" fmla="*/ 0 w 228"/>
                <a:gd name="T31" fmla="*/ 31 h 319"/>
                <a:gd name="T32" fmla="*/ 1 w 228"/>
                <a:gd name="T33" fmla="*/ 37 h 319"/>
                <a:gd name="T34" fmla="*/ 2 w 228"/>
                <a:gd name="T35" fmla="*/ 38 h 319"/>
                <a:gd name="T36" fmla="*/ 3 w 228"/>
                <a:gd name="T37" fmla="*/ 39 h 319"/>
                <a:gd name="T38" fmla="*/ 4 w 228"/>
                <a:gd name="T39" fmla="*/ 40 h 319"/>
                <a:gd name="T40" fmla="*/ 6 w 228"/>
                <a:gd name="T41" fmla="*/ 40 h 319"/>
                <a:gd name="T42" fmla="*/ 12 w 228"/>
                <a:gd name="T43" fmla="*/ 40 h 319"/>
                <a:gd name="T44" fmla="*/ 16 w 228"/>
                <a:gd name="T45" fmla="*/ 38 h 319"/>
                <a:gd name="T46" fmla="*/ 19 w 228"/>
                <a:gd name="T47" fmla="*/ 33 h 319"/>
                <a:gd name="T48" fmla="*/ 22 w 228"/>
                <a:gd name="T49" fmla="*/ 21 h 319"/>
                <a:gd name="T50" fmla="*/ 23 w 228"/>
                <a:gd name="T51" fmla="*/ 17 h 319"/>
                <a:gd name="T52" fmla="*/ 27 w 228"/>
                <a:gd name="T53" fmla="*/ 7 h 319"/>
                <a:gd name="T54" fmla="*/ 29 w 228"/>
                <a:gd name="T55" fmla="*/ 0 h 319"/>
                <a:gd name="T56" fmla="*/ 28 w 228"/>
                <a:gd name="T57" fmla="*/ 2 h 319"/>
                <a:gd name="T58" fmla="*/ 28 w 228"/>
                <a:gd name="T59" fmla="*/ 2 h 319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28" h="319">
                  <a:moveTo>
                    <a:pt x="218" y="11"/>
                  </a:moveTo>
                  <a:lnTo>
                    <a:pt x="188" y="42"/>
                  </a:lnTo>
                  <a:lnTo>
                    <a:pt x="165" y="55"/>
                  </a:lnTo>
                  <a:lnTo>
                    <a:pt x="157" y="86"/>
                  </a:lnTo>
                  <a:lnTo>
                    <a:pt x="148" y="141"/>
                  </a:lnTo>
                  <a:lnTo>
                    <a:pt x="140" y="175"/>
                  </a:lnTo>
                  <a:lnTo>
                    <a:pt x="127" y="217"/>
                  </a:lnTo>
                  <a:lnTo>
                    <a:pt x="114" y="253"/>
                  </a:lnTo>
                  <a:lnTo>
                    <a:pt x="108" y="268"/>
                  </a:lnTo>
                  <a:lnTo>
                    <a:pt x="104" y="281"/>
                  </a:lnTo>
                  <a:lnTo>
                    <a:pt x="95" y="291"/>
                  </a:lnTo>
                  <a:lnTo>
                    <a:pt x="79" y="293"/>
                  </a:lnTo>
                  <a:lnTo>
                    <a:pt x="49" y="281"/>
                  </a:lnTo>
                  <a:lnTo>
                    <a:pt x="34" y="272"/>
                  </a:lnTo>
                  <a:lnTo>
                    <a:pt x="30" y="249"/>
                  </a:lnTo>
                  <a:lnTo>
                    <a:pt x="0" y="241"/>
                  </a:lnTo>
                  <a:lnTo>
                    <a:pt x="5" y="293"/>
                  </a:lnTo>
                  <a:lnTo>
                    <a:pt x="13" y="302"/>
                  </a:lnTo>
                  <a:lnTo>
                    <a:pt x="19" y="308"/>
                  </a:lnTo>
                  <a:lnTo>
                    <a:pt x="32" y="316"/>
                  </a:lnTo>
                  <a:lnTo>
                    <a:pt x="45" y="319"/>
                  </a:lnTo>
                  <a:lnTo>
                    <a:pt x="95" y="314"/>
                  </a:lnTo>
                  <a:lnTo>
                    <a:pt x="121" y="304"/>
                  </a:lnTo>
                  <a:lnTo>
                    <a:pt x="146" y="264"/>
                  </a:lnTo>
                  <a:lnTo>
                    <a:pt x="174" y="164"/>
                  </a:lnTo>
                  <a:lnTo>
                    <a:pt x="182" y="131"/>
                  </a:lnTo>
                  <a:lnTo>
                    <a:pt x="213" y="51"/>
                  </a:lnTo>
                  <a:lnTo>
                    <a:pt x="228" y="0"/>
                  </a:lnTo>
                  <a:lnTo>
                    <a:pt x="218" y="11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6" name="Freeform 32"/>
            <p:cNvSpPr>
              <a:spLocks/>
            </p:cNvSpPr>
            <p:nvPr/>
          </p:nvSpPr>
          <p:spPr bwMode="auto">
            <a:xfrm>
              <a:off x="4840" y="1201"/>
              <a:ext cx="222" cy="308"/>
            </a:xfrm>
            <a:custGeom>
              <a:avLst/>
              <a:gdLst>
                <a:gd name="T0" fmla="*/ 4 w 445"/>
                <a:gd name="T1" fmla="*/ 34 h 616"/>
                <a:gd name="T2" fmla="*/ 3 w 445"/>
                <a:gd name="T3" fmla="*/ 35 h 616"/>
                <a:gd name="T4" fmla="*/ 2 w 445"/>
                <a:gd name="T5" fmla="*/ 37 h 616"/>
                <a:gd name="T6" fmla="*/ 0 w 445"/>
                <a:gd name="T7" fmla="*/ 42 h 616"/>
                <a:gd name="T8" fmla="*/ 0 w 445"/>
                <a:gd name="T9" fmla="*/ 47 h 616"/>
                <a:gd name="T10" fmla="*/ 3 w 445"/>
                <a:gd name="T11" fmla="*/ 59 h 616"/>
                <a:gd name="T12" fmla="*/ 4 w 445"/>
                <a:gd name="T13" fmla="*/ 57 h 616"/>
                <a:gd name="T14" fmla="*/ 5 w 445"/>
                <a:gd name="T15" fmla="*/ 52 h 616"/>
                <a:gd name="T16" fmla="*/ 6 w 445"/>
                <a:gd name="T17" fmla="*/ 49 h 616"/>
                <a:gd name="T18" fmla="*/ 7 w 445"/>
                <a:gd name="T19" fmla="*/ 46 h 616"/>
                <a:gd name="T20" fmla="*/ 8 w 445"/>
                <a:gd name="T21" fmla="*/ 44 h 616"/>
                <a:gd name="T22" fmla="*/ 8 w 445"/>
                <a:gd name="T23" fmla="*/ 43 h 616"/>
                <a:gd name="T24" fmla="*/ 12 w 445"/>
                <a:gd name="T25" fmla="*/ 42 h 616"/>
                <a:gd name="T26" fmla="*/ 14 w 445"/>
                <a:gd name="T27" fmla="*/ 42 h 616"/>
                <a:gd name="T28" fmla="*/ 16 w 445"/>
                <a:gd name="T29" fmla="*/ 43 h 616"/>
                <a:gd name="T30" fmla="*/ 14 w 445"/>
                <a:gd name="T31" fmla="*/ 56 h 616"/>
                <a:gd name="T32" fmla="*/ 13 w 445"/>
                <a:gd name="T33" fmla="*/ 61 h 616"/>
                <a:gd name="T34" fmla="*/ 15 w 445"/>
                <a:gd name="T35" fmla="*/ 77 h 616"/>
                <a:gd name="T36" fmla="*/ 19 w 445"/>
                <a:gd name="T37" fmla="*/ 72 h 616"/>
                <a:gd name="T38" fmla="*/ 31 w 445"/>
                <a:gd name="T39" fmla="*/ 54 h 616"/>
                <a:gd name="T40" fmla="*/ 31 w 445"/>
                <a:gd name="T41" fmla="*/ 52 h 616"/>
                <a:gd name="T42" fmla="*/ 35 w 445"/>
                <a:gd name="T43" fmla="*/ 40 h 616"/>
                <a:gd name="T44" fmla="*/ 42 w 445"/>
                <a:gd name="T45" fmla="*/ 36 h 616"/>
                <a:gd name="T46" fmla="*/ 43 w 445"/>
                <a:gd name="T47" fmla="*/ 31 h 616"/>
                <a:gd name="T48" fmla="*/ 51 w 445"/>
                <a:gd name="T49" fmla="*/ 19 h 616"/>
                <a:gd name="T50" fmla="*/ 54 w 445"/>
                <a:gd name="T51" fmla="*/ 14 h 616"/>
                <a:gd name="T52" fmla="*/ 55 w 445"/>
                <a:gd name="T53" fmla="*/ 3 h 616"/>
                <a:gd name="T54" fmla="*/ 50 w 445"/>
                <a:gd name="T55" fmla="*/ 0 h 616"/>
                <a:gd name="T56" fmla="*/ 47 w 445"/>
                <a:gd name="T57" fmla="*/ 14 h 616"/>
                <a:gd name="T58" fmla="*/ 40 w 445"/>
                <a:gd name="T59" fmla="*/ 22 h 616"/>
                <a:gd name="T60" fmla="*/ 31 w 445"/>
                <a:gd name="T61" fmla="*/ 29 h 616"/>
                <a:gd name="T62" fmla="*/ 20 w 445"/>
                <a:gd name="T63" fmla="*/ 37 h 616"/>
                <a:gd name="T64" fmla="*/ 15 w 445"/>
                <a:gd name="T65" fmla="*/ 39 h 616"/>
                <a:gd name="T66" fmla="*/ 10 w 445"/>
                <a:gd name="T67" fmla="*/ 37 h 616"/>
                <a:gd name="T68" fmla="*/ 9 w 445"/>
                <a:gd name="T69" fmla="*/ 35 h 616"/>
                <a:gd name="T70" fmla="*/ 8 w 445"/>
                <a:gd name="T71" fmla="*/ 34 h 616"/>
                <a:gd name="T72" fmla="*/ 4 w 445"/>
                <a:gd name="T73" fmla="*/ 34 h 616"/>
                <a:gd name="T74" fmla="*/ 4 w 445"/>
                <a:gd name="T75" fmla="*/ 34 h 61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45" h="616">
                  <a:moveTo>
                    <a:pt x="35" y="268"/>
                  </a:moveTo>
                  <a:lnTo>
                    <a:pt x="31" y="276"/>
                  </a:lnTo>
                  <a:lnTo>
                    <a:pt x="21" y="295"/>
                  </a:lnTo>
                  <a:lnTo>
                    <a:pt x="6" y="336"/>
                  </a:lnTo>
                  <a:lnTo>
                    <a:pt x="0" y="376"/>
                  </a:lnTo>
                  <a:lnTo>
                    <a:pt x="27" y="468"/>
                  </a:lnTo>
                  <a:lnTo>
                    <a:pt x="33" y="451"/>
                  </a:lnTo>
                  <a:lnTo>
                    <a:pt x="46" y="409"/>
                  </a:lnTo>
                  <a:lnTo>
                    <a:pt x="54" y="386"/>
                  </a:lnTo>
                  <a:lnTo>
                    <a:pt x="61" y="365"/>
                  </a:lnTo>
                  <a:lnTo>
                    <a:pt x="67" y="350"/>
                  </a:lnTo>
                  <a:lnTo>
                    <a:pt x="71" y="342"/>
                  </a:lnTo>
                  <a:lnTo>
                    <a:pt x="97" y="336"/>
                  </a:lnTo>
                  <a:lnTo>
                    <a:pt x="116" y="336"/>
                  </a:lnTo>
                  <a:lnTo>
                    <a:pt x="135" y="342"/>
                  </a:lnTo>
                  <a:lnTo>
                    <a:pt x="114" y="447"/>
                  </a:lnTo>
                  <a:lnTo>
                    <a:pt x="105" y="487"/>
                  </a:lnTo>
                  <a:lnTo>
                    <a:pt x="126" y="616"/>
                  </a:lnTo>
                  <a:lnTo>
                    <a:pt x="156" y="576"/>
                  </a:lnTo>
                  <a:lnTo>
                    <a:pt x="251" y="430"/>
                  </a:lnTo>
                  <a:lnTo>
                    <a:pt x="255" y="412"/>
                  </a:lnTo>
                  <a:lnTo>
                    <a:pt x="287" y="316"/>
                  </a:lnTo>
                  <a:lnTo>
                    <a:pt x="343" y="281"/>
                  </a:lnTo>
                  <a:lnTo>
                    <a:pt x="344" y="247"/>
                  </a:lnTo>
                  <a:lnTo>
                    <a:pt x="413" y="148"/>
                  </a:lnTo>
                  <a:lnTo>
                    <a:pt x="432" y="106"/>
                  </a:lnTo>
                  <a:lnTo>
                    <a:pt x="445" y="21"/>
                  </a:lnTo>
                  <a:lnTo>
                    <a:pt x="400" y="0"/>
                  </a:lnTo>
                  <a:lnTo>
                    <a:pt x="381" y="106"/>
                  </a:lnTo>
                  <a:lnTo>
                    <a:pt x="322" y="173"/>
                  </a:lnTo>
                  <a:lnTo>
                    <a:pt x="248" y="230"/>
                  </a:lnTo>
                  <a:lnTo>
                    <a:pt x="160" y="291"/>
                  </a:lnTo>
                  <a:lnTo>
                    <a:pt x="120" y="310"/>
                  </a:lnTo>
                  <a:lnTo>
                    <a:pt x="82" y="295"/>
                  </a:lnTo>
                  <a:lnTo>
                    <a:pt x="78" y="276"/>
                  </a:lnTo>
                  <a:lnTo>
                    <a:pt x="65" y="268"/>
                  </a:lnTo>
                  <a:lnTo>
                    <a:pt x="35" y="268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7" name="Freeform 33"/>
            <p:cNvSpPr>
              <a:spLocks/>
            </p:cNvSpPr>
            <p:nvPr/>
          </p:nvSpPr>
          <p:spPr bwMode="auto">
            <a:xfrm>
              <a:off x="4806" y="928"/>
              <a:ext cx="127" cy="147"/>
            </a:xfrm>
            <a:custGeom>
              <a:avLst/>
              <a:gdLst>
                <a:gd name="T0" fmla="*/ 0 w 253"/>
                <a:gd name="T1" fmla="*/ 3 h 293"/>
                <a:gd name="T2" fmla="*/ 3 w 253"/>
                <a:gd name="T3" fmla="*/ 4 h 293"/>
                <a:gd name="T4" fmla="*/ 9 w 253"/>
                <a:gd name="T5" fmla="*/ 6 h 293"/>
                <a:gd name="T6" fmla="*/ 13 w 253"/>
                <a:gd name="T7" fmla="*/ 7 h 293"/>
                <a:gd name="T8" fmla="*/ 16 w 253"/>
                <a:gd name="T9" fmla="*/ 9 h 293"/>
                <a:gd name="T10" fmla="*/ 18 w 253"/>
                <a:gd name="T11" fmla="*/ 11 h 293"/>
                <a:gd name="T12" fmla="*/ 20 w 253"/>
                <a:gd name="T13" fmla="*/ 14 h 293"/>
                <a:gd name="T14" fmla="*/ 20 w 253"/>
                <a:gd name="T15" fmla="*/ 19 h 293"/>
                <a:gd name="T16" fmla="*/ 20 w 253"/>
                <a:gd name="T17" fmla="*/ 24 h 293"/>
                <a:gd name="T18" fmla="*/ 19 w 253"/>
                <a:gd name="T19" fmla="*/ 27 h 293"/>
                <a:gd name="T20" fmla="*/ 19 w 253"/>
                <a:gd name="T21" fmla="*/ 29 h 293"/>
                <a:gd name="T22" fmla="*/ 16 w 253"/>
                <a:gd name="T23" fmla="*/ 32 h 293"/>
                <a:gd name="T24" fmla="*/ 15 w 253"/>
                <a:gd name="T25" fmla="*/ 36 h 293"/>
                <a:gd name="T26" fmla="*/ 20 w 253"/>
                <a:gd name="T27" fmla="*/ 37 h 293"/>
                <a:gd name="T28" fmla="*/ 21 w 253"/>
                <a:gd name="T29" fmla="*/ 36 h 293"/>
                <a:gd name="T30" fmla="*/ 25 w 253"/>
                <a:gd name="T31" fmla="*/ 34 h 293"/>
                <a:gd name="T32" fmla="*/ 27 w 253"/>
                <a:gd name="T33" fmla="*/ 33 h 293"/>
                <a:gd name="T34" fmla="*/ 28 w 253"/>
                <a:gd name="T35" fmla="*/ 31 h 293"/>
                <a:gd name="T36" fmla="*/ 31 w 253"/>
                <a:gd name="T37" fmla="*/ 27 h 293"/>
                <a:gd name="T38" fmla="*/ 32 w 253"/>
                <a:gd name="T39" fmla="*/ 16 h 293"/>
                <a:gd name="T40" fmla="*/ 32 w 253"/>
                <a:gd name="T41" fmla="*/ 11 h 293"/>
                <a:gd name="T42" fmla="*/ 15 w 253"/>
                <a:gd name="T43" fmla="*/ 0 h 293"/>
                <a:gd name="T44" fmla="*/ 3 w 253"/>
                <a:gd name="T45" fmla="*/ 1 h 293"/>
                <a:gd name="T46" fmla="*/ 0 w 253"/>
                <a:gd name="T47" fmla="*/ 3 h 293"/>
                <a:gd name="T48" fmla="*/ 0 w 253"/>
                <a:gd name="T49" fmla="*/ 3 h 29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253" h="293">
                  <a:moveTo>
                    <a:pt x="0" y="17"/>
                  </a:moveTo>
                  <a:lnTo>
                    <a:pt x="23" y="25"/>
                  </a:lnTo>
                  <a:lnTo>
                    <a:pt x="72" y="42"/>
                  </a:lnTo>
                  <a:lnTo>
                    <a:pt x="99" y="55"/>
                  </a:lnTo>
                  <a:lnTo>
                    <a:pt x="125" y="69"/>
                  </a:lnTo>
                  <a:lnTo>
                    <a:pt x="144" y="86"/>
                  </a:lnTo>
                  <a:lnTo>
                    <a:pt x="156" y="105"/>
                  </a:lnTo>
                  <a:lnTo>
                    <a:pt x="159" y="145"/>
                  </a:lnTo>
                  <a:lnTo>
                    <a:pt x="156" y="185"/>
                  </a:lnTo>
                  <a:lnTo>
                    <a:pt x="148" y="213"/>
                  </a:lnTo>
                  <a:lnTo>
                    <a:pt x="146" y="225"/>
                  </a:lnTo>
                  <a:lnTo>
                    <a:pt x="123" y="255"/>
                  </a:lnTo>
                  <a:lnTo>
                    <a:pt x="120" y="287"/>
                  </a:lnTo>
                  <a:lnTo>
                    <a:pt x="156" y="293"/>
                  </a:lnTo>
                  <a:lnTo>
                    <a:pt x="167" y="287"/>
                  </a:lnTo>
                  <a:lnTo>
                    <a:pt x="196" y="270"/>
                  </a:lnTo>
                  <a:lnTo>
                    <a:pt x="211" y="257"/>
                  </a:lnTo>
                  <a:lnTo>
                    <a:pt x="224" y="244"/>
                  </a:lnTo>
                  <a:lnTo>
                    <a:pt x="243" y="209"/>
                  </a:lnTo>
                  <a:lnTo>
                    <a:pt x="251" y="128"/>
                  </a:lnTo>
                  <a:lnTo>
                    <a:pt x="253" y="82"/>
                  </a:lnTo>
                  <a:lnTo>
                    <a:pt x="114" y="0"/>
                  </a:lnTo>
                  <a:lnTo>
                    <a:pt x="17" y="6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8" name="Freeform 34"/>
            <p:cNvSpPr>
              <a:spLocks/>
            </p:cNvSpPr>
            <p:nvPr/>
          </p:nvSpPr>
          <p:spPr bwMode="auto">
            <a:xfrm>
              <a:off x="4732" y="819"/>
              <a:ext cx="235" cy="109"/>
            </a:xfrm>
            <a:custGeom>
              <a:avLst/>
              <a:gdLst>
                <a:gd name="T0" fmla="*/ 29 w 470"/>
                <a:gd name="T1" fmla="*/ 22 h 218"/>
                <a:gd name="T2" fmla="*/ 32 w 470"/>
                <a:gd name="T3" fmla="*/ 23 h 218"/>
                <a:gd name="T4" fmla="*/ 35 w 470"/>
                <a:gd name="T5" fmla="*/ 23 h 218"/>
                <a:gd name="T6" fmla="*/ 38 w 470"/>
                <a:gd name="T7" fmla="*/ 22 h 218"/>
                <a:gd name="T8" fmla="*/ 42 w 470"/>
                <a:gd name="T9" fmla="*/ 21 h 218"/>
                <a:gd name="T10" fmla="*/ 45 w 470"/>
                <a:gd name="T11" fmla="*/ 19 h 218"/>
                <a:gd name="T12" fmla="*/ 49 w 470"/>
                <a:gd name="T13" fmla="*/ 18 h 218"/>
                <a:gd name="T14" fmla="*/ 47 w 470"/>
                <a:gd name="T15" fmla="*/ 15 h 218"/>
                <a:gd name="T16" fmla="*/ 53 w 470"/>
                <a:gd name="T17" fmla="*/ 14 h 218"/>
                <a:gd name="T18" fmla="*/ 51 w 470"/>
                <a:gd name="T19" fmla="*/ 10 h 218"/>
                <a:gd name="T20" fmla="*/ 58 w 470"/>
                <a:gd name="T21" fmla="*/ 10 h 218"/>
                <a:gd name="T22" fmla="*/ 57 w 470"/>
                <a:gd name="T23" fmla="*/ 6 h 218"/>
                <a:gd name="T24" fmla="*/ 59 w 470"/>
                <a:gd name="T25" fmla="*/ 5 h 218"/>
                <a:gd name="T26" fmla="*/ 55 w 470"/>
                <a:gd name="T27" fmla="*/ 3 h 218"/>
                <a:gd name="T28" fmla="*/ 49 w 470"/>
                <a:gd name="T29" fmla="*/ 3 h 218"/>
                <a:gd name="T30" fmla="*/ 43 w 470"/>
                <a:gd name="T31" fmla="*/ 0 h 218"/>
                <a:gd name="T32" fmla="*/ 38 w 470"/>
                <a:gd name="T33" fmla="*/ 0 h 218"/>
                <a:gd name="T34" fmla="*/ 33 w 470"/>
                <a:gd name="T35" fmla="*/ 2 h 218"/>
                <a:gd name="T36" fmla="*/ 23 w 470"/>
                <a:gd name="T37" fmla="*/ 4 h 218"/>
                <a:gd name="T38" fmla="*/ 15 w 470"/>
                <a:gd name="T39" fmla="*/ 6 h 218"/>
                <a:gd name="T40" fmla="*/ 10 w 470"/>
                <a:gd name="T41" fmla="*/ 9 h 218"/>
                <a:gd name="T42" fmla="*/ 7 w 470"/>
                <a:gd name="T43" fmla="*/ 12 h 218"/>
                <a:gd name="T44" fmla="*/ 5 w 470"/>
                <a:gd name="T45" fmla="*/ 15 h 218"/>
                <a:gd name="T46" fmla="*/ 1 w 470"/>
                <a:gd name="T47" fmla="*/ 22 h 218"/>
                <a:gd name="T48" fmla="*/ 0 w 470"/>
                <a:gd name="T49" fmla="*/ 25 h 218"/>
                <a:gd name="T50" fmla="*/ 2 w 470"/>
                <a:gd name="T51" fmla="*/ 28 h 218"/>
                <a:gd name="T52" fmla="*/ 13 w 470"/>
                <a:gd name="T53" fmla="*/ 13 h 218"/>
                <a:gd name="T54" fmla="*/ 26 w 470"/>
                <a:gd name="T55" fmla="*/ 8 h 218"/>
                <a:gd name="T56" fmla="*/ 45 w 470"/>
                <a:gd name="T57" fmla="*/ 7 h 218"/>
                <a:gd name="T58" fmla="*/ 29 w 470"/>
                <a:gd name="T59" fmla="*/ 22 h 218"/>
                <a:gd name="T60" fmla="*/ 29 w 470"/>
                <a:gd name="T61" fmla="*/ 22 h 21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470" h="218">
                  <a:moveTo>
                    <a:pt x="225" y="169"/>
                  </a:moveTo>
                  <a:lnTo>
                    <a:pt x="250" y="178"/>
                  </a:lnTo>
                  <a:lnTo>
                    <a:pt x="274" y="180"/>
                  </a:lnTo>
                  <a:lnTo>
                    <a:pt x="303" y="175"/>
                  </a:lnTo>
                  <a:lnTo>
                    <a:pt x="329" y="161"/>
                  </a:lnTo>
                  <a:lnTo>
                    <a:pt x="358" y="148"/>
                  </a:lnTo>
                  <a:lnTo>
                    <a:pt x="386" y="137"/>
                  </a:lnTo>
                  <a:lnTo>
                    <a:pt x="375" y="114"/>
                  </a:lnTo>
                  <a:lnTo>
                    <a:pt x="417" y="108"/>
                  </a:lnTo>
                  <a:lnTo>
                    <a:pt x="407" y="74"/>
                  </a:lnTo>
                  <a:lnTo>
                    <a:pt x="463" y="74"/>
                  </a:lnTo>
                  <a:lnTo>
                    <a:pt x="451" y="47"/>
                  </a:lnTo>
                  <a:lnTo>
                    <a:pt x="470" y="34"/>
                  </a:lnTo>
                  <a:lnTo>
                    <a:pt x="440" y="17"/>
                  </a:lnTo>
                  <a:lnTo>
                    <a:pt x="385" y="21"/>
                  </a:lnTo>
                  <a:lnTo>
                    <a:pt x="337" y="0"/>
                  </a:lnTo>
                  <a:lnTo>
                    <a:pt x="303" y="0"/>
                  </a:lnTo>
                  <a:lnTo>
                    <a:pt x="261" y="11"/>
                  </a:lnTo>
                  <a:lnTo>
                    <a:pt x="181" y="26"/>
                  </a:lnTo>
                  <a:lnTo>
                    <a:pt x="115" y="43"/>
                  </a:lnTo>
                  <a:lnTo>
                    <a:pt x="75" y="72"/>
                  </a:lnTo>
                  <a:lnTo>
                    <a:pt x="54" y="93"/>
                  </a:lnTo>
                  <a:lnTo>
                    <a:pt x="37" y="114"/>
                  </a:lnTo>
                  <a:lnTo>
                    <a:pt x="8" y="173"/>
                  </a:lnTo>
                  <a:lnTo>
                    <a:pt x="0" y="199"/>
                  </a:lnTo>
                  <a:lnTo>
                    <a:pt x="16" y="218"/>
                  </a:lnTo>
                  <a:lnTo>
                    <a:pt x="99" y="102"/>
                  </a:lnTo>
                  <a:lnTo>
                    <a:pt x="206" y="59"/>
                  </a:lnTo>
                  <a:lnTo>
                    <a:pt x="356" y="55"/>
                  </a:lnTo>
                  <a:lnTo>
                    <a:pt x="225" y="169"/>
                  </a:lnTo>
                  <a:close/>
                </a:path>
              </a:pathLst>
            </a:custGeom>
            <a:solidFill>
              <a:srgbClr val="E8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89" name="Freeform 35"/>
            <p:cNvSpPr>
              <a:spLocks/>
            </p:cNvSpPr>
            <p:nvPr/>
          </p:nvSpPr>
          <p:spPr bwMode="auto">
            <a:xfrm>
              <a:off x="4484" y="1359"/>
              <a:ext cx="165" cy="11"/>
            </a:xfrm>
            <a:custGeom>
              <a:avLst/>
              <a:gdLst>
                <a:gd name="T0" fmla="*/ 3 w 329"/>
                <a:gd name="T1" fmla="*/ 3 h 22"/>
                <a:gd name="T2" fmla="*/ 18 w 329"/>
                <a:gd name="T3" fmla="*/ 3 h 22"/>
                <a:gd name="T4" fmla="*/ 25 w 329"/>
                <a:gd name="T5" fmla="*/ 3 h 22"/>
                <a:gd name="T6" fmla="*/ 40 w 329"/>
                <a:gd name="T7" fmla="*/ 3 h 22"/>
                <a:gd name="T8" fmla="*/ 41 w 329"/>
                <a:gd name="T9" fmla="*/ 2 h 22"/>
                <a:gd name="T10" fmla="*/ 42 w 329"/>
                <a:gd name="T11" fmla="*/ 1 h 22"/>
                <a:gd name="T12" fmla="*/ 40 w 329"/>
                <a:gd name="T13" fmla="*/ 0 h 22"/>
                <a:gd name="T14" fmla="*/ 22 w 329"/>
                <a:gd name="T15" fmla="*/ 1 h 22"/>
                <a:gd name="T16" fmla="*/ 7 w 329"/>
                <a:gd name="T17" fmla="*/ 1 h 22"/>
                <a:gd name="T18" fmla="*/ 2 w 329"/>
                <a:gd name="T19" fmla="*/ 2 h 22"/>
                <a:gd name="T20" fmla="*/ 0 w 329"/>
                <a:gd name="T21" fmla="*/ 2 h 22"/>
                <a:gd name="T22" fmla="*/ 3 w 329"/>
                <a:gd name="T23" fmla="*/ 3 h 22"/>
                <a:gd name="T24" fmla="*/ 3 w 329"/>
                <a:gd name="T25" fmla="*/ 3 h 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29" h="22">
                  <a:moveTo>
                    <a:pt x="17" y="22"/>
                  </a:moveTo>
                  <a:lnTo>
                    <a:pt x="141" y="20"/>
                  </a:lnTo>
                  <a:lnTo>
                    <a:pt x="200" y="20"/>
                  </a:lnTo>
                  <a:lnTo>
                    <a:pt x="316" y="22"/>
                  </a:lnTo>
                  <a:lnTo>
                    <a:pt x="327" y="11"/>
                  </a:lnTo>
                  <a:lnTo>
                    <a:pt x="329" y="3"/>
                  </a:lnTo>
                  <a:lnTo>
                    <a:pt x="316" y="0"/>
                  </a:lnTo>
                  <a:lnTo>
                    <a:pt x="169" y="3"/>
                  </a:lnTo>
                  <a:lnTo>
                    <a:pt x="50" y="7"/>
                  </a:lnTo>
                  <a:lnTo>
                    <a:pt x="12" y="9"/>
                  </a:lnTo>
                  <a:lnTo>
                    <a:pt x="0" y="15"/>
                  </a:lnTo>
                  <a:lnTo>
                    <a:pt x="17" y="22"/>
                  </a:lnTo>
                  <a:close/>
                </a:path>
              </a:pathLst>
            </a:custGeom>
            <a:solidFill>
              <a:srgbClr val="00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0" name="Freeform 36"/>
            <p:cNvSpPr>
              <a:spLocks/>
            </p:cNvSpPr>
            <p:nvPr/>
          </p:nvSpPr>
          <p:spPr bwMode="auto">
            <a:xfrm>
              <a:off x="4902" y="1196"/>
              <a:ext cx="160" cy="232"/>
            </a:xfrm>
            <a:custGeom>
              <a:avLst/>
              <a:gdLst>
                <a:gd name="T0" fmla="*/ 0 w 319"/>
                <a:gd name="T1" fmla="*/ 41 h 464"/>
                <a:gd name="T2" fmla="*/ 14 w 319"/>
                <a:gd name="T3" fmla="*/ 58 h 464"/>
                <a:gd name="T4" fmla="*/ 17 w 319"/>
                <a:gd name="T5" fmla="*/ 53 h 464"/>
                <a:gd name="T6" fmla="*/ 20 w 319"/>
                <a:gd name="T7" fmla="*/ 41 h 464"/>
                <a:gd name="T8" fmla="*/ 28 w 319"/>
                <a:gd name="T9" fmla="*/ 37 h 464"/>
                <a:gd name="T10" fmla="*/ 28 w 319"/>
                <a:gd name="T11" fmla="*/ 32 h 464"/>
                <a:gd name="T12" fmla="*/ 35 w 319"/>
                <a:gd name="T13" fmla="*/ 22 h 464"/>
                <a:gd name="T14" fmla="*/ 38 w 319"/>
                <a:gd name="T15" fmla="*/ 18 h 464"/>
                <a:gd name="T16" fmla="*/ 39 w 319"/>
                <a:gd name="T17" fmla="*/ 8 h 464"/>
                <a:gd name="T18" fmla="*/ 40 w 319"/>
                <a:gd name="T19" fmla="*/ 5 h 464"/>
                <a:gd name="T20" fmla="*/ 34 w 319"/>
                <a:gd name="T21" fmla="*/ 0 h 464"/>
                <a:gd name="T22" fmla="*/ 34 w 319"/>
                <a:gd name="T23" fmla="*/ 9 h 464"/>
                <a:gd name="T24" fmla="*/ 32 w 319"/>
                <a:gd name="T25" fmla="*/ 16 h 464"/>
                <a:gd name="T26" fmla="*/ 24 w 319"/>
                <a:gd name="T27" fmla="*/ 24 h 464"/>
                <a:gd name="T28" fmla="*/ 18 w 319"/>
                <a:gd name="T29" fmla="*/ 29 h 464"/>
                <a:gd name="T30" fmla="*/ 12 w 319"/>
                <a:gd name="T31" fmla="*/ 33 h 464"/>
                <a:gd name="T32" fmla="*/ 5 w 319"/>
                <a:gd name="T33" fmla="*/ 38 h 464"/>
                <a:gd name="T34" fmla="*/ 0 w 319"/>
                <a:gd name="T35" fmla="*/ 41 h 464"/>
                <a:gd name="T36" fmla="*/ 0 w 319"/>
                <a:gd name="T37" fmla="*/ 41 h 464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19" h="464">
                  <a:moveTo>
                    <a:pt x="0" y="322"/>
                  </a:moveTo>
                  <a:lnTo>
                    <a:pt x="106" y="464"/>
                  </a:lnTo>
                  <a:lnTo>
                    <a:pt x="133" y="417"/>
                  </a:lnTo>
                  <a:lnTo>
                    <a:pt x="160" y="326"/>
                  </a:lnTo>
                  <a:lnTo>
                    <a:pt x="217" y="295"/>
                  </a:lnTo>
                  <a:lnTo>
                    <a:pt x="217" y="255"/>
                  </a:lnTo>
                  <a:lnTo>
                    <a:pt x="274" y="175"/>
                  </a:lnTo>
                  <a:lnTo>
                    <a:pt x="298" y="141"/>
                  </a:lnTo>
                  <a:lnTo>
                    <a:pt x="312" y="63"/>
                  </a:lnTo>
                  <a:lnTo>
                    <a:pt x="319" y="35"/>
                  </a:lnTo>
                  <a:lnTo>
                    <a:pt x="272" y="0"/>
                  </a:lnTo>
                  <a:lnTo>
                    <a:pt x="268" y="65"/>
                  </a:lnTo>
                  <a:lnTo>
                    <a:pt x="251" y="122"/>
                  </a:lnTo>
                  <a:lnTo>
                    <a:pt x="190" y="192"/>
                  </a:lnTo>
                  <a:lnTo>
                    <a:pt x="141" y="225"/>
                  </a:lnTo>
                  <a:lnTo>
                    <a:pt x="89" y="263"/>
                  </a:lnTo>
                  <a:lnTo>
                    <a:pt x="38" y="299"/>
                  </a:lnTo>
                  <a:lnTo>
                    <a:pt x="0" y="322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1" name="Freeform 37"/>
            <p:cNvSpPr>
              <a:spLocks/>
            </p:cNvSpPr>
            <p:nvPr/>
          </p:nvSpPr>
          <p:spPr bwMode="auto">
            <a:xfrm>
              <a:off x="4796" y="1284"/>
              <a:ext cx="85" cy="44"/>
            </a:xfrm>
            <a:custGeom>
              <a:avLst/>
              <a:gdLst>
                <a:gd name="T0" fmla="*/ 13 w 169"/>
                <a:gd name="T1" fmla="*/ 0 h 90"/>
                <a:gd name="T2" fmla="*/ 13 w 169"/>
                <a:gd name="T3" fmla="*/ 1 h 90"/>
                <a:gd name="T4" fmla="*/ 14 w 169"/>
                <a:gd name="T5" fmla="*/ 4 h 90"/>
                <a:gd name="T6" fmla="*/ 13 w 169"/>
                <a:gd name="T7" fmla="*/ 6 h 90"/>
                <a:gd name="T8" fmla="*/ 12 w 169"/>
                <a:gd name="T9" fmla="*/ 6 h 90"/>
                <a:gd name="T10" fmla="*/ 6 w 169"/>
                <a:gd name="T11" fmla="*/ 7 h 90"/>
                <a:gd name="T12" fmla="*/ 0 w 169"/>
                <a:gd name="T13" fmla="*/ 6 h 90"/>
                <a:gd name="T14" fmla="*/ 3 w 169"/>
                <a:gd name="T15" fmla="*/ 10 h 90"/>
                <a:gd name="T16" fmla="*/ 17 w 169"/>
                <a:gd name="T17" fmla="*/ 11 h 90"/>
                <a:gd name="T18" fmla="*/ 22 w 169"/>
                <a:gd name="T19" fmla="*/ 2 h 90"/>
                <a:gd name="T20" fmla="*/ 18 w 169"/>
                <a:gd name="T21" fmla="*/ 0 h 90"/>
                <a:gd name="T22" fmla="*/ 13 w 169"/>
                <a:gd name="T23" fmla="*/ 0 h 90"/>
                <a:gd name="T24" fmla="*/ 13 w 169"/>
                <a:gd name="T25" fmla="*/ 0 h 9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9" h="90">
                  <a:moveTo>
                    <a:pt x="97" y="6"/>
                  </a:moveTo>
                  <a:lnTo>
                    <a:pt x="104" y="14"/>
                  </a:lnTo>
                  <a:lnTo>
                    <a:pt x="110" y="33"/>
                  </a:lnTo>
                  <a:lnTo>
                    <a:pt x="101" y="50"/>
                  </a:lnTo>
                  <a:lnTo>
                    <a:pt x="95" y="55"/>
                  </a:lnTo>
                  <a:lnTo>
                    <a:pt x="44" y="61"/>
                  </a:lnTo>
                  <a:lnTo>
                    <a:pt x="0" y="54"/>
                  </a:lnTo>
                  <a:lnTo>
                    <a:pt x="21" y="82"/>
                  </a:lnTo>
                  <a:lnTo>
                    <a:pt x="133" y="90"/>
                  </a:lnTo>
                  <a:lnTo>
                    <a:pt x="169" y="21"/>
                  </a:lnTo>
                  <a:lnTo>
                    <a:pt x="139" y="0"/>
                  </a:lnTo>
                  <a:lnTo>
                    <a:pt x="97" y="6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2" name="Freeform 38"/>
            <p:cNvSpPr>
              <a:spLocks/>
            </p:cNvSpPr>
            <p:nvPr/>
          </p:nvSpPr>
          <p:spPr bwMode="auto">
            <a:xfrm>
              <a:off x="4482" y="1352"/>
              <a:ext cx="71" cy="12"/>
            </a:xfrm>
            <a:custGeom>
              <a:avLst/>
              <a:gdLst>
                <a:gd name="T0" fmla="*/ 1 w 141"/>
                <a:gd name="T1" fmla="*/ 3 h 23"/>
                <a:gd name="T2" fmla="*/ 7 w 141"/>
                <a:gd name="T3" fmla="*/ 3 h 23"/>
                <a:gd name="T4" fmla="*/ 18 w 141"/>
                <a:gd name="T5" fmla="*/ 2 h 23"/>
                <a:gd name="T6" fmla="*/ 15 w 141"/>
                <a:gd name="T7" fmla="*/ 0 h 23"/>
                <a:gd name="T8" fmla="*/ 3 w 141"/>
                <a:gd name="T9" fmla="*/ 1 h 23"/>
                <a:gd name="T10" fmla="*/ 0 w 141"/>
                <a:gd name="T11" fmla="*/ 2 h 23"/>
                <a:gd name="T12" fmla="*/ 1 w 141"/>
                <a:gd name="T13" fmla="*/ 3 h 23"/>
                <a:gd name="T14" fmla="*/ 1 w 141"/>
                <a:gd name="T15" fmla="*/ 3 h 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1" h="23">
                  <a:moveTo>
                    <a:pt x="6" y="23"/>
                  </a:moveTo>
                  <a:lnTo>
                    <a:pt x="55" y="17"/>
                  </a:lnTo>
                  <a:lnTo>
                    <a:pt x="141" y="15"/>
                  </a:lnTo>
                  <a:lnTo>
                    <a:pt x="118" y="0"/>
                  </a:lnTo>
                  <a:lnTo>
                    <a:pt x="19" y="4"/>
                  </a:lnTo>
                  <a:lnTo>
                    <a:pt x="0" y="12"/>
                  </a:lnTo>
                  <a:lnTo>
                    <a:pt x="6" y="23"/>
                  </a:lnTo>
                  <a:close/>
                </a:path>
              </a:pathLst>
            </a:custGeom>
            <a:solidFill>
              <a:srgbClr val="B2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3" name="Freeform 39"/>
            <p:cNvSpPr>
              <a:spLocks/>
            </p:cNvSpPr>
            <p:nvPr/>
          </p:nvSpPr>
          <p:spPr bwMode="auto">
            <a:xfrm>
              <a:off x="4495" y="1376"/>
              <a:ext cx="66" cy="141"/>
            </a:xfrm>
            <a:custGeom>
              <a:avLst/>
              <a:gdLst>
                <a:gd name="T0" fmla="*/ 1 w 133"/>
                <a:gd name="T1" fmla="*/ 0 h 281"/>
                <a:gd name="T2" fmla="*/ 8 w 133"/>
                <a:gd name="T3" fmla="*/ 1 h 281"/>
                <a:gd name="T4" fmla="*/ 9 w 133"/>
                <a:gd name="T5" fmla="*/ 3 h 281"/>
                <a:gd name="T6" fmla="*/ 11 w 133"/>
                <a:gd name="T7" fmla="*/ 6 h 281"/>
                <a:gd name="T8" fmla="*/ 13 w 133"/>
                <a:gd name="T9" fmla="*/ 9 h 281"/>
                <a:gd name="T10" fmla="*/ 14 w 133"/>
                <a:gd name="T11" fmla="*/ 11 h 281"/>
                <a:gd name="T12" fmla="*/ 13 w 133"/>
                <a:gd name="T13" fmla="*/ 12 h 281"/>
                <a:gd name="T14" fmla="*/ 13 w 133"/>
                <a:gd name="T15" fmla="*/ 16 h 281"/>
                <a:gd name="T16" fmla="*/ 14 w 133"/>
                <a:gd name="T17" fmla="*/ 18 h 281"/>
                <a:gd name="T18" fmla="*/ 15 w 133"/>
                <a:gd name="T19" fmla="*/ 19 h 281"/>
                <a:gd name="T20" fmla="*/ 16 w 133"/>
                <a:gd name="T21" fmla="*/ 22 h 281"/>
                <a:gd name="T22" fmla="*/ 16 w 133"/>
                <a:gd name="T23" fmla="*/ 36 h 281"/>
                <a:gd name="T24" fmla="*/ 14 w 133"/>
                <a:gd name="T25" fmla="*/ 36 h 281"/>
                <a:gd name="T26" fmla="*/ 14 w 133"/>
                <a:gd name="T27" fmla="*/ 20 h 281"/>
                <a:gd name="T28" fmla="*/ 8 w 133"/>
                <a:gd name="T29" fmla="*/ 15 h 281"/>
                <a:gd name="T30" fmla="*/ 8 w 133"/>
                <a:gd name="T31" fmla="*/ 13 h 281"/>
                <a:gd name="T32" fmla="*/ 7 w 133"/>
                <a:gd name="T33" fmla="*/ 11 h 281"/>
                <a:gd name="T34" fmla="*/ 0 w 133"/>
                <a:gd name="T35" fmla="*/ 1 h 281"/>
                <a:gd name="T36" fmla="*/ 1 w 133"/>
                <a:gd name="T37" fmla="*/ 0 h 281"/>
                <a:gd name="T38" fmla="*/ 1 w 133"/>
                <a:gd name="T39" fmla="*/ 0 h 28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33" h="281">
                  <a:moveTo>
                    <a:pt x="10" y="0"/>
                  </a:moveTo>
                  <a:lnTo>
                    <a:pt x="68" y="4"/>
                  </a:lnTo>
                  <a:lnTo>
                    <a:pt x="78" y="19"/>
                  </a:lnTo>
                  <a:lnTo>
                    <a:pt x="95" y="45"/>
                  </a:lnTo>
                  <a:lnTo>
                    <a:pt x="110" y="72"/>
                  </a:lnTo>
                  <a:lnTo>
                    <a:pt x="118" y="81"/>
                  </a:lnTo>
                  <a:lnTo>
                    <a:pt x="110" y="95"/>
                  </a:lnTo>
                  <a:lnTo>
                    <a:pt x="107" y="123"/>
                  </a:lnTo>
                  <a:lnTo>
                    <a:pt x="112" y="137"/>
                  </a:lnTo>
                  <a:lnTo>
                    <a:pt x="122" y="152"/>
                  </a:lnTo>
                  <a:lnTo>
                    <a:pt x="133" y="169"/>
                  </a:lnTo>
                  <a:lnTo>
                    <a:pt x="131" y="281"/>
                  </a:lnTo>
                  <a:lnTo>
                    <a:pt x="118" y="281"/>
                  </a:lnTo>
                  <a:lnTo>
                    <a:pt x="114" y="154"/>
                  </a:lnTo>
                  <a:lnTo>
                    <a:pt x="67" y="114"/>
                  </a:lnTo>
                  <a:lnTo>
                    <a:pt x="67" y="97"/>
                  </a:lnTo>
                  <a:lnTo>
                    <a:pt x="57" y="81"/>
                  </a:lnTo>
                  <a:lnTo>
                    <a:pt x="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00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4" name="Freeform 40"/>
            <p:cNvSpPr>
              <a:spLocks/>
            </p:cNvSpPr>
            <p:nvPr/>
          </p:nvSpPr>
          <p:spPr bwMode="auto">
            <a:xfrm>
              <a:off x="4540" y="1422"/>
              <a:ext cx="11" cy="10"/>
            </a:xfrm>
            <a:custGeom>
              <a:avLst/>
              <a:gdLst>
                <a:gd name="T0" fmla="*/ 0 w 21"/>
                <a:gd name="T1" fmla="*/ 1 h 19"/>
                <a:gd name="T2" fmla="*/ 3 w 21"/>
                <a:gd name="T3" fmla="*/ 0 h 19"/>
                <a:gd name="T4" fmla="*/ 3 w 21"/>
                <a:gd name="T5" fmla="*/ 3 h 19"/>
                <a:gd name="T6" fmla="*/ 1 w 21"/>
                <a:gd name="T7" fmla="*/ 3 h 19"/>
                <a:gd name="T8" fmla="*/ 0 w 21"/>
                <a:gd name="T9" fmla="*/ 1 h 19"/>
                <a:gd name="T10" fmla="*/ 0 w 21"/>
                <a:gd name="T11" fmla="*/ 1 h 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" h="19">
                  <a:moveTo>
                    <a:pt x="0" y="6"/>
                  </a:moveTo>
                  <a:lnTo>
                    <a:pt x="17" y="0"/>
                  </a:lnTo>
                  <a:lnTo>
                    <a:pt x="21" y="17"/>
                  </a:lnTo>
                  <a:lnTo>
                    <a:pt x="6" y="19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5" name="Freeform 41"/>
            <p:cNvSpPr>
              <a:spLocks/>
            </p:cNvSpPr>
            <p:nvPr/>
          </p:nvSpPr>
          <p:spPr bwMode="auto">
            <a:xfrm>
              <a:off x="4678" y="1855"/>
              <a:ext cx="40" cy="47"/>
            </a:xfrm>
            <a:custGeom>
              <a:avLst/>
              <a:gdLst>
                <a:gd name="T0" fmla="*/ 9 w 80"/>
                <a:gd name="T1" fmla="*/ 3 h 93"/>
                <a:gd name="T2" fmla="*/ 9 w 80"/>
                <a:gd name="T3" fmla="*/ 12 h 93"/>
                <a:gd name="T4" fmla="*/ 1 w 80"/>
                <a:gd name="T5" fmla="*/ 12 h 93"/>
                <a:gd name="T6" fmla="*/ 0 w 80"/>
                <a:gd name="T7" fmla="*/ 7 h 93"/>
                <a:gd name="T8" fmla="*/ 3 w 80"/>
                <a:gd name="T9" fmla="*/ 2 h 93"/>
                <a:gd name="T10" fmla="*/ 7 w 80"/>
                <a:gd name="T11" fmla="*/ 3 h 93"/>
                <a:gd name="T12" fmla="*/ 10 w 80"/>
                <a:gd name="T13" fmla="*/ 0 h 93"/>
                <a:gd name="T14" fmla="*/ 9 w 80"/>
                <a:gd name="T15" fmla="*/ 3 h 93"/>
                <a:gd name="T16" fmla="*/ 9 w 80"/>
                <a:gd name="T17" fmla="*/ 3 h 9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93">
                  <a:moveTo>
                    <a:pt x="72" y="19"/>
                  </a:moveTo>
                  <a:lnTo>
                    <a:pt x="72" y="93"/>
                  </a:lnTo>
                  <a:lnTo>
                    <a:pt x="6" y="93"/>
                  </a:lnTo>
                  <a:lnTo>
                    <a:pt x="0" y="49"/>
                  </a:lnTo>
                  <a:lnTo>
                    <a:pt x="21" y="15"/>
                  </a:lnTo>
                  <a:lnTo>
                    <a:pt x="49" y="17"/>
                  </a:lnTo>
                  <a:lnTo>
                    <a:pt x="80" y="0"/>
                  </a:lnTo>
                  <a:lnTo>
                    <a:pt x="72" y="19"/>
                  </a:lnTo>
                  <a:close/>
                </a:path>
              </a:pathLst>
            </a:custGeom>
            <a:solidFill>
              <a:srgbClr val="A15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6" name="Freeform 42"/>
            <p:cNvSpPr>
              <a:spLocks/>
            </p:cNvSpPr>
            <p:nvPr/>
          </p:nvSpPr>
          <p:spPr bwMode="auto">
            <a:xfrm>
              <a:off x="4484" y="1747"/>
              <a:ext cx="210" cy="154"/>
            </a:xfrm>
            <a:custGeom>
              <a:avLst/>
              <a:gdLst>
                <a:gd name="T0" fmla="*/ 43 w 420"/>
                <a:gd name="T1" fmla="*/ 39 h 308"/>
                <a:gd name="T2" fmla="*/ 25 w 420"/>
                <a:gd name="T3" fmla="*/ 38 h 308"/>
                <a:gd name="T4" fmla="*/ 19 w 420"/>
                <a:gd name="T5" fmla="*/ 37 h 308"/>
                <a:gd name="T6" fmla="*/ 15 w 420"/>
                <a:gd name="T7" fmla="*/ 38 h 308"/>
                <a:gd name="T8" fmla="*/ 10 w 420"/>
                <a:gd name="T9" fmla="*/ 38 h 308"/>
                <a:gd name="T10" fmla="*/ 6 w 420"/>
                <a:gd name="T11" fmla="*/ 38 h 308"/>
                <a:gd name="T12" fmla="*/ 4 w 420"/>
                <a:gd name="T13" fmla="*/ 36 h 308"/>
                <a:gd name="T14" fmla="*/ 0 w 420"/>
                <a:gd name="T15" fmla="*/ 19 h 308"/>
                <a:gd name="T16" fmla="*/ 16 w 420"/>
                <a:gd name="T17" fmla="*/ 1 h 308"/>
                <a:gd name="T18" fmla="*/ 21 w 420"/>
                <a:gd name="T19" fmla="*/ 0 h 308"/>
                <a:gd name="T20" fmla="*/ 29 w 420"/>
                <a:gd name="T21" fmla="*/ 3 h 308"/>
                <a:gd name="T22" fmla="*/ 44 w 420"/>
                <a:gd name="T23" fmla="*/ 10 h 308"/>
                <a:gd name="T24" fmla="*/ 47 w 420"/>
                <a:gd name="T25" fmla="*/ 11 h 308"/>
                <a:gd name="T26" fmla="*/ 53 w 420"/>
                <a:gd name="T27" fmla="*/ 11 h 308"/>
                <a:gd name="T28" fmla="*/ 50 w 420"/>
                <a:gd name="T29" fmla="*/ 15 h 308"/>
                <a:gd name="T30" fmla="*/ 48 w 420"/>
                <a:gd name="T31" fmla="*/ 28 h 308"/>
                <a:gd name="T32" fmla="*/ 47 w 420"/>
                <a:gd name="T33" fmla="*/ 35 h 308"/>
                <a:gd name="T34" fmla="*/ 43 w 420"/>
                <a:gd name="T35" fmla="*/ 39 h 308"/>
                <a:gd name="T36" fmla="*/ 43 w 420"/>
                <a:gd name="T37" fmla="*/ 39 h 30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420" h="308">
                  <a:moveTo>
                    <a:pt x="341" y="308"/>
                  </a:moveTo>
                  <a:lnTo>
                    <a:pt x="194" y="304"/>
                  </a:lnTo>
                  <a:lnTo>
                    <a:pt x="152" y="291"/>
                  </a:lnTo>
                  <a:lnTo>
                    <a:pt x="114" y="299"/>
                  </a:lnTo>
                  <a:lnTo>
                    <a:pt x="76" y="301"/>
                  </a:lnTo>
                  <a:lnTo>
                    <a:pt x="46" y="297"/>
                  </a:lnTo>
                  <a:lnTo>
                    <a:pt x="29" y="283"/>
                  </a:lnTo>
                  <a:lnTo>
                    <a:pt x="0" y="152"/>
                  </a:lnTo>
                  <a:lnTo>
                    <a:pt x="126" y="4"/>
                  </a:lnTo>
                  <a:lnTo>
                    <a:pt x="167" y="0"/>
                  </a:lnTo>
                  <a:lnTo>
                    <a:pt x="226" y="23"/>
                  </a:lnTo>
                  <a:lnTo>
                    <a:pt x="348" y="78"/>
                  </a:lnTo>
                  <a:lnTo>
                    <a:pt x="371" y="82"/>
                  </a:lnTo>
                  <a:lnTo>
                    <a:pt x="420" y="82"/>
                  </a:lnTo>
                  <a:lnTo>
                    <a:pt x="399" y="116"/>
                  </a:lnTo>
                  <a:lnTo>
                    <a:pt x="377" y="219"/>
                  </a:lnTo>
                  <a:lnTo>
                    <a:pt x="371" y="274"/>
                  </a:lnTo>
                  <a:lnTo>
                    <a:pt x="341" y="308"/>
                  </a:lnTo>
                  <a:close/>
                </a:path>
              </a:pathLst>
            </a:custGeom>
            <a:solidFill>
              <a:srgbClr val="FFC4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7" name="Freeform 43"/>
            <p:cNvSpPr>
              <a:spLocks/>
            </p:cNvSpPr>
            <p:nvPr/>
          </p:nvSpPr>
          <p:spPr bwMode="auto">
            <a:xfrm>
              <a:off x="4426" y="1828"/>
              <a:ext cx="235" cy="102"/>
            </a:xfrm>
            <a:custGeom>
              <a:avLst/>
              <a:gdLst>
                <a:gd name="T0" fmla="*/ 1 w 470"/>
                <a:gd name="T1" fmla="*/ 0 h 203"/>
                <a:gd name="T2" fmla="*/ 10 w 470"/>
                <a:gd name="T3" fmla="*/ 3 h 203"/>
                <a:gd name="T4" fmla="*/ 17 w 470"/>
                <a:gd name="T5" fmla="*/ 12 h 203"/>
                <a:gd name="T6" fmla="*/ 19 w 470"/>
                <a:gd name="T7" fmla="*/ 15 h 203"/>
                <a:gd name="T8" fmla="*/ 21 w 470"/>
                <a:gd name="T9" fmla="*/ 18 h 203"/>
                <a:gd name="T10" fmla="*/ 35 w 470"/>
                <a:gd name="T11" fmla="*/ 18 h 203"/>
                <a:gd name="T12" fmla="*/ 49 w 470"/>
                <a:gd name="T13" fmla="*/ 18 h 203"/>
                <a:gd name="T14" fmla="*/ 59 w 470"/>
                <a:gd name="T15" fmla="*/ 18 h 203"/>
                <a:gd name="T16" fmla="*/ 52 w 470"/>
                <a:gd name="T17" fmla="*/ 26 h 203"/>
                <a:gd name="T18" fmla="*/ 18 w 470"/>
                <a:gd name="T19" fmla="*/ 26 h 203"/>
                <a:gd name="T20" fmla="*/ 16 w 470"/>
                <a:gd name="T21" fmla="*/ 25 h 203"/>
                <a:gd name="T22" fmla="*/ 9 w 470"/>
                <a:gd name="T23" fmla="*/ 18 h 203"/>
                <a:gd name="T24" fmla="*/ 2 w 470"/>
                <a:gd name="T25" fmla="*/ 8 h 203"/>
                <a:gd name="T26" fmla="*/ 0 w 470"/>
                <a:gd name="T27" fmla="*/ 1 h 203"/>
                <a:gd name="T28" fmla="*/ 1 w 470"/>
                <a:gd name="T29" fmla="*/ 0 h 203"/>
                <a:gd name="T30" fmla="*/ 1 w 470"/>
                <a:gd name="T31" fmla="*/ 0 h 20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70" h="203">
                  <a:moveTo>
                    <a:pt x="6" y="0"/>
                  </a:moveTo>
                  <a:lnTo>
                    <a:pt x="74" y="17"/>
                  </a:lnTo>
                  <a:lnTo>
                    <a:pt x="131" y="95"/>
                  </a:lnTo>
                  <a:lnTo>
                    <a:pt x="145" y="119"/>
                  </a:lnTo>
                  <a:lnTo>
                    <a:pt x="167" y="137"/>
                  </a:lnTo>
                  <a:lnTo>
                    <a:pt x="276" y="138"/>
                  </a:lnTo>
                  <a:lnTo>
                    <a:pt x="390" y="142"/>
                  </a:lnTo>
                  <a:lnTo>
                    <a:pt x="470" y="144"/>
                  </a:lnTo>
                  <a:lnTo>
                    <a:pt x="411" y="203"/>
                  </a:lnTo>
                  <a:lnTo>
                    <a:pt x="141" y="201"/>
                  </a:lnTo>
                  <a:lnTo>
                    <a:pt x="128" y="195"/>
                  </a:lnTo>
                  <a:lnTo>
                    <a:pt x="65" y="144"/>
                  </a:lnTo>
                  <a:lnTo>
                    <a:pt x="15" y="60"/>
                  </a:lnTo>
                  <a:lnTo>
                    <a:pt x="0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8" name="Freeform 44"/>
            <p:cNvSpPr>
              <a:spLocks/>
            </p:cNvSpPr>
            <p:nvPr/>
          </p:nvSpPr>
          <p:spPr bwMode="auto">
            <a:xfrm>
              <a:off x="4538" y="1446"/>
              <a:ext cx="13" cy="78"/>
            </a:xfrm>
            <a:custGeom>
              <a:avLst/>
              <a:gdLst>
                <a:gd name="T0" fmla="*/ 4 w 24"/>
                <a:gd name="T1" fmla="*/ 18 h 156"/>
                <a:gd name="T2" fmla="*/ 2 w 24"/>
                <a:gd name="T3" fmla="*/ 20 h 156"/>
                <a:gd name="T4" fmla="*/ 1 w 24"/>
                <a:gd name="T5" fmla="*/ 18 h 156"/>
                <a:gd name="T6" fmla="*/ 3 w 24"/>
                <a:gd name="T7" fmla="*/ 14 h 156"/>
                <a:gd name="T8" fmla="*/ 0 w 24"/>
                <a:gd name="T9" fmla="*/ 0 h 156"/>
                <a:gd name="T10" fmla="*/ 3 w 24"/>
                <a:gd name="T11" fmla="*/ 2 h 156"/>
                <a:gd name="T12" fmla="*/ 4 w 24"/>
                <a:gd name="T13" fmla="*/ 18 h 156"/>
                <a:gd name="T14" fmla="*/ 4 w 24"/>
                <a:gd name="T15" fmla="*/ 18 h 15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4" h="156">
                  <a:moveTo>
                    <a:pt x="24" y="137"/>
                  </a:moveTo>
                  <a:lnTo>
                    <a:pt x="9" y="156"/>
                  </a:lnTo>
                  <a:lnTo>
                    <a:pt x="1" y="143"/>
                  </a:lnTo>
                  <a:lnTo>
                    <a:pt x="17" y="107"/>
                  </a:lnTo>
                  <a:lnTo>
                    <a:pt x="0" y="0"/>
                  </a:lnTo>
                  <a:lnTo>
                    <a:pt x="19" y="12"/>
                  </a:lnTo>
                  <a:lnTo>
                    <a:pt x="24" y="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199" name="Freeform 45"/>
            <p:cNvSpPr>
              <a:spLocks/>
            </p:cNvSpPr>
            <p:nvPr/>
          </p:nvSpPr>
          <p:spPr bwMode="auto">
            <a:xfrm>
              <a:off x="4449" y="1438"/>
              <a:ext cx="252" cy="349"/>
            </a:xfrm>
            <a:custGeom>
              <a:avLst/>
              <a:gdLst>
                <a:gd name="T0" fmla="*/ 3 w 504"/>
                <a:gd name="T1" fmla="*/ 73 h 700"/>
                <a:gd name="T2" fmla="*/ 5 w 504"/>
                <a:gd name="T3" fmla="*/ 73 h 700"/>
                <a:gd name="T4" fmla="*/ 12 w 504"/>
                <a:gd name="T5" fmla="*/ 71 h 700"/>
                <a:gd name="T6" fmla="*/ 19 w 504"/>
                <a:gd name="T7" fmla="*/ 70 h 700"/>
                <a:gd name="T8" fmla="*/ 27 w 504"/>
                <a:gd name="T9" fmla="*/ 70 h 700"/>
                <a:gd name="T10" fmla="*/ 42 w 504"/>
                <a:gd name="T11" fmla="*/ 71 h 700"/>
                <a:gd name="T12" fmla="*/ 52 w 504"/>
                <a:gd name="T13" fmla="*/ 72 h 700"/>
                <a:gd name="T14" fmla="*/ 58 w 504"/>
                <a:gd name="T15" fmla="*/ 86 h 700"/>
                <a:gd name="T16" fmla="*/ 60 w 504"/>
                <a:gd name="T17" fmla="*/ 87 h 700"/>
                <a:gd name="T18" fmla="*/ 63 w 504"/>
                <a:gd name="T19" fmla="*/ 87 h 700"/>
                <a:gd name="T20" fmla="*/ 62 w 504"/>
                <a:gd name="T21" fmla="*/ 79 h 700"/>
                <a:gd name="T22" fmla="*/ 58 w 504"/>
                <a:gd name="T23" fmla="*/ 72 h 700"/>
                <a:gd name="T24" fmla="*/ 57 w 504"/>
                <a:gd name="T25" fmla="*/ 69 h 700"/>
                <a:gd name="T26" fmla="*/ 50 w 504"/>
                <a:gd name="T27" fmla="*/ 64 h 700"/>
                <a:gd name="T28" fmla="*/ 46 w 504"/>
                <a:gd name="T29" fmla="*/ 61 h 700"/>
                <a:gd name="T30" fmla="*/ 39 w 504"/>
                <a:gd name="T31" fmla="*/ 57 h 700"/>
                <a:gd name="T32" fmla="*/ 39 w 504"/>
                <a:gd name="T33" fmla="*/ 26 h 700"/>
                <a:gd name="T34" fmla="*/ 39 w 504"/>
                <a:gd name="T35" fmla="*/ 20 h 700"/>
                <a:gd name="T36" fmla="*/ 36 w 504"/>
                <a:gd name="T37" fmla="*/ 17 h 700"/>
                <a:gd name="T38" fmla="*/ 36 w 504"/>
                <a:gd name="T39" fmla="*/ 15 h 700"/>
                <a:gd name="T40" fmla="*/ 38 w 504"/>
                <a:gd name="T41" fmla="*/ 0 h 700"/>
                <a:gd name="T42" fmla="*/ 36 w 504"/>
                <a:gd name="T43" fmla="*/ 2 h 700"/>
                <a:gd name="T44" fmla="*/ 35 w 504"/>
                <a:gd name="T45" fmla="*/ 4 h 700"/>
                <a:gd name="T46" fmla="*/ 34 w 504"/>
                <a:gd name="T47" fmla="*/ 9 h 700"/>
                <a:gd name="T48" fmla="*/ 33 w 504"/>
                <a:gd name="T49" fmla="*/ 15 h 700"/>
                <a:gd name="T50" fmla="*/ 33 w 504"/>
                <a:gd name="T51" fmla="*/ 17 h 700"/>
                <a:gd name="T52" fmla="*/ 33 w 504"/>
                <a:gd name="T53" fmla="*/ 19 h 700"/>
                <a:gd name="T54" fmla="*/ 34 w 504"/>
                <a:gd name="T55" fmla="*/ 20 h 700"/>
                <a:gd name="T56" fmla="*/ 35 w 504"/>
                <a:gd name="T57" fmla="*/ 23 h 700"/>
                <a:gd name="T58" fmla="*/ 36 w 504"/>
                <a:gd name="T59" fmla="*/ 40 h 700"/>
                <a:gd name="T60" fmla="*/ 37 w 504"/>
                <a:gd name="T61" fmla="*/ 57 h 700"/>
                <a:gd name="T62" fmla="*/ 36 w 504"/>
                <a:gd name="T63" fmla="*/ 59 h 700"/>
                <a:gd name="T64" fmla="*/ 15 w 504"/>
                <a:gd name="T65" fmla="*/ 61 h 700"/>
                <a:gd name="T66" fmla="*/ 13 w 504"/>
                <a:gd name="T67" fmla="*/ 62 h 700"/>
                <a:gd name="T68" fmla="*/ 9 w 504"/>
                <a:gd name="T69" fmla="*/ 64 h 700"/>
                <a:gd name="T70" fmla="*/ 6 w 504"/>
                <a:gd name="T71" fmla="*/ 66 h 700"/>
                <a:gd name="T72" fmla="*/ 5 w 504"/>
                <a:gd name="T73" fmla="*/ 67 h 700"/>
                <a:gd name="T74" fmla="*/ 0 w 504"/>
                <a:gd name="T75" fmla="*/ 74 h 700"/>
                <a:gd name="T76" fmla="*/ 1 w 504"/>
                <a:gd name="T77" fmla="*/ 76 h 700"/>
                <a:gd name="T78" fmla="*/ 3 w 504"/>
                <a:gd name="T79" fmla="*/ 73 h 700"/>
                <a:gd name="T80" fmla="*/ 3 w 504"/>
                <a:gd name="T81" fmla="*/ 73 h 700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04" h="700">
                  <a:moveTo>
                    <a:pt x="19" y="592"/>
                  </a:moveTo>
                  <a:lnTo>
                    <a:pt x="40" y="586"/>
                  </a:lnTo>
                  <a:lnTo>
                    <a:pt x="89" y="574"/>
                  </a:lnTo>
                  <a:lnTo>
                    <a:pt x="152" y="563"/>
                  </a:lnTo>
                  <a:lnTo>
                    <a:pt x="209" y="561"/>
                  </a:lnTo>
                  <a:lnTo>
                    <a:pt x="336" y="573"/>
                  </a:lnTo>
                  <a:lnTo>
                    <a:pt x="412" y="582"/>
                  </a:lnTo>
                  <a:lnTo>
                    <a:pt x="464" y="689"/>
                  </a:lnTo>
                  <a:lnTo>
                    <a:pt x="473" y="700"/>
                  </a:lnTo>
                  <a:lnTo>
                    <a:pt x="504" y="700"/>
                  </a:lnTo>
                  <a:lnTo>
                    <a:pt x="492" y="639"/>
                  </a:lnTo>
                  <a:lnTo>
                    <a:pt x="464" y="580"/>
                  </a:lnTo>
                  <a:lnTo>
                    <a:pt x="450" y="554"/>
                  </a:lnTo>
                  <a:lnTo>
                    <a:pt x="397" y="517"/>
                  </a:lnTo>
                  <a:lnTo>
                    <a:pt x="363" y="493"/>
                  </a:lnTo>
                  <a:lnTo>
                    <a:pt x="308" y="464"/>
                  </a:lnTo>
                  <a:lnTo>
                    <a:pt x="308" y="208"/>
                  </a:lnTo>
                  <a:lnTo>
                    <a:pt x="308" y="164"/>
                  </a:lnTo>
                  <a:lnTo>
                    <a:pt x="285" y="137"/>
                  </a:lnTo>
                  <a:lnTo>
                    <a:pt x="281" y="120"/>
                  </a:lnTo>
                  <a:lnTo>
                    <a:pt x="304" y="0"/>
                  </a:lnTo>
                  <a:lnTo>
                    <a:pt x="281" y="17"/>
                  </a:lnTo>
                  <a:lnTo>
                    <a:pt x="277" y="36"/>
                  </a:lnTo>
                  <a:lnTo>
                    <a:pt x="270" y="76"/>
                  </a:lnTo>
                  <a:lnTo>
                    <a:pt x="260" y="120"/>
                  </a:lnTo>
                  <a:lnTo>
                    <a:pt x="258" y="143"/>
                  </a:lnTo>
                  <a:lnTo>
                    <a:pt x="260" y="152"/>
                  </a:lnTo>
                  <a:lnTo>
                    <a:pt x="268" y="164"/>
                  </a:lnTo>
                  <a:lnTo>
                    <a:pt x="279" y="185"/>
                  </a:lnTo>
                  <a:lnTo>
                    <a:pt x="285" y="325"/>
                  </a:lnTo>
                  <a:lnTo>
                    <a:pt x="289" y="458"/>
                  </a:lnTo>
                  <a:lnTo>
                    <a:pt x="287" y="479"/>
                  </a:lnTo>
                  <a:lnTo>
                    <a:pt x="120" y="493"/>
                  </a:lnTo>
                  <a:lnTo>
                    <a:pt x="99" y="502"/>
                  </a:lnTo>
                  <a:lnTo>
                    <a:pt x="70" y="519"/>
                  </a:lnTo>
                  <a:lnTo>
                    <a:pt x="47" y="533"/>
                  </a:lnTo>
                  <a:lnTo>
                    <a:pt x="36" y="538"/>
                  </a:lnTo>
                  <a:lnTo>
                    <a:pt x="0" y="595"/>
                  </a:lnTo>
                  <a:lnTo>
                    <a:pt x="2" y="609"/>
                  </a:lnTo>
                  <a:lnTo>
                    <a:pt x="19" y="592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0" name="Freeform 46"/>
            <p:cNvSpPr>
              <a:spLocks/>
            </p:cNvSpPr>
            <p:nvPr/>
          </p:nvSpPr>
          <p:spPr bwMode="auto">
            <a:xfrm>
              <a:off x="4439" y="1779"/>
              <a:ext cx="22" cy="42"/>
            </a:xfrm>
            <a:custGeom>
              <a:avLst/>
              <a:gdLst>
                <a:gd name="T0" fmla="*/ 1 w 43"/>
                <a:gd name="T1" fmla="*/ 2 h 83"/>
                <a:gd name="T2" fmla="*/ 1 w 43"/>
                <a:gd name="T3" fmla="*/ 5 h 83"/>
                <a:gd name="T4" fmla="*/ 0 w 43"/>
                <a:gd name="T5" fmla="*/ 9 h 83"/>
                <a:gd name="T6" fmla="*/ 1 w 43"/>
                <a:gd name="T7" fmla="*/ 10 h 83"/>
                <a:gd name="T8" fmla="*/ 2 w 43"/>
                <a:gd name="T9" fmla="*/ 10 h 83"/>
                <a:gd name="T10" fmla="*/ 4 w 43"/>
                <a:gd name="T11" fmla="*/ 11 h 83"/>
                <a:gd name="T12" fmla="*/ 5 w 43"/>
                <a:gd name="T13" fmla="*/ 10 h 83"/>
                <a:gd name="T14" fmla="*/ 6 w 43"/>
                <a:gd name="T15" fmla="*/ 8 h 83"/>
                <a:gd name="T16" fmla="*/ 6 w 43"/>
                <a:gd name="T17" fmla="*/ 2 h 83"/>
                <a:gd name="T18" fmla="*/ 4 w 43"/>
                <a:gd name="T19" fmla="*/ 0 h 83"/>
                <a:gd name="T20" fmla="*/ 3 w 43"/>
                <a:gd name="T21" fmla="*/ 1 h 83"/>
                <a:gd name="T22" fmla="*/ 1 w 43"/>
                <a:gd name="T23" fmla="*/ 2 h 83"/>
                <a:gd name="T24" fmla="*/ 1 w 43"/>
                <a:gd name="T25" fmla="*/ 2 h 8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3" h="83">
                  <a:moveTo>
                    <a:pt x="7" y="9"/>
                  </a:moveTo>
                  <a:lnTo>
                    <a:pt x="2" y="34"/>
                  </a:lnTo>
                  <a:lnTo>
                    <a:pt x="0" y="68"/>
                  </a:lnTo>
                  <a:lnTo>
                    <a:pt x="5" y="74"/>
                  </a:lnTo>
                  <a:lnTo>
                    <a:pt x="15" y="78"/>
                  </a:lnTo>
                  <a:lnTo>
                    <a:pt x="28" y="83"/>
                  </a:lnTo>
                  <a:lnTo>
                    <a:pt x="34" y="74"/>
                  </a:lnTo>
                  <a:lnTo>
                    <a:pt x="42" y="57"/>
                  </a:lnTo>
                  <a:lnTo>
                    <a:pt x="43" y="11"/>
                  </a:lnTo>
                  <a:lnTo>
                    <a:pt x="30" y="0"/>
                  </a:lnTo>
                  <a:lnTo>
                    <a:pt x="17" y="2"/>
                  </a:lnTo>
                  <a:lnTo>
                    <a:pt x="7" y="9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1" name="Freeform 47"/>
            <p:cNvSpPr>
              <a:spLocks/>
            </p:cNvSpPr>
            <p:nvPr/>
          </p:nvSpPr>
          <p:spPr bwMode="auto">
            <a:xfrm>
              <a:off x="4478" y="1737"/>
              <a:ext cx="26" cy="32"/>
            </a:xfrm>
            <a:custGeom>
              <a:avLst/>
              <a:gdLst>
                <a:gd name="T0" fmla="*/ 6 w 51"/>
                <a:gd name="T1" fmla="*/ 0 h 65"/>
                <a:gd name="T2" fmla="*/ 7 w 51"/>
                <a:gd name="T3" fmla="*/ 1 h 65"/>
                <a:gd name="T4" fmla="*/ 7 w 51"/>
                <a:gd name="T5" fmla="*/ 3 h 65"/>
                <a:gd name="T6" fmla="*/ 6 w 51"/>
                <a:gd name="T7" fmla="*/ 5 h 65"/>
                <a:gd name="T8" fmla="*/ 5 w 51"/>
                <a:gd name="T9" fmla="*/ 6 h 65"/>
                <a:gd name="T10" fmla="*/ 4 w 51"/>
                <a:gd name="T11" fmla="*/ 7 h 65"/>
                <a:gd name="T12" fmla="*/ 3 w 51"/>
                <a:gd name="T13" fmla="*/ 8 h 65"/>
                <a:gd name="T14" fmla="*/ 1 w 51"/>
                <a:gd name="T15" fmla="*/ 7 h 65"/>
                <a:gd name="T16" fmla="*/ 0 w 51"/>
                <a:gd name="T17" fmla="*/ 5 h 65"/>
                <a:gd name="T18" fmla="*/ 1 w 51"/>
                <a:gd name="T19" fmla="*/ 1 h 65"/>
                <a:gd name="T20" fmla="*/ 2 w 51"/>
                <a:gd name="T21" fmla="*/ 0 h 65"/>
                <a:gd name="T22" fmla="*/ 6 w 51"/>
                <a:gd name="T23" fmla="*/ 0 h 65"/>
                <a:gd name="T24" fmla="*/ 6 w 51"/>
                <a:gd name="T25" fmla="*/ 0 h 6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1" h="65">
                  <a:moveTo>
                    <a:pt x="42" y="0"/>
                  </a:moveTo>
                  <a:lnTo>
                    <a:pt x="49" y="12"/>
                  </a:lnTo>
                  <a:lnTo>
                    <a:pt x="51" y="31"/>
                  </a:lnTo>
                  <a:lnTo>
                    <a:pt x="42" y="46"/>
                  </a:lnTo>
                  <a:lnTo>
                    <a:pt x="34" y="53"/>
                  </a:lnTo>
                  <a:lnTo>
                    <a:pt x="30" y="59"/>
                  </a:lnTo>
                  <a:lnTo>
                    <a:pt x="19" y="65"/>
                  </a:lnTo>
                  <a:lnTo>
                    <a:pt x="5" y="57"/>
                  </a:lnTo>
                  <a:lnTo>
                    <a:pt x="0" y="40"/>
                  </a:lnTo>
                  <a:lnTo>
                    <a:pt x="5" y="15"/>
                  </a:lnTo>
                  <a:lnTo>
                    <a:pt x="13" y="4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2" name="Freeform 48"/>
            <p:cNvSpPr>
              <a:spLocks/>
            </p:cNvSpPr>
            <p:nvPr/>
          </p:nvSpPr>
          <p:spPr bwMode="auto">
            <a:xfrm>
              <a:off x="4653" y="1860"/>
              <a:ext cx="22" cy="38"/>
            </a:xfrm>
            <a:custGeom>
              <a:avLst/>
              <a:gdLst>
                <a:gd name="T0" fmla="*/ 4 w 43"/>
                <a:gd name="T1" fmla="*/ 0 h 76"/>
                <a:gd name="T2" fmla="*/ 1 w 43"/>
                <a:gd name="T3" fmla="*/ 5 h 76"/>
                <a:gd name="T4" fmla="*/ 1 w 43"/>
                <a:gd name="T5" fmla="*/ 8 h 76"/>
                <a:gd name="T6" fmla="*/ 0 w 43"/>
                <a:gd name="T7" fmla="*/ 9 h 76"/>
                <a:gd name="T8" fmla="*/ 1 w 43"/>
                <a:gd name="T9" fmla="*/ 10 h 76"/>
                <a:gd name="T10" fmla="*/ 4 w 43"/>
                <a:gd name="T11" fmla="*/ 8 h 76"/>
                <a:gd name="T12" fmla="*/ 5 w 43"/>
                <a:gd name="T13" fmla="*/ 7 h 76"/>
                <a:gd name="T14" fmla="*/ 6 w 43"/>
                <a:gd name="T15" fmla="*/ 6 h 76"/>
                <a:gd name="T16" fmla="*/ 6 w 43"/>
                <a:gd name="T17" fmla="*/ 3 h 76"/>
                <a:gd name="T18" fmla="*/ 5 w 43"/>
                <a:gd name="T19" fmla="*/ 1 h 76"/>
                <a:gd name="T20" fmla="*/ 4 w 43"/>
                <a:gd name="T21" fmla="*/ 0 h 76"/>
                <a:gd name="T22" fmla="*/ 4 w 43"/>
                <a:gd name="T23" fmla="*/ 0 h 7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" h="76">
                  <a:moveTo>
                    <a:pt x="28" y="0"/>
                  </a:moveTo>
                  <a:lnTo>
                    <a:pt x="5" y="38"/>
                  </a:lnTo>
                  <a:lnTo>
                    <a:pt x="2" y="57"/>
                  </a:lnTo>
                  <a:lnTo>
                    <a:pt x="0" y="71"/>
                  </a:lnTo>
                  <a:lnTo>
                    <a:pt x="5" y="76"/>
                  </a:lnTo>
                  <a:lnTo>
                    <a:pt x="28" y="61"/>
                  </a:lnTo>
                  <a:lnTo>
                    <a:pt x="40" y="50"/>
                  </a:lnTo>
                  <a:lnTo>
                    <a:pt x="43" y="44"/>
                  </a:lnTo>
                  <a:lnTo>
                    <a:pt x="43" y="23"/>
                  </a:lnTo>
                  <a:lnTo>
                    <a:pt x="38" y="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D8E0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3" name="Freeform 49"/>
            <p:cNvSpPr>
              <a:spLocks/>
            </p:cNvSpPr>
            <p:nvPr/>
          </p:nvSpPr>
          <p:spPr bwMode="auto">
            <a:xfrm>
              <a:off x="4625" y="1837"/>
              <a:ext cx="22" cy="29"/>
            </a:xfrm>
            <a:custGeom>
              <a:avLst/>
              <a:gdLst>
                <a:gd name="T0" fmla="*/ 6 w 43"/>
                <a:gd name="T1" fmla="*/ 1 h 59"/>
                <a:gd name="T2" fmla="*/ 5 w 43"/>
                <a:gd name="T3" fmla="*/ 5 h 59"/>
                <a:gd name="T4" fmla="*/ 3 w 43"/>
                <a:gd name="T5" fmla="*/ 7 h 59"/>
                <a:gd name="T6" fmla="*/ 1 w 43"/>
                <a:gd name="T7" fmla="*/ 6 h 59"/>
                <a:gd name="T8" fmla="*/ 0 w 43"/>
                <a:gd name="T9" fmla="*/ 3 h 59"/>
                <a:gd name="T10" fmla="*/ 2 w 43"/>
                <a:gd name="T11" fmla="*/ 0 h 59"/>
                <a:gd name="T12" fmla="*/ 4 w 43"/>
                <a:gd name="T13" fmla="*/ 0 h 59"/>
                <a:gd name="T14" fmla="*/ 6 w 43"/>
                <a:gd name="T15" fmla="*/ 1 h 59"/>
                <a:gd name="T16" fmla="*/ 6 w 43"/>
                <a:gd name="T17" fmla="*/ 1 h 5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" h="59">
                  <a:moveTo>
                    <a:pt x="43" y="11"/>
                  </a:moveTo>
                  <a:lnTo>
                    <a:pt x="38" y="43"/>
                  </a:lnTo>
                  <a:lnTo>
                    <a:pt x="22" y="59"/>
                  </a:lnTo>
                  <a:lnTo>
                    <a:pt x="1" y="55"/>
                  </a:lnTo>
                  <a:lnTo>
                    <a:pt x="0" y="30"/>
                  </a:lnTo>
                  <a:lnTo>
                    <a:pt x="9" y="4"/>
                  </a:lnTo>
                  <a:lnTo>
                    <a:pt x="30" y="0"/>
                  </a:lnTo>
                  <a:lnTo>
                    <a:pt x="43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4" name="Freeform 50"/>
            <p:cNvSpPr>
              <a:spLocks/>
            </p:cNvSpPr>
            <p:nvPr/>
          </p:nvSpPr>
          <p:spPr bwMode="auto">
            <a:xfrm>
              <a:off x="4664" y="1811"/>
              <a:ext cx="29" cy="49"/>
            </a:xfrm>
            <a:custGeom>
              <a:avLst/>
              <a:gdLst>
                <a:gd name="T0" fmla="*/ 8 w 58"/>
                <a:gd name="T1" fmla="*/ 0 h 97"/>
                <a:gd name="T2" fmla="*/ 3 w 58"/>
                <a:gd name="T3" fmla="*/ 2 h 97"/>
                <a:gd name="T4" fmla="*/ 1 w 58"/>
                <a:gd name="T5" fmla="*/ 6 h 97"/>
                <a:gd name="T6" fmla="*/ 0 w 58"/>
                <a:gd name="T7" fmla="*/ 9 h 97"/>
                <a:gd name="T8" fmla="*/ 1 w 58"/>
                <a:gd name="T9" fmla="*/ 11 h 97"/>
                <a:gd name="T10" fmla="*/ 2 w 58"/>
                <a:gd name="T11" fmla="*/ 12 h 97"/>
                <a:gd name="T12" fmla="*/ 2 w 58"/>
                <a:gd name="T13" fmla="*/ 13 h 97"/>
                <a:gd name="T14" fmla="*/ 5 w 58"/>
                <a:gd name="T15" fmla="*/ 12 h 97"/>
                <a:gd name="T16" fmla="*/ 8 w 58"/>
                <a:gd name="T17" fmla="*/ 1 h 97"/>
                <a:gd name="T18" fmla="*/ 8 w 58"/>
                <a:gd name="T19" fmla="*/ 0 h 97"/>
                <a:gd name="T20" fmla="*/ 8 w 58"/>
                <a:gd name="T21" fmla="*/ 0 h 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8" h="97">
                  <a:moveTo>
                    <a:pt x="57" y="0"/>
                  </a:moveTo>
                  <a:lnTo>
                    <a:pt x="20" y="12"/>
                  </a:lnTo>
                  <a:lnTo>
                    <a:pt x="5" y="42"/>
                  </a:lnTo>
                  <a:lnTo>
                    <a:pt x="0" y="65"/>
                  </a:lnTo>
                  <a:lnTo>
                    <a:pt x="5" y="84"/>
                  </a:lnTo>
                  <a:lnTo>
                    <a:pt x="11" y="94"/>
                  </a:lnTo>
                  <a:lnTo>
                    <a:pt x="15" y="97"/>
                  </a:lnTo>
                  <a:lnTo>
                    <a:pt x="39" y="94"/>
                  </a:lnTo>
                  <a:lnTo>
                    <a:pt x="58" y="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5" name="Freeform 51"/>
            <p:cNvSpPr>
              <a:spLocks/>
            </p:cNvSpPr>
            <p:nvPr/>
          </p:nvSpPr>
          <p:spPr bwMode="auto">
            <a:xfrm>
              <a:off x="4690" y="1809"/>
              <a:ext cx="30" cy="52"/>
            </a:xfrm>
            <a:custGeom>
              <a:avLst/>
              <a:gdLst>
                <a:gd name="T0" fmla="*/ 5 w 59"/>
                <a:gd name="T1" fmla="*/ 1 h 102"/>
                <a:gd name="T2" fmla="*/ 8 w 59"/>
                <a:gd name="T3" fmla="*/ 5 h 102"/>
                <a:gd name="T4" fmla="*/ 8 w 59"/>
                <a:gd name="T5" fmla="*/ 8 h 102"/>
                <a:gd name="T6" fmla="*/ 7 w 59"/>
                <a:gd name="T7" fmla="*/ 10 h 102"/>
                <a:gd name="T8" fmla="*/ 6 w 59"/>
                <a:gd name="T9" fmla="*/ 11 h 102"/>
                <a:gd name="T10" fmla="*/ 3 w 59"/>
                <a:gd name="T11" fmla="*/ 13 h 102"/>
                <a:gd name="T12" fmla="*/ 0 w 59"/>
                <a:gd name="T13" fmla="*/ 14 h 102"/>
                <a:gd name="T14" fmla="*/ 2 w 59"/>
                <a:gd name="T15" fmla="*/ 0 h 102"/>
                <a:gd name="T16" fmla="*/ 5 w 59"/>
                <a:gd name="T17" fmla="*/ 1 h 102"/>
                <a:gd name="T18" fmla="*/ 5 w 59"/>
                <a:gd name="T19" fmla="*/ 1 h 10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9" h="102">
                  <a:moveTo>
                    <a:pt x="38" y="3"/>
                  </a:moveTo>
                  <a:lnTo>
                    <a:pt x="59" y="38"/>
                  </a:lnTo>
                  <a:lnTo>
                    <a:pt x="57" y="57"/>
                  </a:lnTo>
                  <a:lnTo>
                    <a:pt x="53" y="72"/>
                  </a:lnTo>
                  <a:lnTo>
                    <a:pt x="47" y="83"/>
                  </a:lnTo>
                  <a:lnTo>
                    <a:pt x="24" y="97"/>
                  </a:lnTo>
                  <a:lnTo>
                    <a:pt x="0" y="102"/>
                  </a:lnTo>
                  <a:lnTo>
                    <a:pt x="15" y="0"/>
                  </a:lnTo>
                  <a:lnTo>
                    <a:pt x="38" y="3"/>
                  </a:lnTo>
                  <a:close/>
                </a:path>
              </a:pathLst>
            </a:custGeom>
            <a:solidFill>
              <a:srgbClr val="FFF2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6" name="Freeform 52"/>
            <p:cNvSpPr>
              <a:spLocks/>
            </p:cNvSpPr>
            <p:nvPr/>
          </p:nvSpPr>
          <p:spPr bwMode="auto">
            <a:xfrm>
              <a:off x="4464" y="1749"/>
              <a:ext cx="92" cy="131"/>
            </a:xfrm>
            <a:custGeom>
              <a:avLst/>
              <a:gdLst>
                <a:gd name="T0" fmla="*/ 21 w 185"/>
                <a:gd name="T1" fmla="*/ 0 h 260"/>
                <a:gd name="T2" fmla="*/ 4 w 185"/>
                <a:gd name="T3" fmla="*/ 9 h 260"/>
                <a:gd name="T4" fmla="*/ 1 w 185"/>
                <a:gd name="T5" fmla="*/ 11 h 260"/>
                <a:gd name="T6" fmla="*/ 1 w 185"/>
                <a:gd name="T7" fmla="*/ 16 h 260"/>
                <a:gd name="T8" fmla="*/ 0 w 185"/>
                <a:gd name="T9" fmla="*/ 23 h 260"/>
                <a:gd name="T10" fmla="*/ 2 w 185"/>
                <a:gd name="T11" fmla="*/ 27 h 260"/>
                <a:gd name="T12" fmla="*/ 2 w 185"/>
                <a:gd name="T13" fmla="*/ 29 h 260"/>
                <a:gd name="T14" fmla="*/ 4 w 185"/>
                <a:gd name="T15" fmla="*/ 31 h 260"/>
                <a:gd name="T16" fmla="*/ 7 w 185"/>
                <a:gd name="T17" fmla="*/ 33 h 260"/>
                <a:gd name="T18" fmla="*/ 10 w 185"/>
                <a:gd name="T19" fmla="*/ 29 h 260"/>
                <a:gd name="T20" fmla="*/ 11 w 185"/>
                <a:gd name="T21" fmla="*/ 27 h 260"/>
                <a:gd name="T22" fmla="*/ 13 w 185"/>
                <a:gd name="T23" fmla="*/ 27 h 260"/>
                <a:gd name="T24" fmla="*/ 16 w 185"/>
                <a:gd name="T25" fmla="*/ 27 h 260"/>
                <a:gd name="T26" fmla="*/ 16 w 185"/>
                <a:gd name="T27" fmla="*/ 26 h 260"/>
                <a:gd name="T28" fmla="*/ 18 w 185"/>
                <a:gd name="T29" fmla="*/ 25 h 260"/>
                <a:gd name="T30" fmla="*/ 19 w 185"/>
                <a:gd name="T31" fmla="*/ 24 h 260"/>
                <a:gd name="T32" fmla="*/ 19 w 185"/>
                <a:gd name="T33" fmla="*/ 21 h 260"/>
                <a:gd name="T34" fmla="*/ 21 w 185"/>
                <a:gd name="T35" fmla="*/ 19 h 260"/>
                <a:gd name="T36" fmla="*/ 21 w 185"/>
                <a:gd name="T37" fmla="*/ 15 h 260"/>
                <a:gd name="T38" fmla="*/ 19 w 185"/>
                <a:gd name="T39" fmla="*/ 14 h 260"/>
                <a:gd name="T40" fmla="*/ 21 w 185"/>
                <a:gd name="T41" fmla="*/ 12 h 260"/>
                <a:gd name="T42" fmla="*/ 21 w 185"/>
                <a:gd name="T43" fmla="*/ 9 h 260"/>
                <a:gd name="T44" fmla="*/ 19 w 185"/>
                <a:gd name="T45" fmla="*/ 6 h 260"/>
                <a:gd name="T46" fmla="*/ 21 w 185"/>
                <a:gd name="T47" fmla="*/ 5 h 260"/>
                <a:gd name="T48" fmla="*/ 23 w 185"/>
                <a:gd name="T49" fmla="*/ 2 h 260"/>
                <a:gd name="T50" fmla="*/ 22 w 185"/>
                <a:gd name="T51" fmla="*/ 1 h 260"/>
                <a:gd name="T52" fmla="*/ 21 w 185"/>
                <a:gd name="T53" fmla="*/ 0 h 260"/>
                <a:gd name="T54" fmla="*/ 21 w 185"/>
                <a:gd name="T55" fmla="*/ 0 h 26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85" h="260">
                  <a:moveTo>
                    <a:pt x="173" y="0"/>
                  </a:moveTo>
                  <a:lnTo>
                    <a:pt x="36" y="70"/>
                  </a:lnTo>
                  <a:lnTo>
                    <a:pt x="15" y="85"/>
                  </a:lnTo>
                  <a:lnTo>
                    <a:pt x="12" y="125"/>
                  </a:lnTo>
                  <a:lnTo>
                    <a:pt x="0" y="182"/>
                  </a:lnTo>
                  <a:lnTo>
                    <a:pt x="17" y="209"/>
                  </a:lnTo>
                  <a:lnTo>
                    <a:pt x="23" y="230"/>
                  </a:lnTo>
                  <a:lnTo>
                    <a:pt x="33" y="245"/>
                  </a:lnTo>
                  <a:lnTo>
                    <a:pt x="61" y="260"/>
                  </a:lnTo>
                  <a:lnTo>
                    <a:pt x="80" y="224"/>
                  </a:lnTo>
                  <a:lnTo>
                    <a:pt x="88" y="213"/>
                  </a:lnTo>
                  <a:lnTo>
                    <a:pt x="105" y="215"/>
                  </a:lnTo>
                  <a:lnTo>
                    <a:pt x="128" y="213"/>
                  </a:lnTo>
                  <a:lnTo>
                    <a:pt x="135" y="207"/>
                  </a:lnTo>
                  <a:lnTo>
                    <a:pt x="145" y="198"/>
                  </a:lnTo>
                  <a:lnTo>
                    <a:pt x="158" y="186"/>
                  </a:lnTo>
                  <a:lnTo>
                    <a:pt x="158" y="165"/>
                  </a:lnTo>
                  <a:lnTo>
                    <a:pt x="173" y="150"/>
                  </a:lnTo>
                  <a:lnTo>
                    <a:pt x="173" y="118"/>
                  </a:lnTo>
                  <a:lnTo>
                    <a:pt x="154" y="108"/>
                  </a:lnTo>
                  <a:lnTo>
                    <a:pt x="168" y="91"/>
                  </a:lnTo>
                  <a:lnTo>
                    <a:pt x="169" y="65"/>
                  </a:lnTo>
                  <a:lnTo>
                    <a:pt x="158" y="45"/>
                  </a:lnTo>
                  <a:lnTo>
                    <a:pt x="171" y="34"/>
                  </a:lnTo>
                  <a:lnTo>
                    <a:pt x="185" y="15"/>
                  </a:lnTo>
                  <a:lnTo>
                    <a:pt x="179" y="4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7" name="Freeform 53"/>
            <p:cNvSpPr>
              <a:spLocks/>
            </p:cNvSpPr>
            <p:nvPr/>
          </p:nvSpPr>
          <p:spPr bwMode="auto">
            <a:xfrm>
              <a:off x="4270" y="1313"/>
              <a:ext cx="197" cy="124"/>
            </a:xfrm>
            <a:custGeom>
              <a:avLst/>
              <a:gdLst>
                <a:gd name="T0" fmla="*/ 50 w 394"/>
                <a:gd name="T1" fmla="*/ 11 h 247"/>
                <a:gd name="T2" fmla="*/ 49 w 394"/>
                <a:gd name="T3" fmla="*/ 16 h 247"/>
                <a:gd name="T4" fmla="*/ 46 w 394"/>
                <a:gd name="T5" fmla="*/ 18 h 247"/>
                <a:gd name="T6" fmla="*/ 43 w 394"/>
                <a:gd name="T7" fmla="*/ 19 h 247"/>
                <a:gd name="T8" fmla="*/ 38 w 394"/>
                <a:gd name="T9" fmla="*/ 19 h 247"/>
                <a:gd name="T10" fmla="*/ 37 w 394"/>
                <a:gd name="T11" fmla="*/ 22 h 247"/>
                <a:gd name="T12" fmla="*/ 35 w 394"/>
                <a:gd name="T13" fmla="*/ 23 h 247"/>
                <a:gd name="T14" fmla="*/ 32 w 394"/>
                <a:gd name="T15" fmla="*/ 24 h 247"/>
                <a:gd name="T16" fmla="*/ 28 w 394"/>
                <a:gd name="T17" fmla="*/ 25 h 247"/>
                <a:gd name="T18" fmla="*/ 24 w 394"/>
                <a:gd name="T19" fmla="*/ 27 h 247"/>
                <a:gd name="T20" fmla="*/ 19 w 394"/>
                <a:gd name="T21" fmla="*/ 30 h 247"/>
                <a:gd name="T22" fmla="*/ 12 w 394"/>
                <a:gd name="T23" fmla="*/ 31 h 247"/>
                <a:gd name="T24" fmla="*/ 9 w 394"/>
                <a:gd name="T25" fmla="*/ 31 h 247"/>
                <a:gd name="T26" fmla="*/ 7 w 394"/>
                <a:gd name="T27" fmla="*/ 30 h 247"/>
                <a:gd name="T28" fmla="*/ 5 w 394"/>
                <a:gd name="T29" fmla="*/ 28 h 247"/>
                <a:gd name="T30" fmla="*/ 4 w 394"/>
                <a:gd name="T31" fmla="*/ 26 h 247"/>
                <a:gd name="T32" fmla="*/ 5 w 394"/>
                <a:gd name="T33" fmla="*/ 21 h 247"/>
                <a:gd name="T34" fmla="*/ 6 w 394"/>
                <a:gd name="T35" fmla="*/ 18 h 247"/>
                <a:gd name="T36" fmla="*/ 2 w 394"/>
                <a:gd name="T37" fmla="*/ 14 h 247"/>
                <a:gd name="T38" fmla="*/ 1 w 394"/>
                <a:gd name="T39" fmla="*/ 6 h 247"/>
                <a:gd name="T40" fmla="*/ 0 w 394"/>
                <a:gd name="T41" fmla="*/ 2 h 247"/>
                <a:gd name="T42" fmla="*/ 1 w 394"/>
                <a:gd name="T43" fmla="*/ 0 h 247"/>
                <a:gd name="T44" fmla="*/ 15 w 394"/>
                <a:gd name="T45" fmla="*/ 5 h 247"/>
                <a:gd name="T46" fmla="*/ 36 w 394"/>
                <a:gd name="T47" fmla="*/ 5 h 247"/>
                <a:gd name="T48" fmla="*/ 48 w 394"/>
                <a:gd name="T49" fmla="*/ 8 h 247"/>
                <a:gd name="T50" fmla="*/ 50 w 394"/>
                <a:gd name="T51" fmla="*/ 11 h 247"/>
                <a:gd name="T52" fmla="*/ 50 w 394"/>
                <a:gd name="T53" fmla="*/ 11 h 24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394" h="247">
                  <a:moveTo>
                    <a:pt x="394" y="88"/>
                  </a:moveTo>
                  <a:lnTo>
                    <a:pt x="386" y="124"/>
                  </a:lnTo>
                  <a:lnTo>
                    <a:pt x="367" y="137"/>
                  </a:lnTo>
                  <a:lnTo>
                    <a:pt x="337" y="149"/>
                  </a:lnTo>
                  <a:lnTo>
                    <a:pt x="301" y="145"/>
                  </a:lnTo>
                  <a:lnTo>
                    <a:pt x="293" y="169"/>
                  </a:lnTo>
                  <a:lnTo>
                    <a:pt x="278" y="183"/>
                  </a:lnTo>
                  <a:lnTo>
                    <a:pt x="253" y="190"/>
                  </a:lnTo>
                  <a:lnTo>
                    <a:pt x="217" y="194"/>
                  </a:lnTo>
                  <a:lnTo>
                    <a:pt x="189" y="215"/>
                  </a:lnTo>
                  <a:lnTo>
                    <a:pt x="149" y="238"/>
                  </a:lnTo>
                  <a:lnTo>
                    <a:pt x="95" y="247"/>
                  </a:lnTo>
                  <a:lnTo>
                    <a:pt x="71" y="244"/>
                  </a:lnTo>
                  <a:lnTo>
                    <a:pt x="52" y="234"/>
                  </a:lnTo>
                  <a:lnTo>
                    <a:pt x="36" y="223"/>
                  </a:lnTo>
                  <a:lnTo>
                    <a:pt x="31" y="207"/>
                  </a:lnTo>
                  <a:lnTo>
                    <a:pt x="36" y="164"/>
                  </a:lnTo>
                  <a:lnTo>
                    <a:pt x="42" y="137"/>
                  </a:lnTo>
                  <a:lnTo>
                    <a:pt x="14" y="107"/>
                  </a:lnTo>
                  <a:lnTo>
                    <a:pt x="4" y="48"/>
                  </a:lnTo>
                  <a:lnTo>
                    <a:pt x="0" y="12"/>
                  </a:lnTo>
                  <a:lnTo>
                    <a:pt x="2" y="0"/>
                  </a:lnTo>
                  <a:lnTo>
                    <a:pt x="116" y="33"/>
                  </a:lnTo>
                  <a:lnTo>
                    <a:pt x="284" y="34"/>
                  </a:lnTo>
                  <a:lnTo>
                    <a:pt x="379" y="61"/>
                  </a:lnTo>
                  <a:lnTo>
                    <a:pt x="394" y="88"/>
                  </a:lnTo>
                  <a:close/>
                </a:path>
              </a:pathLst>
            </a:custGeom>
            <a:solidFill>
              <a:srgbClr val="FFB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8" name="Freeform 54"/>
            <p:cNvSpPr>
              <a:spLocks/>
            </p:cNvSpPr>
            <p:nvPr/>
          </p:nvSpPr>
          <p:spPr bwMode="auto">
            <a:xfrm>
              <a:off x="4324" y="1245"/>
              <a:ext cx="141" cy="137"/>
            </a:xfrm>
            <a:custGeom>
              <a:avLst/>
              <a:gdLst>
                <a:gd name="T0" fmla="*/ 30 w 281"/>
                <a:gd name="T1" fmla="*/ 0 h 274"/>
                <a:gd name="T2" fmla="*/ 29 w 281"/>
                <a:gd name="T3" fmla="*/ 9 h 274"/>
                <a:gd name="T4" fmla="*/ 29 w 281"/>
                <a:gd name="T5" fmla="*/ 18 h 274"/>
                <a:gd name="T6" fmla="*/ 29 w 281"/>
                <a:gd name="T7" fmla="*/ 23 h 274"/>
                <a:gd name="T8" fmla="*/ 31 w 281"/>
                <a:gd name="T9" fmla="*/ 24 h 274"/>
                <a:gd name="T10" fmla="*/ 33 w 281"/>
                <a:gd name="T11" fmla="*/ 25 h 274"/>
                <a:gd name="T12" fmla="*/ 35 w 281"/>
                <a:gd name="T13" fmla="*/ 26 h 274"/>
                <a:gd name="T14" fmla="*/ 36 w 281"/>
                <a:gd name="T15" fmla="*/ 27 h 274"/>
                <a:gd name="T16" fmla="*/ 14 w 281"/>
                <a:gd name="T17" fmla="*/ 35 h 274"/>
                <a:gd name="T18" fmla="*/ 6 w 281"/>
                <a:gd name="T19" fmla="*/ 34 h 274"/>
                <a:gd name="T20" fmla="*/ 5 w 281"/>
                <a:gd name="T21" fmla="*/ 32 h 274"/>
                <a:gd name="T22" fmla="*/ 4 w 281"/>
                <a:gd name="T23" fmla="*/ 29 h 274"/>
                <a:gd name="T24" fmla="*/ 3 w 281"/>
                <a:gd name="T25" fmla="*/ 25 h 274"/>
                <a:gd name="T26" fmla="*/ 1 w 281"/>
                <a:gd name="T27" fmla="*/ 19 h 274"/>
                <a:gd name="T28" fmla="*/ 0 w 281"/>
                <a:gd name="T29" fmla="*/ 14 h 274"/>
                <a:gd name="T30" fmla="*/ 2 w 281"/>
                <a:gd name="T31" fmla="*/ 10 h 274"/>
                <a:gd name="T32" fmla="*/ 2 w 281"/>
                <a:gd name="T33" fmla="*/ 9 h 274"/>
                <a:gd name="T34" fmla="*/ 11 w 281"/>
                <a:gd name="T35" fmla="*/ 9 h 274"/>
                <a:gd name="T36" fmla="*/ 12 w 281"/>
                <a:gd name="T37" fmla="*/ 5 h 274"/>
                <a:gd name="T38" fmla="*/ 17 w 281"/>
                <a:gd name="T39" fmla="*/ 7 h 274"/>
                <a:gd name="T40" fmla="*/ 20 w 281"/>
                <a:gd name="T41" fmla="*/ 6 h 274"/>
                <a:gd name="T42" fmla="*/ 22 w 281"/>
                <a:gd name="T43" fmla="*/ 3 h 274"/>
                <a:gd name="T44" fmla="*/ 30 w 281"/>
                <a:gd name="T45" fmla="*/ 0 h 274"/>
                <a:gd name="T46" fmla="*/ 30 w 281"/>
                <a:gd name="T47" fmla="*/ 0 h 274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81" h="274">
                  <a:moveTo>
                    <a:pt x="237" y="0"/>
                  </a:moveTo>
                  <a:lnTo>
                    <a:pt x="232" y="69"/>
                  </a:lnTo>
                  <a:lnTo>
                    <a:pt x="228" y="143"/>
                  </a:lnTo>
                  <a:lnTo>
                    <a:pt x="226" y="183"/>
                  </a:lnTo>
                  <a:lnTo>
                    <a:pt x="241" y="189"/>
                  </a:lnTo>
                  <a:lnTo>
                    <a:pt x="264" y="196"/>
                  </a:lnTo>
                  <a:lnTo>
                    <a:pt x="275" y="208"/>
                  </a:lnTo>
                  <a:lnTo>
                    <a:pt x="281" y="213"/>
                  </a:lnTo>
                  <a:lnTo>
                    <a:pt x="106" y="274"/>
                  </a:lnTo>
                  <a:lnTo>
                    <a:pt x="43" y="270"/>
                  </a:lnTo>
                  <a:lnTo>
                    <a:pt x="36" y="249"/>
                  </a:lnTo>
                  <a:lnTo>
                    <a:pt x="26" y="227"/>
                  </a:lnTo>
                  <a:lnTo>
                    <a:pt x="17" y="200"/>
                  </a:lnTo>
                  <a:lnTo>
                    <a:pt x="2" y="145"/>
                  </a:lnTo>
                  <a:lnTo>
                    <a:pt x="0" y="109"/>
                  </a:lnTo>
                  <a:lnTo>
                    <a:pt x="9" y="80"/>
                  </a:lnTo>
                  <a:lnTo>
                    <a:pt x="9" y="71"/>
                  </a:lnTo>
                  <a:lnTo>
                    <a:pt x="81" y="67"/>
                  </a:lnTo>
                  <a:lnTo>
                    <a:pt x="95" y="38"/>
                  </a:lnTo>
                  <a:lnTo>
                    <a:pt x="129" y="56"/>
                  </a:lnTo>
                  <a:lnTo>
                    <a:pt x="156" y="46"/>
                  </a:lnTo>
                  <a:lnTo>
                    <a:pt x="175" y="21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rgbClr val="FFB5A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09" name="Freeform 55"/>
            <p:cNvSpPr>
              <a:spLocks/>
            </p:cNvSpPr>
            <p:nvPr/>
          </p:nvSpPr>
          <p:spPr bwMode="auto">
            <a:xfrm>
              <a:off x="4428" y="1258"/>
              <a:ext cx="121" cy="67"/>
            </a:xfrm>
            <a:custGeom>
              <a:avLst/>
              <a:gdLst>
                <a:gd name="T0" fmla="*/ 29 w 241"/>
                <a:gd name="T1" fmla="*/ 11 h 133"/>
                <a:gd name="T2" fmla="*/ 16 w 241"/>
                <a:gd name="T3" fmla="*/ 12 h 133"/>
                <a:gd name="T4" fmla="*/ 1 w 241"/>
                <a:gd name="T5" fmla="*/ 15 h 133"/>
                <a:gd name="T6" fmla="*/ 0 w 241"/>
                <a:gd name="T7" fmla="*/ 13 h 133"/>
                <a:gd name="T8" fmla="*/ 21 w 241"/>
                <a:gd name="T9" fmla="*/ 9 h 133"/>
                <a:gd name="T10" fmla="*/ 28 w 241"/>
                <a:gd name="T11" fmla="*/ 9 h 133"/>
                <a:gd name="T12" fmla="*/ 26 w 241"/>
                <a:gd name="T13" fmla="*/ 0 h 133"/>
                <a:gd name="T14" fmla="*/ 28 w 241"/>
                <a:gd name="T15" fmla="*/ 4 h 133"/>
                <a:gd name="T16" fmla="*/ 30 w 241"/>
                <a:gd name="T17" fmla="*/ 9 h 133"/>
                <a:gd name="T18" fmla="*/ 31 w 241"/>
                <a:gd name="T19" fmla="*/ 13 h 133"/>
                <a:gd name="T20" fmla="*/ 31 w 241"/>
                <a:gd name="T21" fmla="*/ 17 h 133"/>
                <a:gd name="T22" fmla="*/ 29 w 241"/>
                <a:gd name="T23" fmla="*/ 11 h 133"/>
                <a:gd name="T24" fmla="*/ 29 w 241"/>
                <a:gd name="T25" fmla="*/ 11 h 13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41" h="133">
                  <a:moveTo>
                    <a:pt x="228" y="87"/>
                  </a:moveTo>
                  <a:lnTo>
                    <a:pt x="127" y="95"/>
                  </a:lnTo>
                  <a:lnTo>
                    <a:pt x="6" y="118"/>
                  </a:lnTo>
                  <a:lnTo>
                    <a:pt x="0" y="101"/>
                  </a:lnTo>
                  <a:lnTo>
                    <a:pt x="167" y="68"/>
                  </a:lnTo>
                  <a:lnTo>
                    <a:pt x="219" y="72"/>
                  </a:lnTo>
                  <a:lnTo>
                    <a:pt x="201" y="0"/>
                  </a:lnTo>
                  <a:lnTo>
                    <a:pt x="219" y="32"/>
                  </a:lnTo>
                  <a:lnTo>
                    <a:pt x="234" y="68"/>
                  </a:lnTo>
                  <a:lnTo>
                    <a:pt x="241" y="99"/>
                  </a:lnTo>
                  <a:lnTo>
                    <a:pt x="241" y="133"/>
                  </a:lnTo>
                  <a:lnTo>
                    <a:pt x="228" y="87"/>
                  </a:lnTo>
                  <a:close/>
                </a:path>
              </a:pathLst>
            </a:custGeom>
            <a:solidFill>
              <a:srgbClr val="E5E5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0" name="Freeform 56"/>
            <p:cNvSpPr>
              <a:spLocks/>
            </p:cNvSpPr>
            <p:nvPr/>
          </p:nvSpPr>
          <p:spPr bwMode="auto">
            <a:xfrm>
              <a:off x="4324" y="1308"/>
              <a:ext cx="111" cy="73"/>
            </a:xfrm>
            <a:custGeom>
              <a:avLst/>
              <a:gdLst>
                <a:gd name="T0" fmla="*/ 4 w 220"/>
                <a:gd name="T1" fmla="*/ 3 h 144"/>
                <a:gd name="T2" fmla="*/ 7 w 220"/>
                <a:gd name="T3" fmla="*/ 11 h 144"/>
                <a:gd name="T4" fmla="*/ 10 w 220"/>
                <a:gd name="T5" fmla="*/ 16 h 144"/>
                <a:gd name="T6" fmla="*/ 15 w 220"/>
                <a:gd name="T7" fmla="*/ 16 h 144"/>
                <a:gd name="T8" fmla="*/ 26 w 220"/>
                <a:gd name="T9" fmla="*/ 12 h 144"/>
                <a:gd name="T10" fmla="*/ 28 w 220"/>
                <a:gd name="T11" fmla="*/ 13 h 144"/>
                <a:gd name="T12" fmla="*/ 14 w 220"/>
                <a:gd name="T13" fmla="*/ 19 h 144"/>
                <a:gd name="T14" fmla="*/ 8 w 220"/>
                <a:gd name="T15" fmla="*/ 19 h 144"/>
                <a:gd name="T16" fmla="*/ 0 w 220"/>
                <a:gd name="T17" fmla="*/ 4 h 144"/>
                <a:gd name="T18" fmla="*/ 1 w 220"/>
                <a:gd name="T19" fmla="*/ 0 h 144"/>
                <a:gd name="T20" fmla="*/ 4 w 220"/>
                <a:gd name="T21" fmla="*/ 3 h 144"/>
                <a:gd name="T22" fmla="*/ 4 w 220"/>
                <a:gd name="T23" fmla="*/ 3 h 1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20" h="144">
                  <a:moveTo>
                    <a:pt x="26" y="24"/>
                  </a:moveTo>
                  <a:lnTo>
                    <a:pt x="49" y="87"/>
                  </a:lnTo>
                  <a:lnTo>
                    <a:pt x="78" y="127"/>
                  </a:lnTo>
                  <a:lnTo>
                    <a:pt x="119" y="123"/>
                  </a:lnTo>
                  <a:lnTo>
                    <a:pt x="205" y="95"/>
                  </a:lnTo>
                  <a:lnTo>
                    <a:pt x="220" y="102"/>
                  </a:lnTo>
                  <a:lnTo>
                    <a:pt x="110" y="144"/>
                  </a:lnTo>
                  <a:lnTo>
                    <a:pt x="57" y="144"/>
                  </a:lnTo>
                  <a:lnTo>
                    <a:pt x="0" y="30"/>
                  </a:lnTo>
                  <a:lnTo>
                    <a:pt x="2" y="0"/>
                  </a:lnTo>
                  <a:lnTo>
                    <a:pt x="26" y="2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1" name="Freeform 57"/>
            <p:cNvSpPr>
              <a:spLocks/>
            </p:cNvSpPr>
            <p:nvPr/>
          </p:nvSpPr>
          <p:spPr bwMode="auto">
            <a:xfrm>
              <a:off x="4335" y="1294"/>
              <a:ext cx="7" cy="15"/>
            </a:xfrm>
            <a:custGeom>
              <a:avLst/>
              <a:gdLst>
                <a:gd name="T0" fmla="*/ 1 w 15"/>
                <a:gd name="T1" fmla="*/ 0 h 31"/>
                <a:gd name="T2" fmla="*/ 0 w 15"/>
                <a:gd name="T3" fmla="*/ 1 h 31"/>
                <a:gd name="T4" fmla="*/ 0 w 15"/>
                <a:gd name="T5" fmla="*/ 3 h 31"/>
                <a:gd name="T6" fmla="*/ 0 w 15"/>
                <a:gd name="T7" fmla="*/ 3 h 31"/>
                <a:gd name="T8" fmla="*/ 1 w 15"/>
                <a:gd name="T9" fmla="*/ 3 h 31"/>
                <a:gd name="T10" fmla="*/ 1 w 15"/>
                <a:gd name="T11" fmla="*/ 0 h 31"/>
                <a:gd name="T12" fmla="*/ 1 w 15"/>
                <a:gd name="T13" fmla="*/ 0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" h="31">
                  <a:moveTo>
                    <a:pt x="15" y="0"/>
                  </a:moveTo>
                  <a:lnTo>
                    <a:pt x="0" y="12"/>
                  </a:lnTo>
                  <a:lnTo>
                    <a:pt x="0" y="25"/>
                  </a:lnTo>
                  <a:lnTo>
                    <a:pt x="3" y="31"/>
                  </a:lnTo>
                  <a:lnTo>
                    <a:pt x="15" y="31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2" name="Freeform 58"/>
            <p:cNvSpPr>
              <a:spLocks/>
            </p:cNvSpPr>
            <p:nvPr/>
          </p:nvSpPr>
          <p:spPr bwMode="auto">
            <a:xfrm>
              <a:off x="4387" y="1329"/>
              <a:ext cx="56" cy="43"/>
            </a:xfrm>
            <a:custGeom>
              <a:avLst/>
              <a:gdLst>
                <a:gd name="T0" fmla="*/ 14 w 112"/>
                <a:gd name="T1" fmla="*/ 2 h 85"/>
                <a:gd name="T2" fmla="*/ 13 w 112"/>
                <a:gd name="T3" fmla="*/ 1 h 85"/>
                <a:gd name="T4" fmla="*/ 9 w 112"/>
                <a:gd name="T5" fmla="*/ 0 h 85"/>
                <a:gd name="T6" fmla="*/ 6 w 112"/>
                <a:gd name="T7" fmla="*/ 2 h 85"/>
                <a:gd name="T8" fmla="*/ 3 w 112"/>
                <a:gd name="T9" fmla="*/ 2 h 85"/>
                <a:gd name="T10" fmla="*/ 2 w 112"/>
                <a:gd name="T11" fmla="*/ 6 h 85"/>
                <a:gd name="T12" fmla="*/ 3 w 112"/>
                <a:gd name="T13" fmla="*/ 7 h 85"/>
                <a:gd name="T14" fmla="*/ 6 w 112"/>
                <a:gd name="T15" fmla="*/ 7 h 85"/>
                <a:gd name="T16" fmla="*/ 0 w 112"/>
                <a:gd name="T17" fmla="*/ 10 h 85"/>
                <a:gd name="T18" fmla="*/ 3 w 112"/>
                <a:gd name="T19" fmla="*/ 11 h 85"/>
                <a:gd name="T20" fmla="*/ 4 w 112"/>
                <a:gd name="T21" fmla="*/ 10 h 85"/>
                <a:gd name="T22" fmla="*/ 8 w 112"/>
                <a:gd name="T23" fmla="*/ 9 h 85"/>
                <a:gd name="T24" fmla="*/ 12 w 112"/>
                <a:gd name="T25" fmla="*/ 7 h 85"/>
                <a:gd name="T26" fmla="*/ 14 w 112"/>
                <a:gd name="T27" fmla="*/ 6 h 85"/>
                <a:gd name="T28" fmla="*/ 14 w 112"/>
                <a:gd name="T29" fmla="*/ 2 h 85"/>
                <a:gd name="T30" fmla="*/ 14 w 112"/>
                <a:gd name="T31" fmla="*/ 2 h 8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2" h="85">
                  <a:moveTo>
                    <a:pt x="112" y="13"/>
                  </a:moveTo>
                  <a:lnTo>
                    <a:pt x="97" y="5"/>
                  </a:lnTo>
                  <a:lnTo>
                    <a:pt x="71" y="0"/>
                  </a:lnTo>
                  <a:lnTo>
                    <a:pt x="42" y="9"/>
                  </a:lnTo>
                  <a:lnTo>
                    <a:pt x="23" y="15"/>
                  </a:lnTo>
                  <a:lnTo>
                    <a:pt x="12" y="45"/>
                  </a:lnTo>
                  <a:lnTo>
                    <a:pt x="23" y="53"/>
                  </a:lnTo>
                  <a:lnTo>
                    <a:pt x="42" y="49"/>
                  </a:lnTo>
                  <a:lnTo>
                    <a:pt x="0" y="79"/>
                  </a:lnTo>
                  <a:lnTo>
                    <a:pt x="17" y="85"/>
                  </a:lnTo>
                  <a:lnTo>
                    <a:pt x="31" y="79"/>
                  </a:lnTo>
                  <a:lnTo>
                    <a:pt x="61" y="68"/>
                  </a:lnTo>
                  <a:lnTo>
                    <a:pt x="91" y="53"/>
                  </a:lnTo>
                  <a:lnTo>
                    <a:pt x="109" y="43"/>
                  </a:lnTo>
                  <a:lnTo>
                    <a:pt x="112" y="13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3" name="Freeform 59"/>
            <p:cNvSpPr>
              <a:spLocks/>
            </p:cNvSpPr>
            <p:nvPr/>
          </p:nvSpPr>
          <p:spPr bwMode="auto">
            <a:xfrm>
              <a:off x="4509" y="1226"/>
              <a:ext cx="36" cy="109"/>
            </a:xfrm>
            <a:custGeom>
              <a:avLst/>
              <a:gdLst>
                <a:gd name="T0" fmla="*/ 0 w 72"/>
                <a:gd name="T1" fmla="*/ 0 h 219"/>
                <a:gd name="T2" fmla="*/ 1 w 72"/>
                <a:gd name="T3" fmla="*/ 5 h 219"/>
                <a:gd name="T4" fmla="*/ 1 w 72"/>
                <a:gd name="T5" fmla="*/ 9 h 219"/>
                <a:gd name="T6" fmla="*/ 2 w 72"/>
                <a:gd name="T7" fmla="*/ 13 h 219"/>
                <a:gd name="T8" fmla="*/ 3 w 72"/>
                <a:gd name="T9" fmla="*/ 16 h 219"/>
                <a:gd name="T10" fmla="*/ 5 w 72"/>
                <a:gd name="T11" fmla="*/ 20 h 219"/>
                <a:gd name="T12" fmla="*/ 6 w 72"/>
                <a:gd name="T13" fmla="*/ 23 h 219"/>
                <a:gd name="T14" fmla="*/ 6 w 72"/>
                <a:gd name="T15" fmla="*/ 25 h 219"/>
                <a:gd name="T16" fmla="*/ 8 w 72"/>
                <a:gd name="T17" fmla="*/ 27 h 219"/>
                <a:gd name="T18" fmla="*/ 9 w 72"/>
                <a:gd name="T19" fmla="*/ 26 h 219"/>
                <a:gd name="T20" fmla="*/ 4 w 72"/>
                <a:gd name="T21" fmla="*/ 15 h 219"/>
                <a:gd name="T22" fmla="*/ 2 w 72"/>
                <a:gd name="T23" fmla="*/ 6 h 219"/>
                <a:gd name="T24" fmla="*/ 2 w 72"/>
                <a:gd name="T25" fmla="*/ 0 h 219"/>
                <a:gd name="T26" fmla="*/ 0 w 72"/>
                <a:gd name="T27" fmla="*/ 0 h 219"/>
                <a:gd name="T28" fmla="*/ 0 w 72"/>
                <a:gd name="T29" fmla="*/ 0 h 21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72" h="219">
                  <a:moveTo>
                    <a:pt x="0" y="0"/>
                  </a:moveTo>
                  <a:lnTo>
                    <a:pt x="1" y="40"/>
                  </a:lnTo>
                  <a:lnTo>
                    <a:pt x="3" y="76"/>
                  </a:lnTo>
                  <a:lnTo>
                    <a:pt x="11" y="105"/>
                  </a:lnTo>
                  <a:lnTo>
                    <a:pt x="22" y="132"/>
                  </a:lnTo>
                  <a:lnTo>
                    <a:pt x="34" y="164"/>
                  </a:lnTo>
                  <a:lnTo>
                    <a:pt x="43" y="190"/>
                  </a:lnTo>
                  <a:lnTo>
                    <a:pt x="47" y="202"/>
                  </a:lnTo>
                  <a:lnTo>
                    <a:pt x="64" y="219"/>
                  </a:lnTo>
                  <a:lnTo>
                    <a:pt x="72" y="208"/>
                  </a:lnTo>
                  <a:lnTo>
                    <a:pt x="32" y="124"/>
                  </a:lnTo>
                  <a:lnTo>
                    <a:pt x="11" y="50"/>
                  </a:lnTo>
                  <a:lnTo>
                    <a:pt x="9" y="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4" name="Freeform 60"/>
            <p:cNvSpPr>
              <a:spLocks/>
            </p:cNvSpPr>
            <p:nvPr/>
          </p:nvSpPr>
          <p:spPr bwMode="auto">
            <a:xfrm>
              <a:off x="4500" y="1232"/>
              <a:ext cx="15" cy="16"/>
            </a:xfrm>
            <a:custGeom>
              <a:avLst/>
              <a:gdLst>
                <a:gd name="T0" fmla="*/ 3 w 31"/>
                <a:gd name="T1" fmla="*/ 0 h 30"/>
                <a:gd name="T2" fmla="*/ 2 w 31"/>
                <a:gd name="T3" fmla="*/ 0 h 30"/>
                <a:gd name="T4" fmla="*/ 1 w 31"/>
                <a:gd name="T5" fmla="*/ 1 h 30"/>
                <a:gd name="T6" fmla="*/ 0 w 31"/>
                <a:gd name="T7" fmla="*/ 2 h 30"/>
                <a:gd name="T8" fmla="*/ 0 w 31"/>
                <a:gd name="T9" fmla="*/ 5 h 30"/>
                <a:gd name="T10" fmla="*/ 2 w 31"/>
                <a:gd name="T11" fmla="*/ 5 h 30"/>
                <a:gd name="T12" fmla="*/ 2 w 31"/>
                <a:gd name="T13" fmla="*/ 3 h 30"/>
                <a:gd name="T14" fmla="*/ 3 w 31"/>
                <a:gd name="T15" fmla="*/ 3 h 30"/>
                <a:gd name="T16" fmla="*/ 3 w 31"/>
                <a:gd name="T17" fmla="*/ 0 h 30"/>
                <a:gd name="T18" fmla="*/ 3 w 31"/>
                <a:gd name="T19" fmla="*/ 0 h 3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1" h="30">
                  <a:moveTo>
                    <a:pt x="31" y="0"/>
                  </a:moveTo>
                  <a:lnTo>
                    <a:pt x="18" y="0"/>
                  </a:lnTo>
                  <a:lnTo>
                    <a:pt x="10" y="5"/>
                  </a:lnTo>
                  <a:lnTo>
                    <a:pt x="0" y="13"/>
                  </a:lnTo>
                  <a:lnTo>
                    <a:pt x="4" y="30"/>
                  </a:lnTo>
                  <a:lnTo>
                    <a:pt x="19" y="30"/>
                  </a:lnTo>
                  <a:lnTo>
                    <a:pt x="19" y="23"/>
                  </a:lnTo>
                  <a:lnTo>
                    <a:pt x="31" y="2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5" name="Freeform 61"/>
            <p:cNvSpPr>
              <a:spLocks/>
            </p:cNvSpPr>
            <p:nvPr/>
          </p:nvSpPr>
          <p:spPr bwMode="auto">
            <a:xfrm>
              <a:off x="4451" y="1321"/>
              <a:ext cx="73" cy="23"/>
            </a:xfrm>
            <a:custGeom>
              <a:avLst/>
              <a:gdLst>
                <a:gd name="T0" fmla="*/ 19 w 146"/>
                <a:gd name="T1" fmla="*/ 1 h 46"/>
                <a:gd name="T2" fmla="*/ 17 w 146"/>
                <a:gd name="T3" fmla="*/ 0 h 46"/>
                <a:gd name="T4" fmla="*/ 7 w 146"/>
                <a:gd name="T5" fmla="*/ 2 h 46"/>
                <a:gd name="T6" fmla="*/ 0 w 146"/>
                <a:gd name="T7" fmla="*/ 3 h 46"/>
                <a:gd name="T8" fmla="*/ 3 w 146"/>
                <a:gd name="T9" fmla="*/ 6 h 46"/>
                <a:gd name="T10" fmla="*/ 3 w 146"/>
                <a:gd name="T11" fmla="*/ 6 h 46"/>
                <a:gd name="T12" fmla="*/ 5 w 146"/>
                <a:gd name="T13" fmla="*/ 6 h 46"/>
                <a:gd name="T14" fmla="*/ 9 w 146"/>
                <a:gd name="T15" fmla="*/ 5 h 46"/>
                <a:gd name="T16" fmla="*/ 13 w 146"/>
                <a:gd name="T17" fmla="*/ 4 h 46"/>
                <a:gd name="T18" fmla="*/ 18 w 146"/>
                <a:gd name="T19" fmla="*/ 3 h 46"/>
                <a:gd name="T20" fmla="*/ 19 w 146"/>
                <a:gd name="T21" fmla="*/ 1 h 46"/>
                <a:gd name="T22" fmla="*/ 19 w 146"/>
                <a:gd name="T23" fmla="*/ 1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46" h="46">
                  <a:moveTo>
                    <a:pt x="146" y="4"/>
                  </a:moveTo>
                  <a:lnTo>
                    <a:pt x="131" y="0"/>
                  </a:lnTo>
                  <a:lnTo>
                    <a:pt x="55" y="14"/>
                  </a:lnTo>
                  <a:lnTo>
                    <a:pt x="0" y="19"/>
                  </a:lnTo>
                  <a:lnTo>
                    <a:pt x="17" y="44"/>
                  </a:lnTo>
                  <a:lnTo>
                    <a:pt x="24" y="46"/>
                  </a:lnTo>
                  <a:lnTo>
                    <a:pt x="38" y="46"/>
                  </a:lnTo>
                  <a:lnTo>
                    <a:pt x="72" y="37"/>
                  </a:lnTo>
                  <a:lnTo>
                    <a:pt x="100" y="31"/>
                  </a:lnTo>
                  <a:lnTo>
                    <a:pt x="140" y="21"/>
                  </a:lnTo>
                  <a:lnTo>
                    <a:pt x="146" y="4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6" name="Freeform 62"/>
            <p:cNvSpPr>
              <a:spLocks/>
            </p:cNvSpPr>
            <p:nvPr/>
          </p:nvSpPr>
          <p:spPr bwMode="auto">
            <a:xfrm>
              <a:off x="4437" y="1341"/>
              <a:ext cx="31" cy="37"/>
            </a:xfrm>
            <a:custGeom>
              <a:avLst/>
              <a:gdLst>
                <a:gd name="T0" fmla="*/ 8 w 61"/>
                <a:gd name="T1" fmla="*/ 3 h 75"/>
                <a:gd name="T2" fmla="*/ 6 w 61"/>
                <a:gd name="T3" fmla="*/ 8 h 75"/>
                <a:gd name="T4" fmla="*/ 3 w 61"/>
                <a:gd name="T5" fmla="*/ 9 h 75"/>
                <a:gd name="T6" fmla="*/ 0 w 61"/>
                <a:gd name="T7" fmla="*/ 8 h 75"/>
                <a:gd name="T8" fmla="*/ 1 w 61"/>
                <a:gd name="T9" fmla="*/ 7 h 75"/>
                <a:gd name="T10" fmla="*/ 2 w 61"/>
                <a:gd name="T11" fmla="*/ 5 h 75"/>
                <a:gd name="T12" fmla="*/ 3 w 61"/>
                <a:gd name="T13" fmla="*/ 4 h 75"/>
                <a:gd name="T14" fmla="*/ 3 w 61"/>
                <a:gd name="T15" fmla="*/ 4 h 75"/>
                <a:gd name="T16" fmla="*/ 4 w 61"/>
                <a:gd name="T17" fmla="*/ 2 h 75"/>
                <a:gd name="T18" fmla="*/ 4 w 61"/>
                <a:gd name="T19" fmla="*/ 0 h 75"/>
                <a:gd name="T20" fmla="*/ 6 w 61"/>
                <a:gd name="T21" fmla="*/ 0 h 75"/>
                <a:gd name="T22" fmla="*/ 8 w 61"/>
                <a:gd name="T23" fmla="*/ 2 h 75"/>
                <a:gd name="T24" fmla="*/ 8 w 61"/>
                <a:gd name="T25" fmla="*/ 3 h 75"/>
                <a:gd name="T26" fmla="*/ 8 w 61"/>
                <a:gd name="T27" fmla="*/ 3 h 7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75">
                  <a:moveTo>
                    <a:pt x="61" y="25"/>
                  </a:moveTo>
                  <a:lnTo>
                    <a:pt x="47" y="67"/>
                  </a:lnTo>
                  <a:lnTo>
                    <a:pt x="23" y="75"/>
                  </a:lnTo>
                  <a:lnTo>
                    <a:pt x="0" y="65"/>
                  </a:lnTo>
                  <a:lnTo>
                    <a:pt x="6" y="56"/>
                  </a:lnTo>
                  <a:lnTo>
                    <a:pt x="13" y="46"/>
                  </a:lnTo>
                  <a:lnTo>
                    <a:pt x="21" y="37"/>
                  </a:lnTo>
                  <a:lnTo>
                    <a:pt x="23" y="33"/>
                  </a:lnTo>
                  <a:lnTo>
                    <a:pt x="25" y="19"/>
                  </a:lnTo>
                  <a:lnTo>
                    <a:pt x="32" y="2"/>
                  </a:lnTo>
                  <a:lnTo>
                    <a:pt x="46" y="0"/>
                  </a:lnTo>
                  <a:lnTo>
                    <a:pt x="59" y="18"/>
                  </a:lnTo>
                  <a:lnTo>
                    <a:pt x="61" y="25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7" name="Freeform 63"/>
            <p:cNvSpPr>
              <a:spLocks/>
            </p:cNvSpPr>
            <p:nvPr/>
          </p:nvSpPr>
          <p:spPr bwMode="auto">
            <a:xfrm>
              <a:off x="4274" y="1315"/>
              <a:ext cx="117" cy="80"/>
            </a:xfrm>
            <a:custGeom>
              <a:avLst/>
              <a:gdLst>
                <a:gd name="T0" fmla="*/ 0 w 234"/>
                <a:gd name="T1" fmla="*/ 1 h 160"/>
                <a:gd name="T2" fmla="*/ 2 w 234"/>
                <a:gd name="T3" fmla="*/ 7 h 160"/>
                <a:gd name="T4" fmla="*/ 3 w 234"/>
                <a:gd name="T5" fmla="*/ 11 h 160"/>
                <a:gd name="T6" fmla="*/ 3 w 234"/>
                <a:gd name="T7" fmla="*/ 13 h 160"/>
                <a:gd name="T8" fmla="*/ 4 w 234"/>
                <a:gd name="T9" fmla="*/ 14 h 160"/>
                <a:gd name="T10" fmla="*/ 6 w 234"/>
                <a:gd name="T11" fmla="*/ 15 h 160"/>
                <a:gd name="T12" fmla="*/ 7 w 234"/>
                <a:gd name="T13" fmla="*/ 17 h 160"/>
                <a:gd name="T14" fmla="*/ 9 w 234"/>
                <a:gd name="T15" fmla="*/ 18 h 160"/>
                <a:gd name="T16" fmla="*/ 10 w 234"/>
                <a:gd name="T17" fmla="*/ 19 h 160"/>
                <a:gd name="T18" fmla="*/ 12 w 234"/>
                <a:gd name="T19" fmla="*/ 19 h 160"/>
                <a:gd name="T20" fmla="*/ 14 w 234"/>
                <a:gd name="T21" fmla="*/ 20 h 160"/>
                <a:gd name="T22" fmla="*/ 21 w 234"/>
                <a:gd name="T23" fmla="*/ 19 h 160"/>
                <a:gd name="T24" fmla="*/ 27 w 234"/>
                <a:gd name="T25" fmla="*/ 18 h 160"/>
                <a:gd name="T26" fmla="*/ 30 w 234"/>
                <a:gd name="T27" fmla="*/ 16 h 160"/>
                <a:gd name="T28" fmla="*/ 25 w 234"/>
                <a:gd name="T29" fmla="*/ 17 h 160"/>
                <a:gd name="T30" fmla="*/ 19 w 234"/>
                <a:gd name="T31" fmla="*/ 17 h 160"/>
                <a:gd name="T32" fmla="*/ 12 w 234"/>
                <a:gd name="T33" fmla="*/ 0 h 160"/>
                <a:gd name="T34" fmla="*/ 6 w 234"/>
                <a:gd name="T35" fmla="*/ 1 h 160"/>
                <a:gd name="T36" fmla="*/ 4 w 234"/>
                <a:gd name="T37" fmla="*/ 1 h 160"/>
                <a:gd name="T38" fmla="*/ 0 w 234"/>
                <a:gd name="T39" fmla="*/ 1 h 160"/>
                <a:gd name="T40" fmla="*/ 0 w 234"/>
                <a:gd name="T41" fmla="*/ 1 h 16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34" h="160">
                  <a:moveTo>
                    <a:pt x="0" y="2"/>
                  </a:moveTo>
                  <a:lnTo>
                    <a:pt x="9" y="50"/>
                  </a:lnTo>
                  <a:lnTo>
                    <a:pt x="17" y="86"/>
                  </a:lnTo>
                  <a:lnTo>
                    <a:pt x="23" y="99"/>
                  </a:lnTo>
                  <a:lnTo>
                    <a:pt x="28" y="107"/>
                  </a:lnTo>
                  <a:lnTo>
                    <a:pt x="42" y="120"/>
                  </a:lnTo>
                  <a:lnTo>
                    <a:pt x="53" y="129"/>
                  </a:lnTo>
                  <a:lnTo>
                    <a:pt x="65" y="137"/>
                  </a:lnTo>
                  <a:lnTo>
                    <a:pt x="78" y="146"/>
                  </a:lnTo>
                  <a:lnTo>
                    <a:pt x="89" y="152"/>
                  </a:lnTo>
                  <a:lnTo>
                    <a:pt x="110" y="160"/>
                  </a:lnTo>
                  <a:lnTo>
                    <a:pt x="167" y="150"/>
                  </a:lnTo>
                  <a:lnTo>
                    <a:pt x="209" y="143"/>
                  </a:lnTo>
                  <a:lnTo>
                    <a:pt x="234" y="126"/>
                  </a:lnTo>
                  <a:lnTo>
                    <a:pt x="196" y="133"/>
                  </a:lnTo>
                  <a:lnTo>
                    <a:pt x="148" y="133"/>
                  </a:lnTo>
                  <a:lnTo>
                    <a:pt x="95" y="0"/>
                  </a:lnTo>
                  <a:lnTo>
                    <a:pt x="46" y="8"/>
                  </a:lnTo>
                  <a:lnTo>
                    <a:pt x="25" y="8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8" name="Freeform 64"/>
            <p:cNvSpPr>
              <a:spLocks/>
            </p:cNvSpPr>
            <p:nvPr/>
          </p:nvSpPr>
          <p:spPr bwMode="auto">
            <a:xfrm>
              <a:off x="4257" y="1260"/>
              <a:ext cx="32" cy="50"/>
            </a:xfrm>
            <a:custGeom>
              <a:avLst/>
              <a:gdLst>
                <a:gd name="T0" fmla="*/ 4 w 64"/>
                <a:gd name="T1" fmla="*/ 0 h 101"/>
                <a:gd name="T2" fmla="*/ 2 w 64"/>
                <a:gd name="T3" fmla="*/ 1 h 101"/>
                <a:gd name="T4" fmla="*/ 0 w 64"/>
                <a:gd name="T5" fmla="*/ 5 h 101"/>
                <a:gd name="T6" fmla="*/ 3 w 64"/>
                <a:gd name="T7" fmla="*/ 10 h 101"/>
                <a:gd name="T8" fmla="*/ 5 w 64"/>
                <a:gd name="T9" fmla="*/ 12 h 101"/>
                <a:gd name="T10" fmla="*/ 7 w 64"/>
                <a:gd name="T11" fmla="*/ 12 h 101"/>
                <a:gd name="T12" fmla="*/ 8 w 64"/>
                <a:gd name="T13" fmla="*/ 11 h 101"/>
                <a:gd name="T14" fmla="*/ 8 w 64"/>
                <a:gd name="T15" fmla="*/ 9 h 101"/>
                <a:gd name="T16" fmla="*/ 7 w 64"/>
                <a:gd name="T17" fmla="*/ 9 h 101"/>
                <a:gd name="T18" fmla="*/ 5 w 64"/>
                <a:gd name="T19" fmla="*/ 10 h 101"/>
                <a:gd name="T20" fmla="*/ 5 w 64"/>
                <a:gd name="T21" fmla="*/ 8 h 101"/>
                <a:gd name="T22" fmla="*/ 7 w 64"/>
                <a:gd name="T23" fmla="*/ 5 h 101"/>
                <a:gd name="T24" fmla="*/ 6 w 64"/>
                <a:gd name="T25" fmla="*/ 2 h 101"/>
                <a:gd name="T26" fmla="*/ 6 w 64"/>
                <a:gd name="T27" fmla="*/ 1 h 101"/>
                <a:gd name="T28" fmla="*/ 4 w 64"/>
                <a:gd name="T29" fmla="*/ 0 h 101"/>
                <a:gd name="T30" fmla="*/ 4 w 64"/>
                <a:gd name="T31" fmla="*/ 0 h 10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4" h="101">
                  <a:moveTo>
                    <a:pt x="30" y="0"/>
                  </a:moveTo>
                  <a:lnTo>
                    <a:pt x="9" y="13"/>
                  </a:lnTo>
                  <a:lnTo>
                    <a:pt x="0" y="40"/>
                  </a:lnTo>
                  <a:lnTo>
                    <a:pt x="21" y="80"/>
                  </a:lnTo>
                  <a:lnTo>
                    <a:pt x="40" y="99"/>
                  </a:lnTo>
                  <a:lnTo>
                    <a:pt x="53" y="101"/>
                  </a:lnTo>
                  <a:lnTo>
                    <a:pt x="62" y="89"/>
                  </a:lnTo>
                  <a:lnTo>
                    <a:pt x="64" y="78"/>
                  </a:lnTo>
                  <a:lnTo>
                    <a:pt x="49" y="74"/>
                  </a:lnTo>
                  <a:lnTo>
                    <a:pt x="40" y="80"/>
                  </a:lnTo>
                  <a:lnTo>
                    <a:pt x="40" y="66"/>
                  </a:lnTo>
                  <a:lnTo>
                    <a:pt x="49" y="40"/>
                  </a:lnTo>
                  <a:lnTo>
                    <a:pt x="45" y="23"/>
                  </a:lnTo>
                  <a:lnTo>
                    <a:pt x="41" y="13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19" name="Freeform 65"/>
            <p:cNvSpPr>
              <a:spLocks/>
            </p:cNvSpPr>
            <p:nvPr/>
          </p:nvSpPr>
          <p:spPr bwMode="auto">
            <a:xfrm>
              <a:off x="4278" y="1266"/>
              <a:ext cx="38" cy="55"/>
            </a:xfrm>
            <a:custGeom>
              <a:avLst/>
              <a:gdLst>
                <a:gd name="T0" fmla="*/ 1 w 77"/>
                <a:gd name="T1" fmla="*/ 1 h 110"/>
                <a:gd name="T2" fmla="*/ 2 w 77"/>
                <a:gd name="T3" fmla="*/ 4 h 110"/>
                <a:gd name="T4" fmla="*/ 2 w 77"/>
                <a:gd name="T5" fmla="*/ 7 h 110"/>
                <a:gd name="T6" fmla="*/ 4 w 77"/>
                <a:gd name="T7" fmla="*/ 7 h 110"/>
                <a:gd name="T8" fmla="*/ 5 w 77"/>
                <a:gd name="T9" fmla="*/ 7 h 110"/>
                <a:gd name="T10" fmla="*/ 5 w 77"/>
                <a:gd name="T11" fmla="*/ 9 h 110"/>
                <a:gd name="T12" fmla="*/ 3 w 77"/>
                <a:gd name="T13" fmla="*/ 10 h 110"/>
                <a:gd name="T14" fmla="*/ 2 w 77"/>
                <a:gd name="T15" fmla="*/ 12 h 110"/>
                <a:gd name="T16" fmla="*/ 0 w 77"/>
                <a:gd name="T17" fmla="*/ 13 h 110"/>
                <a:gd name="T18" fmla="*/ 2 w 77"/>
                <a:gd name="T19" fmla="*/ 14 h 110"/>
                <a:gd name="T20" fmla="*/ 8 w 77"/>
                <a:gd name="T21" fmla="*/ 13 h 110"/>
                <a:gd name="T22" fmla="*/ 9 w 77"/>
                <a:gd name="T23" fmla="*/ 7 h 110"/>
                <a:gd name="T24" fmla="*/ 8 w 77"/>
                <a:gd name="T25" fmla="*/ 5 h 110"/>
                <a:gd name="T26" fmla="*/ 2 w 77"/>
                <a:gd name="T27" fmla="*/ 0 h 110"/>
                <a:gd name="T28" fmla="*/ 1 w 77"/>
                <a:gd name="T29" fmla="*/ 1 h 110"/>
                <a:gd name="T30" fmla="*/ 1 w 77"/>
                <a:gd name="T31" fmla="*/ 1 h 11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7" h="110">
                  <a:moveTo>
                    <a:pt x="8" y="2"/>
                  </a:moveTo>
                  <a:lnTo>
                    <a:pt x="21" y="29"/>
                  </a:lnTo>
                  <a:lnTo>
                    <a:pt x="18" y="53"/>
                  </a:lnTo>
                  <a:lnTo>
                    <a:pt x="37" y="52"/>
                  </a:lnTo>
                  <a:lnTo>
                    <a:pt x="44" y="55"/>
                  </a:lnTo>
                  <a:lnTo>
                    <a:pt x="42" y="72"/>
                  </a:lnTo>
                  <a:lnTo>
                    <a:pt x="27" y="80"/>
                  </a:lnTo>
                  <a:lnTo>
                    <a:pt x="21" y="93"/>
                  </a:lnTo>
                  <a:lnTo>
                    <a:pt x="0" y="99"/>
                  </a:lnTo>
                  <a:lnTo>
                    <a:pt x="21" y="110"/>
                  </a:lnTo>
                  <a:lnTo>
                    <a:pt x="71" y="101"/>
                  </a:lnTo>
                  <a:lnTo>
                    <a:pt x="77" y="55"/>
                  </a:lnTo>
                  <a:lnTo>
                    <a:pt x="67" y="33"/>
                  </a:lnTo>
                  <a:lnTo>
                    <a:pt x="18" y="0"/>
                  </a:lnTo>
                  <a:lnTo>
                    <a:pt x="8" y="2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0" name="Freeform 66"/>
            <p:cNvSpPr>
              <a:spLocks/>
            </p:cNvSpPr>
            <p:nvPr/>
          </p:nvSpPr>
          <p:spPr bwMode="auto">
            <a:xfrm>
              <a:off x="4308" y="1216"/>
              <a:ext cx="37" cy="62"/>
            </a:xfrm>
            <a:custGeom>
              <a:avLst/>
              <a:gdLst>
                <a:gd name="T0" fmla="*/ 3 w 74"/>
                <a:gd name="T1" fmla="*/ 0 h 124"/>
                <a:gd name="T2" fmla="*/ 2 w 74"/>
                <a:gd name="T3" fmla="*/ 2 h 124"/>
                <a:gd name="T4" fmla="*/ 0 w 74"/>
                <a:gd name="T5" fmla="*/ 4 h 124"/>
                <a:gd name="T6" fmla="*/ 1 w 74"/>
                <a:gd name="T7" fmla="*/ 6 h 124"/>
                <a:gd name="T8" fmla="*/ 2 w 74"/>
                <a:gd name="T9" fmla="*/ 8 h 124"/>
                <a:gd name="T10" fmla="*/ 3 w 74"/>
                <a:gd name="T11" fmla="*/ 10 h 124"/>
                <a:gd name="T12" fmla="*/ 4 w 74"/>
                <a:gd name="T13" fmla="*/ 11 h 124"/>
                <a:gd name="T14" fmla="*/ 6 w 74"/>
                <a:gd name="T15" fmla="*/ 14 h 124"/>
                <a:gd name="T16" fmla="*/ 7 w 74"/>
                <a:gd name="T17" fmla="*/ 15 h 124"/>
                <a:gd name="T18" fmla="*/ 8 w 74"/>
                <a:gd name="T19" fmla="*/ 16 h 124"/>
                <a:gd name="T20" fmla="*/ 9 w 74"/>
                <a:gd name="T21" fmla="*/ 15 h 124"/>
                <a:gd name="T22" fmla="*/ 10 w 74"/>
                <a:gd name="T23" fmla="*/ 13 h 124"/>
                <a:gd name="T24" fmla="*/ 10 w 74"/>
                <a:gd name="T25" fmla="*/ 11 h 124"/>
                <a:gd name="T26" fmla="*/ 7 w 74"/>
                <a:gd name="T27" fmla="*/ 11 h 124"/>
                <a:gd name="T28" fmla="*/ 6 w 74"/>
                <a:gd name="T29" fmla="*/ 9 h 124"/>
                <a:gd name="T30" fmla="*/ 8 w 74"/>
                <a:gd name="T31" fmla="*/ 7 h 124"/>
                <a:gd name="T32" fmla="*/ 7 w 74"/>
                <a:gd name="T33" fmla="*/ 3 h 124"/>
                <a:gd name="T34" fmla="*/ 5 w 74"/>
                <a:gd name="T35" fmla="*/ 1 h 124"/>
                <a:gd name="T36" fmla="*/ 3 w 74"/>
                <a:gd name="T37" fmla="*/ 0 h 124"/>
                <a:gd name="T38" fmla="*/ 3 w 74"/>
                <a:gd name="T39" fmla="*/ 0 h 12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74" h="124">
                  <a:moveTo>
                    <a:pt x="21" y="0"/>
                  </a:moveTo>
                  <a:lnTo>
                    <a:pt x="12" y="10"/>
                  </a:lnTo>
                  <a:lnTo>
                    <a:pt x="0" y="31"/>
                  </a:lnTo>
                  <a:lnTo>
                    <a:pt x="4" y="44"/>
                  </a:lnTo>
                  <a:lnTo>
                    <a:pt x="10" y="59"/>
                  </a:lnTo>
                  <a:lnTo>
                    <a:pt x="19" y="75"/>
                  </a:lnTo>
                  <a:lnTo>
                    <a:pt x="29" y="84"/>
                  </a:lnTo>
                  <a:lnTo>
                    <a:pt x="46" y="109"/>
                  </a:lnTo>
                  <a:lnTo>
                    <a:pt x="52" y="118"/>
                  </a:lnTo>
                  <a:lnTo>
                    <a:pt x="59" y="124"/>
                  </a:lnTo>
                  <a:lnTo>
                    <a:pt x="71" y="113"/>
                  </a:lnTo>
                  <a:lnTo>
                    <a:pt x="74" y="103"/>
                  </a:lnTo>
                  <a:lnTo>
                    <a:pt x="73" y="84"/>
                  </a:lnTo>
                  <a:lnTo>
                    <a:pt x="54" y="84"/>
                  </a:lnTo>
                  <a:lnTo>
                    <a:pt x="44" y="71"/>
                  </a:lnTo>
                  <a:lnTo>
                    <a:pt x="61" y="56"/>
                  </a:lnTo>
                  <a:lnTo>
                    <a:pt x="50" y="19"/>
                  </a:lnTo>
                  <a:lnTo>
                    <a:pt x="38" y="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1" name="Freeform 67"/>
            <p:cNvSpPr>
              <a:spLocks/>
            </p:cNvSpPr>
            <p:nvPr/>
          </p:nvSpPr>
          <p:spPr bwMode="auto">
            <a:xfrm>
              <a:off x="4335" y="1233"/>
              <a:ext cx="35" cy="50"/>
            </a:xfrm>
            <a:custGeom>
              <a:avLst/>
              <a:gdLst>
                <a:gd name="T0" fmla="*/ 4 w 70"/>
                <a:gd name="T1" fmla="*/ 0 h 98"/>
                <a:gd name="T2" fmla="*/ 4 w 70"/>
                <a:gd name="T3" fmla="*/ 2 h 98"/>
                <a:gd name="T4" fmla="*/ 3 w 70"/>
                <a:gd name="T5" fmla="*/ 3 h 98"/>
                <a:gd name="T6" fmla="*/ 1 w 70"/>
                <a:gd name="T7" fmla="*/ 4 h 98"/>
                <a:gd name="T8" fmla="*/ 0 w 70"/>
                <a:gd name="T9" fmla="*/ 6 h 98"/>
                <a:gd name="T10" fmla="*/ 1 w 70"/>
                <a:gd name="T11" fmla="*/ 5 h 98"/>
                <a:gd name="T12" fmla="*/ 2 w 70"/>
                <a:gd name="T13" fmla="*/ 4 h 98"/>
                <a:gd name="T14" fmla="*/ 5 w 70"/>
                <a:gd name="T15" fmla="*/ 5 h 98"/>
                <a:gd name="T16" fmla="*/ 6 w 70"/>
                <a:gd name="T17" fmla="*/ 7 h 98"/>
                <a:gd name="T18" fmla="*/ 4 w 70"/>
                <a:gd name="T19" fmla="*/ 9 h 98"/>
                <a:gd name="T20" fmla="*/ 4 w 70"/>
                <a:gd name="T21" fmla="*/ 10 h 98"/>
                <a:gd name="T22" fmla="*/ 3 w 70"/>
                <a:gd name="T23" fmla="*/ 12 h 98"/>
                <a:gd name="T24" fmla="*/ 4 w 70"/>
                <a:gd name="T25" fmla="*/ 13 h 98"/>
                <a:gd name="T26" fmla="*/ 6 w 70"/>
                <a:gd name="T27" fmla="*/ 13 h 98"/>
                <a:gd name="T28" fmla="*/ 9 w 70"/>
                <a:gd name="T29" fmla="*/ 11 h 98"/>
                <a:gd name="T30" fmla="*/ 9 w 70"/>
                <a:gd name="T31" fmla="*/ 8 h 98"/>
                <a:gd name="T32" fmla="*/ 9 w 70"/>
                <a:gd name="T33" fmla="*/ 6 h 98"/>
                <a:gd name="T34" fmla="*/ 4 w 70"/>
                <a:gd name="T35" fmla="*/ 0 h 98"/>
                <a:gd name="T36" fmla="*/ 4 w 70"/>
                <a:gd name="T37" fmla="*/ 0 h 98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0" h="98">
                  <a:moveTo>
                    <a:pt x="26" y="0"/>
                  </a:moveTo>
                  <a:lnTo>
                    <a:pt x="26" y="15"/>
                  </a:lnTo>
                  <a:lnTo>
                    <a:pt x="20" y="22"/>
                  </a:lnTo>
                  <a:lnTo>
                    <a:pt x="3" y="30"/>
                  </a:lnTo>
                  <a:lnTo>
                    <a:pt x="0" y="41"/>
                  </a:lnTo>
                  <a:lnTo>
                    <a:pt x="3" y="36"/>
                  </a:lnTo>
                  <a:lnTo>
                    <a:pt x="15" y="32"/>
                  </a:lnTo>
                  <a:lnTo>
                    <a:pt x="39" y="38"/>
                  </a:lnTo>
                  <a:lnTo>
                    <a:pt x="43" y="53"/>
                  </a:lnTo>
                  <a:lnTo>
                    <a:pt x="30" y="64"/>
                  </a:lnTo>
                  <a:lnTo>
                    <a:pt x="26" y="78"/>
                  </a:lnTo>
                  <a:lnTo>
                    <a:pt x="19" y="89"/>
                  </a:lnTo>
                  <a:lnTo>
                    <a:pt x="30" y="98"/>
                  </a:lnTo>
                  <a:lnTo>
                    <a:pt x="43" y="98"/>
                  </a:lnTo>
                  <a:lnTo>
                    <a:pt x="66" y="87"/>
                  </a:lnTo>
                  <a:lnTo>
                    <a:pt x="70" y="62"/>
                  </a:lnTo>
                  <a:lnTo>
                    <a:pt x="66" y="4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2" name="Freeform 68"/>
            <p:cNvSpPr>
              <a:spLocks/>
            </p:cNvSpPr>
            <p:nvPr/>
          </p:nvSpPr>
          <p:spPr bwMode="auto">
            <a:xfrm>
              <a:off x="4383" y="1219"/>
              <a:ext cx="25" cy="54"/>
            </a:xfrm>
            <a:custGeom>
              <a:avLst/>
              <a:gdLst>
                <a:gd name="T0" fmla="*/ 3 w 49"/>
                <a:gd name="T1" fmla="*/ 0 h 108"/>
                <a:gd name="T2" fmla="*/ 3 w 49"/>
                <a:gd name="T3" fmla="*/ 2 h 108"/>
                <a:gd name="T4" fmla="*/ 2 w 49"/>
                <a:gd name="T5" fmla="*/ 4 h 108"/>
                <a:gd name="T6" fmla="*/ 0 w 49"/>
                <a:gd name="T7" fmla="*/ 5 h 108"/>
                <a:gd name="T8" fmla="*/ 3 w 49"/>
                <a:gd name="T9" fmla="*/ 5 h 108"/>
                <a:gd name="T10" fmla="*/ 5 w 49"/>
                <a:gd name="T11" fmla="*/ 8 h 108"/>
                <a:gd name="T12" fmla="*/ 4 w 49"/>
                <a:gd name="T13" fmla="*/ 9 h 108"/>
                <a:gd name="T14" fmla="*/ 2 w 49"/>
                <a:gd name="T15" fmla="*/ 10 h 108"/>
                <a:gd name="T16" fmla="*/ 1 w 49"/>
                <a:gd name="T17" fmla="*/ 11 h 108"/>
                <a:gd name="T18" fmla="*/ 1 w 49"/>
                <a:gd name="T19" fmla="*/ 13 h 108"/>
                <a:gd name="T20" fmla="*/ 2 w 49"/>
                <a:gd name="T21" fmla="*/ 14 h 108"/>
                <a:gd name="T22" fmla="*/ 4 w 49"/>
                <a:gd name="T23" fmla="*/ 13 h 108"/>
                <a:gd name="T24" fmla="*/ 6 w 49"/>
                <a:gd name="T25" fmla="*/ 11 h 108"/>
                <a:gd name="T26" fmla="*/ 7 w 49"/>
                <a:gd name="T27" fmla="*/ 6 h 108"/>
                <a:gd name="T28" fmla="*/ 5 w 49"/>
                <a:gd name="T29" fmla="*/ 2 h 108"/>
                <a:gd name="T30" fmla="*/ 3 w 49"/>
                <a:gd name="T31" fmla="*/ 0 h 108"/>
                <a:gd name="T32" fmla="*/ 3 w 49"/>
                <a:gd name="T33" fmla="*/ 0 h 10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49" h="108">
                  <a:moveTo>
                    <a:pt x="22" y="0"/>
                  </a:moveTo>
                  <a:lnTo>
                    <a:pt x="22" y="11"/>
                  </a:lnTo>
                  <a:lnTo>
                    <a:pt x="11" y="29"/>
                  </a:lnTo>
                  <a:lnTo>
                    <a:pt x="0" y="40"/>
                  </a:lnTo>
                  <a:lnTo>
                    <a:pt x="24" y="40"/>
                  </a:lnTo>
                  <a:lnTo>
                    <a:pt x="34" y="57"/>
                  </a:lnTo>
                  <a:lnTo>
                    <a:pt x="28" y="70"/>
                  </a:lnTo>
                  <a:lnTo>
                    <a:pt x="15" y="74"/>
                  </a:lnTo>
                  <a:lnTo>
                    <a:pt x="7" y="82"/>
                  </a:lnTo>
                  <a:lnTo>
                    <a:pt x="3" y="103"/>
                  </a:lnTo>
                  <a:lnTo>
                    <a:pt x="15" y="108"/>
                  </a:lnTo>
                  <a:lnTo>
                    <a:pt x="30" y="101"/>
                  </a:lnTo>
                  <a:lnTo>
                    <a:pt x="45" y="86"/>
                  </a:lnTo>
                  <a:lnTo>
                    <a:pt x="49" y="46"/>
                  </a:lnTo>
                  <a:lnTo>
                    <a:pt x="36" y="1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3" name="Freeform 69"/>
            <p:cNvSpPr>
              <a:spLocks/>
            </p:cNvSpPr>
            <p:nvPr/>
          </p:nvSpPr>
          <p:spPr bwMode="auto">
            <a:xfrm>
              <a:off x="4353" y="1207"/>
              <a:ext cx="36" cy="55"/>
            </a:xfrm>
            <a:custGeom>
              <a:avLst/>
              <a:gdLst>
                <a:gd name="T0" fmla="*/ 4 w 72"/>
                <a:gd name="T1" fmla="*/ 0 h 111"/>
                <a:gd name="T2" fmla="*/ 3 w 72"/>
                <a:gd name="T3" fmla="*/ 0 h 111"/>
                <a:gd name="T4" fmla="*/ 1 w 72"/>
                <a:gd name="T5" fmla="*/ 1 h 111"/>
                <a:gd name="T6" fmla="*/ 0 w 72"/>
                <a:gd name="T7" fmla="*/ 3 h 111"/>
                <a:gd name="T8" fmla="*/ 1 w 72"/>
                <a:gd name="T9" fmla="*/ 5 h 111"/>
                <a:gd name="T10" fmla="*/ 5 w 72"/>
                <a:gd name="T11" fmla="*/ 11 h 111"/>
                <a:gd name="T12" fmla="*/ 7 w 72"/>
                <a:gd name="T13" fmla="*/ 13 h 111"/>
                <a:gd name="T14" fmla="*/ 8 w 72"/>
                <a:gd name="T15" fmla="*/ 12 h 111"/>
                <a:gd name="T16" fmla="*/ 9 w 72"/>
                <a:gd name="T17" fmla="*/ 10 h 111"/>
                <a:gd name="T18" fmla="*/ 8 w 72"/>
                <a:gd name="T19" fmla="*/ 9 h 111"/>
                <a:gd name="T20" fmla="*/ 7 w 72"/>
                <a:gd name="T21" fmla="*/ 11 h 111"/>
                <a:gd name="T22" fmla="*/ 6 w 72"/>
                <a:gd name="T23" fmla="*/ 8 h 111"/>
                <a:gd name="T24" fmla="*/ 6 w 72"/>
                <a:gd name="T25" fmla="*/ 5 h 111"/>
                <a:gd name="T26" fmla="*/ 6 w 72"/>
                <a:gd name="T27" fmla="*/ 2 h 111"/>
                <a:gd name="T28" fmla="*/ 4 w 72"/>
                <a:gd name="T29" fmla="*/ 0 h 111"/>
                <a:gd name="T30" fmla="*/ 4 w 72"/>
                <a:gd name="T31" fmla="*/ 0 h 11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72" h="111">
                  <a:moveTo>
                    <a:pt x="32" y="0"/>
                  </a:moveTo>
                  <a:lnTo>
                    <a:pt x="19" y="4"/>
                  </a:lnTo>
                  <a:lnTo>
                    <a:pt x="2" y="12"/>
                  </a:lnTo>
                  <a:lnTo>
                    <a:pt x="0" y="29"/>
                  </a:lnTo>
                  <a:lnTo>
                    <a:pt x="2" y="44"/>
                  </a:lnTo>
                  <a:lnTo>
                    <a:pt x="38" y="95"/>
                  </a:lnTo>
                  <a:lnTo>
                    <a:pt x="55" y="111"/>
                  </a:lnTo>
                  <a:lnTo>
                    <a:pt x="62" y="101"/>
                  </a:lnTo>
                  <a:lnTo>
                    <a:pt x="72" y="84"/>
                  </a:lnTo>
                  <a:lnTo>
                    <a:pt x="62" y="78"/>
                  </a:lnTo>
                  <a:lnTo>
                    <a:pt x="53" y="92"/>
                  </a:lnTo>
                  <a:lnTo>
                    <a:pt x="42" y="71"/>
                  </a:lnTo>
                  <a:lnTo>
                    <a:pt x="47" y="40"/>
                  </a:lnTo>
                  <a:lnTo>
                    <a:pt x="45" y="2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4" name="Freeform 70"/>
            <p:cNvSpPr>
              <a:spLocks/>
            </p:cNvSpPr>
            <p:nvPr/>
          </p:nvSpPr>
          <p:spPr bwMode="auto">
            <a:xfrm>
              <a:off x="4405" y="1207"/>
              <a:ext cx="34" cy="17"/>
            </a:xfrm>
            <a:custGeom>
              <a:avLst/>
              <a:gdLst>
                <a:gd name="T0" fmla="*/ 4 w 69"/>
                <a:gd name="T1" fmla="*/ 0 h 35"/>
                <a:gd name="T2" fmla="*/ 2 w 69"/>
                <a:gd name="T3" fmla="*/ 0 h 35"/>
                <a:gd name="T4" fmla="*/ 0 w 69"/>
                <a:gd name="T5" fmla="*/ 1 h 35"/>
                <a:gd name="T6" fmla="*/ 0 w 69"/>
                <a:gd name="T7" fmla="*/ 4 h 35"/>
                <a:gd name="T8" fmla="*/ 2 w 69"/>
                <a:gd name="T9" fmla="*/ 3 h 35"/>
                <a:gd name="T10" fmla="*/ 4 w 69"/>
                <a:gd name="T11" fmla="*/ 3 h 35"/>
                <a:gd name="T12" fmla="*/ 5 w 69"/>
                <a:gd name="T13" fmla="*/ 2 h 35"/>
                <a:gd name="T14" fmla="*/ 5 w 69"/>
                <a:gd name="T15" fmla="*/ 2 h 35"/>
                <a:gd name="T16" fmla="*/ 6 w 69"/>
                <a:gd name="T17" fmla="*/ 1 h 35"/>
                <a:gd name="T18" fmla="*/ 8 w 69"/>
                <a:gd name="T19" fmla="*/ 1 h 35"/>
                <a:gd name="T20" fmla="*/ 8 w 69"/>
                <a:gd name="T21" fmla="*/ 0 h 35"/>
                <a:gd name="T22" fmla="*/ 6 w 69"/>
                <a:gd name="T23" fmla="*/ 0 h 35"/>
                <a:gd name="T24" fmla="*/ 4 w 69"/>
                <a:gd name="T25" fmla="*/ 0 h 35"/>
                <a:gd name="T26" fmla="*/ 4 w 69"/>
                <a:gd name="T27" fmla="*/ 0 h 3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9" h="35">
                  <a:moveTo>
                    <a:pt x="33" y="0"/>
                  </a:moveTo>
                  <a:lnTo>
                    <a:pt x="21" y="4"/>
                  </a:lnTo>
                  <a:lnTo>
                    <a:pt x="4" y="14"/>
                  </a:lnTo>
                  <a:lnTo>
                    <a:pt x="0" y="35"/>
                  </a:lnTo>
                  <a:lnTo>
                    <a:pt x="23" y="31"/>
                  </a:lnTo>
                  <a:lnTo>
                    <a:pt x="38" y="29"/>
                  </a:lnTo>
                  <a:lnTo>
                    <a:pt x="40" y="21"/>
                  </a:lnTo>
                  <a:lnTo>
                    <a:pt x="46" y="16"/>
                  </a:lnTo>
                  <a:lnTo>
                    <a:pt x="55" y="14"/>
                  </a:lnTo>
                  <a:lnTo>
                    <a:pt x="69" y="10"/>
                  </a:lnTo>
                  <a:lnTo>
                    <a:pt x="69" y="6"/>
                  </a:lnTo>
                  <a:lnTo>
                    <a:pt x="50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5" name="Freeform 71"/>
            <p:cNvSpPr>
              <a:spLocks/>
            </p:cNvSpPr>
            <p:nvPr/>
          </p:nvSpPr>
          <p:spPr bwMode="auto">
            <a:xfrm>
              <a:off x="4405" y="1216"/>
              <a:ext cx="50" cy="37"/>
            </a:xfrm>
            <a:custGeom>
              <a:avLst/>
              <a:gdLst>
                <a:gd name="T0" fmla="*/ 13 w 99"/>
                <a:gd name="T1" fmla="*/ 0 h 75"/>
                <a:gd name="T2" fmla="*/ 9 w 99"/>
                <a:gd name="T3" fmla="*/ 0 h 75"/>
                <a:gd name="T4" fmla="*/ 7 w 99"/>
                <a:gd name="T5" fmla="*/ 2 h 75"/>
                <a:gd name="T6" fmla="*/ 6 w 99"/>
                <a:gd name="T7" fmla="*/ 3 h 75"/>
                <a:gd name="T8" fmla="*/ 5 w 99"/>
                <a:gd name="T9" fmla="*/ 3 h 75"/>
                <a:gd name="T10" fmla="*/ 0 w 99"/>
                <a:gd name="T11" fmla="*/ 3 h 75"/>
                <a:gd name="T12" fmla="*/ 2 w 99"/>
                <a:gd name="T13" fmla="*/ 9 h 75"/>
                <a:gd name="T14" fmla="*/ 4 w 99"/>
                <a:gd name="T15" fmla="*/ 9 h 75"/>
                <a:gd name="T16" fmla="*/ 11 w 99"/>
                <a:gd name="T17" fmla="*/ 5 h 75"/>
                <a:gd name="T18" fmla="*/ 13 w 99"/>
                <a:gd name="T19" fmla="*/ 2 h 75"/>
                <a:gd name="T20" fmla="*/ 13 w 99"/>
                <a:gd name="T21" fmla="*/ 0 h 75"/>
                <a:gd name="T22" fmla="*/ 13 w 99"/>
                <a:gd name="T23" fmla="*/ 0 h 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99" h="75">
                  <a:moveTo>
                    <a:pt x="97" y="0"/>
                  </a:moveTo>
                  <a:lnTo>
                    <a:pt x="65" y="4"/>
                  </a:lnTo>
                  <a:lnTo>
                    <a:pt x="50" y="17"/>
                  </a:lnTo>
                  <a:lnTo>
                    <a:pt x="42" y="27"/>
                  </a:lnTo>
                  <a:lnTo>
                    <a:pt x="36" y="31"/>
                  </a:lnTo>
                  <a:lnTo>
                    <a:pt x="0" y="27"/>
                  </a:lnTo>
                  <a:lnTo>
                    <a:pt x="10" y="75"/>
                  </a:lnTo>
                  <a:lnTo>
                    <a:pt x="27" y="75"/>
                  </a:lnTo>
                  <a:lnTo>
                    <a:pt x="86" y="42"/>
                  </a:lnTo>
                  <a:lnTo>
                    <a:pt x="99" y="19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59E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6" name="Freeform 72"/>
            <p:cNvSpPr>
              <a:spLocks/>
            </p:cNvSpPr>
            <p:nvPr/>
          </p:nvSpPr>
          <p:spPr bwMode="auto">
            <a:xfrm>
              <a:off x="4800" y="1286"/>
              <a:ext cx="43" cy="16"/>
            </a:xfrm>
            <a:custGeom>
              <a:avLst/>
              <a:gdLst>
                <a:gd name="T0" fmla="*/ 6 w 88"/>
                <a:gd name="T1" fmla="*/ 0 h 32"/>
                <a:gd name="T2" fmla="*/ 2 w 88"/>
                <a:gd name="T3" fmla="*/ 1 h 32"/>
                <a:gd name="T4" fmla="*/ 0 w 88"/>
                <a:gd name="T5" fmla="*/ 2 h 32"/>
                <a:gd name="T6" fmla="*/ 0 w 88"/>
                <a:gd name="T7" fmla="*/ 3 h 32"/>
                <a:gd name="T8" fmla="*/ 0 w 88"/>
                <a:gd name="T9" fmla="*/ 4 h 32"/>
                <a:gd name="T10" fmla="*/ 1 w 88"/>
                <a:gd name="T11" fmla="*/ 4 h 32"/>
                <a:gd name="T12" fmla="*/ 3 w 88"/>
                <a:gd name="T13" fmla="*/ 4 h 32"/>
                <a:gd name="T14" fmla="*/ 4 w 88"/>
                <a:gd name="T15" fmla="*/ 3 h 32"/>
                <a:gd name="T16" fmla="*/ 8 w 88"/>
                <a:gd name="T17" fmla="*/ 3 h 32"/>
                <a:gd name="T18" fmla="*/ 9 w 88"/>
                <a:gd name="T19" fmla="*/ 4 h 32"/>
                <a:gd name="T20" fmla="*/ 10 w 88"/>
                <a:gd name="T21" fmla="*/ 4 h 32"/>
                <a:gd name="T22" fmla="*/ 10 w 88"/>
                <a:gd name="T23" fmla="*/ 2 h 32"/>
                <a:gd name="T24" fmla="*/ 10 w 88"/>
                <a:gd name="T25" fmla="*/ 2 h 32"/>
                <a:gd name="T26" fmla="*/ 6 w 88"/>
                <a:gd name="T27" fmla="*/ 0 h 32"/>
                <a:gd name="T28" fmla="*/ 6 w 88"/>
                <a:gd name="T29" fmla="*/ 0 h 3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88" h="32">
                  <a:moveTo>
                    <a:pt x="52" y="0"/>
                  </a:moveTo>
                  <a:lnTo>
                    <a:pt x="16" y="2"/>
                  </a:lnTo>
                  <a:lnTo>
                    <a:pt x="0" y="15"/>
                  </a:lnTo>
                  <a:lnTo>
                    <a:pt x="0" y="23"/>
                  </a:lnTo>
                  <a:lnTo>
                    <a:pt x="4" y="29"/>
                  </a:lnTo>
                  <a:lnTo>
                    <a:pt x="12" y="32"/>
                  </a:lnTo>
                  <a:lnTo>
                    <a:pt x="31" y="25"/>
                  </a:lnTo>
                  <a:lnTo>
                    <a:pt x="37" y="17"/>
                  </a:lnTo>
                  <a:lnTo>
                    <a:pt x="69" y="19"/>
                  </a:lnTo>
                  <a:lnTo>
                    <a:pt x="75" y="27"/>
                  </a:lnTo>
                  <a:lnTo>
                    <a:pt x="86" y="27"/>
                  </a:lnTo>
                  <a:lnTo>
                    <a:pt x="88" y="15"/>
                  </a:lnTo>
                  <a:lnTo>
                    <a:pt x="86" y="1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7" name="Freeform 73"/>
            <p:cNvSpPr>
              <a:spLocks/>
            </p:cNvSpPr>
            <p:nvPr/>
          </p:nvSpPr>
          <p:spPr bwMode="auto">
            <a:xfrm>
              <a:off x="4781" y="1171"/>
              <a:ext cx="9" cy="17"/>
            </a:xfrm>
            <a:custGeom>
              <a:avLst/>
              <a:gdLst>
                <a:gd name="T0" fmla="*/ 0 w 19"/>
                <a:gd name="T1" fmla="*/ 0 h 34"/>
                <a:gd name="T2" fmla="*/ 0 w 19"/>
                <a:gd name="T3" fmla="*/ 4 h 34"/>
                <a:gd name="T4" fmla="*/ 1 w 19"/>
                <a:gd name="T5" fmla="*/ 5 h 34"/>
                <a:gd name="T6" fmla="*/ 2 w 19"/>
                <a:gd name="T7" fmla="*/ 4 h 34"/>
                <a:gd name="T8" fmla="*/ 2 w 19"/>
                <a:gd name="T9" fmla="*/ 1 h 34"/>
                <a:gd name="T10" fmla="*/ 0 w 19"/>
                <a:gd name="T11" fmla="*/ 0 h 34"/>
                <a:gd name="T12" fmla="*/ 0 w 19"/>
                <a:gd name="T13" fmla="*/ 0 h 3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" h="34">
                  <a:moveTo>
                    <a:pt x="6" y="0"/>
                  </a:moveTo>
                  <a:lnTo>
                    <a:pt x="0" y="25"/>
                  </a:lnTo>
                  <a:lnTo>
                    <a:pt x="8" y="34"/>
                  </a:lnTo>
                  <a:lnTo>
                    <a:pt x="16" y="27"/>
                  </a:lnTo>
                  <a:lnTo>
                    <a:pt x="19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2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8" name="Freeform 74"/>
            <p:cNvSpPr>
              <a:spLocks/>
            </p:cNvSpPr>
            <p:nvPr/>
          </p:nvSpPr>
          <p:spPr bwMode="auto">
            <a:xfrm>
              <a:off x="4789" y="1095"/>
              <a:ext cx="13" cy="68"/>
            </a:xfrm>
            <a:custGeom>
              <a:avLst/>
              <a:gdLst>
                <a:gd name="T0" fmla="*/ 2 w 24"/>
                <a:gd name="T1" fmla="*/ 0 h 137"/>
                <a:gd name="T2" fmla="*/ 4 w 24"/>
                <a:gd name="T3" fmla="*/ 1 h 137"/>
                <a:gd name="T4" fmla="*/ 4 w 24"/>
                <a:gd name="T5" fmla="*/ 6 h 137"/>
                <a:gd name="T6" fmla="*/ 3 w 24"/>
                <a:gd name="T7" fmla="*/ 13 h 137"/>
                <a:gd name="T8" fmla="*/ 2 w 24"/>
                <a:gd name="T9" fmla="*/ 15 h 137"/>
                <a:gd name="T10" fmla="*/ 2 w 24"/>
                <a:gd name="T11" fmla="*/ 16 h 137"/>
                <a:gd name="T12" fmla="*/ 1 w 24"/>
                <a:gd name="T13" fmla="*/ 17 h 137"/>
                <a:gd name="T14" fmla="*/ 0 w 24"/>
                <a:gd name="T15" fmla="*/ 15 h 137"/>
                <a:gd name="T16" fmla="*/ 0 w 24"/>
                <a:gd name="T17" fmla="*/ 13 h 137"/>
                <a:gd name="T18" fmla="*/ 2 w 24"/>
                <a:gd name="T19" fmla="*/ 1 h 137"/>
                <a:gd name="T20" fmla="*/ 2 w 24"/>
                <a:gd name="T21" fmla="*/ 0 h 137"/>
                <a:gd name="T22" fmla="*/ 2 w 24"/>
                <a:gd name="T23" fmla="*/ 0 h 13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4" h="137">
                  <a:moveTo>
                    <a:pt x="11" y="0"/>
                  </a:moveTo>
                  <a:lnTo>
                    <a:pt x="24" y="8"/>
                  </a:lnTo>
                  <a:lnTo>
                    <a:pt x="24" y="55"/>
                  </a:lnTo>
                  <a:lnTo>
                    <a:pt x="17" y="108"/>
                  </a:lnTo>
                  <a:lnTo>
                    <a:pt x="13" y="124"/>
                  </a:lnTo>
                  <a:lnTo>
                    <a:pt x="9" y="133"/>
                  </a:lnTo>
                  <a:lnTo>
                    <a:pt x="5" y="137"/>
                  </a:lnTo>
                  <a:lnTo>
                    <a:pt x="0" y="122"/>
                  </a:lnTo>
                  <a:lnTo>
                    <a:pt x="0" y="106"/>
                  </a:lnTo>
                  <a:lnTo>
                    <a:pt x="9" y="13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29" name="Freeform 75"/>
            <p:cNvSpPr>
              <a:spLocks/>
            </p:cNvSpPr>
            <p:nvPr/>
          </p:nvSpPr>
          <p:spPr bwMode="auto">
            <a:xfrm>
              <a:off x="4729" y="908"/>
              <a:ext cx="356" cy="449"/>
            </a:xfrm>
            <a:custGeom>
              <a:avLst/>
              <a:gdLst>
                <a:gd name="T0" fmla="*/ 2 w 711"/>
                <a:gd name="T1" fmla="*/ 19 h 898"/>
                <a:gd name="T2" fmla="*/ 6 w 711"/>
                <a:gd name="T3" fmla="*/ 15 h 898"/>
                <a:gd name="T4" fmla="*/ 10 w 711"/>
                <a:gd name="T5" fmla="*/ 11 h 898"/>
                <a:gd name="T6" fmla="*/ 13 w 711"/>
                <a:gd name="T7" fmla="*/ 9 h 898"/>
                <a:gd name="T8" fmla="*/ 28 w 711"/>
                <a:gd name="T9" fmla="*/ 8 h 898"/>
                <a:gd name="T10" fmla="*/ 41 w 711"/>
                <a:gd name="T11" fmla="*/ 11 h 898"/>
                <a:gd name="T12" fmla="*/ 48 w 711"/>
                <a:gd name="T13" fmla="*/ 18 h 898"/>
                <a:gd name="T14" fmla="*/ 47 w 711"/>
                <a:gd name="T15" fmla="*/ 25 h 898"/>
                <a:gd name="T16" fmla="*/ 42 w 711"/>
                <a:gd name="T17" fmla="*/ 36 h 898"/>
                <a:gd name="T18" fmla="*/ 38 w 711"/>
                <a:gd name="T19" fmla="*/ 40 h 898"/>
                <a:gd name="T20" fmla="*/ 32 w 711"/>
                <a:gd name="T21" fmla="*/ 48 h 898"/>
                <a:gd name="T22" fmla="*/ 43 w 711"/>
                <a:gd name="T23" fmla="*/ 49 h 898"/>
                <a:gd name="T24" fmla="*/ 46 w 711"/>
                <a:gd name="T25" fmla="*/ 53 h 898"/>
                <a:gd name="T26" fmla="*/ 49 w 711"/>
                <a:gd name="T27" fmla="*/ 53 h 898"/>
                <a:gd name="T28" fmla="*/ 49 w 711"/>
                <a:gd name="T29" fmla="*/ 58 h 898"/>
                <a:gd name="T30" fmla="*/ 47 w 711"/>
                <a:gd name="T31" fmla="*/ 63 h 898"/>
                <a:gd name="T32" fmla="*/ 42 w 711"/>
                <a:gd name="T33" fmla="*/ 66 h 898"/>
                <a:gd name="T34" fmla="*/ 30 w 711"/>
                <a:gd name="T35" fmla="*/ 59 h 898"/>
                <a:gd name="T36" fmla="*/ 27 w 711"/>
                <a:gd name="T37" fmla="*/ 58 h 898"/>
                <a:gd name="T38" fmla="*/ 25 w 711"/>
                <a:gd name="T39" fmla="*/ 53 h 898"/>
                <a:gd name="T40" fmla="*/ 21 w 711"/>
                <a:gd name="T41" fmla="*/ 50 h 898"/>
                <a:gd name="T42" fmla="*/ 18 w 711"/>
                <a:gd name="T43" fmla="*/ 66 h 898"/>
                <a:gd name="T44" fmla="*/ 18 w 711"/>
                <a:gd name="T45" fmla="*/ 72 h 898"/>
                <a:gd name="T46" fmla="*/ 20 w 711"/>
                <a:gd name="T47" fmla="*/ 76 h 898"/>
                <a:gd name="T48" fmla="*/ 25 w 711"/>
                <a:gd name="T49" fmla="*/ 82 h 898"/>
                <a:gd name="T50" fmla="*/ 24 w 711"/>
                <a:gd name="T51" fmla="*/ 93 h 898"/>
                <a:gd name="T52" fmla="*/ 33 w 711"/>
                <a:gd name="T53" fmla="*/ 96 h 898"/>
                <a:gd name="T54" fmla="*/ 35 w 711"/>
                <a:gd name="T55" fmla="*/ 100 h 898"/>
                <a:gd name="T56" fmla="*/ 31 w 711"/>
                <a:gd name="T57" fmla="*/ 101 h 898"/>
                <a:gd name="T58" fmla="*/ 25 w 711"/>
                <a:gd name="T59" fmla="*/ 102 h 898"/>
                <a:gd name="T60" fmla="*/ 20 w 711"/>
                <a:gd name="T61" fmla="*/ 103 h 898"/>
                <a:gd name="T62" fmla="*/ 23 w 711"/>
                <a:gd name="T63" fmla="*/ 105 h 898"/>
                <a:gd name="T64" fmla="*/ 30 w 711"/>
                <a:gd name="T65" fmla="*/ 106 h 898"/>
                <a:gd name="T66" fmla="*/ 38 w 711"/>
                <a:gd name="T67" fmla="*/ 109 h 898"/>
                <a:gd name="T68" fmla="*/ 44 w 711"/>
                <a:gd name="T69" fmla="*/ 113 h 898"/>
                <a:gd name="T70" fmla="*/ 56 w 711"/>
                <a:gd name="T71" fmla="*/ 105 h 898"/>
                <a:gd name="T72" fmla="*/ 73 w 711"/>
                <a:gd name="T73" fmla="*/ 90 h 898"/>
                <a:gd name="T74" fmla="*/ 79 w 711"/>
                <a:gd name="T75" fmla="*/ 73 h 898"/>
                <a:gd name="T76" fmla="*/ 89 w 711"/>
                <a:gd name="T77" fmla="*/ 39 h 898"/>
                <a:gd name="T78" fmla="*/ 70 w 711"/>
                <a:gd name="T79" fmla="*/ 46 h 898"/>
                <a:gd name="T80" fmla="*/ 63 w 711"/>
                <a:gd name="T81" fmla="*/ 41 h 898"/>
                <a:gd name="T82" fmla="*/ 62 w 711"/>
                <a:gd name="T83" fmla="*/ 27 h 898"/>
                <a:gd name="T84" fmla="*/ 53 w 711"/>
                <a:gd name="T85" fmla="*/ 6 h 898"/>
                <a:gd name="T86" fmla="*/ 11 w 711"/>
                <a:gd name="T87" fmla="*/ 3 h 898"/>
                <a:gd name="T88" fmla="*/ 0 w 711"/>
                <a:gd name="T89" fmla="*/ 19 h 898"/>
                <a:gd name="T90" fmla="*/ 0 w 711"/>
                <a:gd name="T91" fmla="*/ 20 h 8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711" h="898">
                  <a:moveTo>
                    <a:pt x="0" y="158"/>
                  </a:moveTo>
                  <a:lnTo>
                    <a:pt x="13" y="145"/>
                  </a:lnTo>
                  <a:lnTo>
                    <a:pt x="28" y="132"/>
                  </a:lnTo>
                  <a:lnTo>
                    <a:pt x="45" y="114"/>
                  </a:lnTo>
                  <a:lnTo>
                    <a:pt x="64" y="99"/>
                  </a:lnTo>
                  <a:lnTo>
                    <a:pt x="80" y="84"/>
                  </a:lnTo>
                  <a:lnTo>
                    <a:pt x="93" y="75"/>
                  </a:lnTo>
                  <a:lnTo>
                    <a:pt x="101" y="69"/>
                  </a:lnTo>
                  <a:lnTo>
                    <a:pt x="165" y="63"/>
                  </a:lnTo>
                  <a:lnTo>
                    <a:pt x="220" y="59"/>
                  </a:lnTo>
                  <a:lnTo>
                    <a:pt x="277" y="73"/>
                  </a:lnTo>
                  <a:lnTo>
                    <a:pt x="325" y="88"/>
                  </a:lnTo>
                  <a:lnTo>
                    <a:pt x="365" y="109"/>
                  </a:lnTo>
                  <a:lnTo>
                    <a:pt x="382" y="139"/>
                  </a:lnTo>
                  <a:lnTo>
                    <a:pt x="380" y="172"/>
                  </a:lnTo>
                  <a:lnTo>
                    <a:pt x="371" y="198"/>
                  </a:lnTo>
                  <a:lnTo>
                    <a:pt x="365" y="210"/>
                  </a:lnTo>
                  <a:lnTo>
                    <a:pt x="329" y="282"/>
                  </a:lnTo>
                  <a:lnTo>
                    <a:pt x="315" y="303"/>
                  </a:lnTo>
                  <a:lnTo>
                    <a:pt x="300" y="320"/>
                  </a:lnTo>
                  <a:lnTo>
                    <a:pt x="256" y="364"/>
                  </a:lnTo>
                  <a:lnTo>
                    <a:pt x="256" y="377"/>
                  </a:lnTo>
                  <a:lnTo>
                    <a:pt x="302" y="379"/>
                  </a:lnTo>
                  <a:lnTo>
                    <a:pt x="338" y="386"/>
                  </a:lnTo>
                  <a:lnTo>
                    <a:pt x="355" y="400"/>
                  </a:lnTo>
                  <a:lnTo>
                    <a:pt x="367" y="417"/>
                  </a:lnTo>
                  <a:lnTo>
                    <a:pt x="382" y="409"/>
                  </a:lnTo>
                  <a:lnTo>
                    <a:pt x="390" y="424"/>
                  </a:lnTo>
                  <a:lnTo>
                    <a:pt x="395" y="447"/>
                  </a:lnTo>
                  <a:lnTo>
                    <a:pt x="391" y="460"/>
                  </a:lnTo>
                  <a:lnTo>
                    <a:pt x="380" y="481"/>
                  </a:lnTo>
                  <a:lnTo>
                    <a:pt x="371" y="500"/>
                  </a:lnTo>
                  <a:lnTo>
                    <a:pt x="365" y="510"/>
                  </a:lnTo>
                  <a:lnTo>
                    <a:pt x="329" y="523"/>
                  </a:lnTo>
                  <a:lnTo>
                    <a:pt x="270" y="499"/>
                  </a:lnTo>
                  <a:lnTo>
                    <a:pt x="237" y="468"/>
                  </a:lnTo>
                  <a:lnTo>
                    <a:pt x="228" y="470"/>
                  </a:lnTo>
                  <a:lnTo>
                    <a:pt x="211" y="462"/>
                  </a:lnTo>
                  <a:lnTo>
                    <a:pt x="199" y="434"/>
                  </a:lnTo>
                  <a:lnTo>
                    <a:pt x="196" y="417"/>
                  </a:lnTo>
                  <a:lnTo>
                    <a:pt x="177" y="381"/>
                  </a:lnTo>
                  <a:lnTo>
                    <a:pt x="161" y="396"/>
                  </a:lnTo>
                  <a:lnTo>
                    <a:pt x="150" y="474"/>
                  </a:lnTo>
                  <a:lnTo>
                    <a:pt x="142" y="521"/>
                  </a:lnTo>
                  <a:lnTo>
                    <a:pt x="146" y="550"/>
                  </a:lnTo>
                  <a:lnTo>
                    <a:pt x="144" y="575"/>
                  </a:lnTo>
                  <a:lnTo>
                    <a:pt x="116" y="588"/>
                  </a:lnTo>
                  <a:lnTo>
                    <a:pt x="154" y="601"/>
                  </a:lnTo>
                  <a:lnTo>
                    <a:pt x="186" y="605"/>
                  </a:lnTo>
                  <a:lnTo>
                    <a:pt x="197" y="651"/>
                  </a:lnTo>
                  <a:lnTo>
                    <a:pt x="258" y="679"/>
                  </a:lnTo>
                  <a:lnTo>
                    <a:pt x="188" y="740"/>
                  </a:lnTo>
                  <a:lnTo>
                    <a:pt x="239" y="751"/>
                  </a:lnTo>
                  <a:lnTo>
                    <a:pt x="260" y="763"/>
                  </a:lnTo>
                  <a:lnTo>
                    <a:pt x="281" y="784"/>
                  </a:lnTo>
                  <a:lnTo>
                    <a:pt x="274" y="793"/>
                  </a:lnTo>
                  <a:lnTo>
                    <a:pt x="262" y="801"/>
                  </a:lnTo>
                  <a:lnTo>
                    <a:pt x="245" y="808"/>
                  </a:lnTo>
                  <a:lnTo>
                    <a:pt x="224" y="818"/>
                  </a:lnTo>
                  <a:lnTo>
                    <a:pt x="197" y="810"/>
                  </a:lnTo>
                  <a:lnTo>
                    <a:pt x="177" y="818"/>
                  </a:lnTo>
                  <a:lnTo>
                    <a:pt x="156" y="818"/>
                  </a:lnTo>
                  <a:lnTo>
                    <a:pt x="165" y="827"/>
                  </a:lnTo>
                  <a:lnTo>
                    <a:pt x="177" y="835"/>
                  </a:lnTo>
                  <a:lnTo>
                    <a:pt x="186" y="841"/>
                  </a:lnTo>
                  <a:lnTo>
                    <a:pt x="237" y="848"/>
                  </a:lnTo>
                  <a:lnTo>
                    <a:pt x="279" y="854"/>
                  </a:lnTo>
                  <a:lnTo>
                    <a:pt x="298" y="867"/>
                  </a:lnTo>
                  <a:lnTo>
                    <a:pt x="308" y="888"/>
                  </a:lnTo>
                  <a:lnTo>
                    <a:pt x="352" y="898"/>
                  </a:lnTo>
                  <a:lnTo>
                    <a:pt x="382" y="877"/>
                  </a:lnTo>
                  <a:lnTo>
                    <a:pt x="441" y="837"/>
                  </a:lnTo>
                  <a:lnTo>
                    <a:pt x="528" y="770"/>
                  </a:lnTo>
                  <a:lnTo>
                    <a:pt x="584" y="715"/>
                  </a:lnTo>
                  <a:lnTo>
                    <a:pt x="595" y="696"/>
                  </a:lnTo>
                  <a:lnTo>
                    <a:pt x="627" y="582"/>
                  </a:lnTo>
                  <a:lnTo>
                    <a:pt x="711" y="403"/>
                  </a:lnTo>
                  <a:lnTo>
                    <a:pt x="711" y="312"/>
                  </a:lnTo>
                  <a:lnTo>
                    <a:pt x="606" y="293"/>
                  </a:lnTo>
                  <a:lnTo>
                    <a:pt x="557" y="365"/>
                  </a:lnTo>
                  <a:lnTo>
                    <a:pt x="526" y="352"/>
                  </a:lnTo>
                  <a:lnTo>
                    <a:pt x="502" y="324"/>
                  </a:lnTo>
                  <a:lnTo>
                    <a:pt x="492" y="299"/>
                  </a:lnTo>
                  <a:lnTo>
                    <a:pt x="490" y="213"/>
                  </a:lnTo>
                  <a:lnTo>
                    <a:pt x="479" y="170"/>
                  </a:lnTo>
                  <a:lnTo>
                    <a:pt x="420" y="48"/>
                  </a:lnTo>
                  <a:lnTo>
                    <a:pt x="245" y="0"/>
                  </a:lnTo>
                  <a:lnTo>
                    <a:pt x="83" y="18"/>
                  </a:lnTo>
                  <a:lnTo>
                    <a:pt x="11" y="71"/>
                  </a:lnTo>
                  <a:lnTo>
                    <a:pt x="0" y="149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E08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0" name="Freeform 76"/>
            <p:cNvSpPr>
              <a:spLocks/>
            </p:cNvSpPr>
            <p:nvPr/>
          </p:nvSpPr>
          <p:spPr bwMode="auto">
            <a:xfrm>
              <a:off x="4787" y="1245"/>
              <a:ext cx="66" cy="26"/>
            </a:xfrm>
            <a:custGeom>
              <a:avLst/>
              <a:gdLst>
                <a:gd name="T0" fmla="*/ 17 w 131"/>
                <a:gd name="T1" fmla="*/ 2 h 54"/>
                <a:gd name="T2" fmla="*/ 14 w 131"/>
                <a:gd name="T3" fmla="*/ 5 h 54"/>
                <a:gd name="T4" fmla="*/ 11 w 131"/>
                <a:gd name="T5" fmla="*/ 6 h 54"/>
                <a:gd name="T6" fmla="*/ 5 w 131"/>
                <a:gd name="T7" fmla="*/ 5 h 54"/>
                <a:gd name="T8" fmla="*/ 3 w 131"/>
                <a:gd name="T9" fmla="*/ 4 h 54"/>
                <a:gd name="T10" fmla="*/ 0 w 131"/>
                <a:gd name="T11" fmla="*/ 1 h 54"/>
                <a:gd name="T12" fmla="*/ 5 w 131"/>
                <a:gd name="T13" fmla="*/ 0 h 54"/>
                <a:gd name="T14" fmla="*/ 11 w 131"/>
                <a:gd name="T15" fmla="*/ 0 h 54"/>
                <a:gd name="T16" fmla="*/ 14 w 131"/>
                <a:gd name="T17" fmla="*/ 0 h 54"/>
                <a:gd name="T18" fmla="*/ 17 w 131"/>
                <a:gd name="T19" fmla="*/ 2 h 54"/>
                <a:gd name="T20" fmla="*/ 17 w 131"/>
                <a:gd name="T21" fmla="*/ 2 h 5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31" h="54">
                  <a:moveTo>
                    <a:pt x="131" y="16"/>
                  </a:moveTo>
                  <a:lnTo>
                    <a:pt x="110" y="42"/>
                  </a:lnTo>
                  <a:lnTo>
                    <a:pt x="87" y="54"/>
                  </a:lnTo>
                  <a:lnTo>
                    <a:pt x="38" y="48"/>
                  </a:lnTo>
                  <a:lnTo>
                    <a:pt x="24" y="33"/>
                  </a:lnTo>
                  <a:lnTo>
                    <a:pt x="0" y="10"/>
                  </a:lnTo>
                  <a:lnTo>
                    <a:pt x="34" y="0"/>
                  </a:lnTo>
                  <a:lnTo>
                    <a:pt x="87" y="2"/>
                  </a:lnTo>
                  <a:lnTo>
                    <a:pt x="110" y="2"/>
                  </a:lnTo>
                  <a:lnTo>
                    <a:pt x="131" y="16"/>
                  </a:lnTo>
                  <a:close/>
                </a:path>
              </a:pathLst>
            </a:custGeom>
            <a:solidFill>
              <a:srgbClr val="F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1" name="Freeform 77"/>
            <p:cNvSpPr>
              <a:spLocks/>
            </p:cNvSpPr>
            <p:nvPr/>
          </p:nvSpPr>
          <p:spPr bwMode="auto">
            <a:xfrm>
              <a:off x="4796" y="1251"/>
              <a:ext cx="36" cy="9"/>
            </a:xfrm>
            <a:custGeom>
              <a:avLst/>
              <a:gdLst>
                <a:gd name="T0" fmla="*/ 9 w 72"/>
                <a:gd name="T1" fmla="*/ 1 h 17"/>
                <a:gd name="T2" fmla="*/ 5 w 72"/>
                <a:gd name="T3" fmla="*/ 0 h 17"/>
                <a:gd name="T4" fmla="*/ 0 w 72"/>
                <a:gd name="T5" fmla="*/ 0 h 17"/>
                <a:gd name="T6" fmla="*/ 2 w 72"/>
                <a:gd name="T7" fmla="*/ 2 h 17"/>
                <a:gd name="T8" fmla="*/ 8 w 72"/>
                <a:gd name="T9" fmla="*/ 3 h 17"/>
                <a:gd name="T10" fmla="*/ 9 w 72"/>
                <a:gd name="T11" fmla="*/ 3 h 17"/>
                <a:gd name="T12" fmla="*/ 9 w 72"/>
                <a:gd name="T13" fmla="*/ 1 h 17"/>
                <a:gd name="T14" fmla="*/ 9 w 72"/>
                <a:gd name="T15" fmla="*/ 1 h 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2" h="17">
                  <a:moveTo>
                    <a:pt x="66" y="2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15" y="13"/>
                  </a:lnTo>
                  <a:lnTo>
                    <a:pt x="57" y="17"/>
                  </a:lnTo>
                  <a:lnTo>
                    <a:pt x="72" y="17"/>
                  </a:lnTo>
                  <a:lnTo>
                    <a:pt x="66" y="2"/>
                  </a:lnTo>
                  <a:close/>
                </a:path>
              </a:pathLst>
            </a:custGeom>
            <a:solidFill>
              <a:srgbClr val="FA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2" name="Freeform 78"/>
            <p:cNvSpPr>
              <a:spLocks/>
            </p:cNvSpPr>
            <p:nvPr/>
          </p:nvSpPr>
          <p:spPr bwMode="auto">
            <a:xfrm>
              <a:off x="4769" y="1206"/>
              <a:ext cx="42" cy="38"/>
            </a:xfrm>
            <a:custGeom>
              <a:avLst/>
              <a:gdLst>
                <a:gd name="T0" fmla="*/ 3 w 83"/>
                <a:gd name="T1" fmla="*/ 0 h 77"/>
                <a:gd name="T2" fmla="*/ 1 w 83"/>
                <a:gd name="T3" fmla="*/ 2 h 77"/>
                <a:gd name="T4" fmla="*/ 0 w 83"/>
                <a:gd name="T5" fmla="*/ 7 h 77"/>
                <a:gd name="T6" fmla="*/ 3 w 83"/>
                <a:gd name="T7" fmla="*/ 9 h 77"/>
                <a:gd name="T8" fmla="*/ 7 w 83"/>
                <a:gd name="T9" fmla="*/ 8 h 77"/>
                <a:gd name="T10" fmla="*/ 11 w 83"/>
                <a:gd name="T11" fmla="*/ 7 h 77"/>
                <a:gd name="T12" fmla="*/ 9 w 83"/>
                <a:gd name="T13" fmla="*/ 4 h 77"/>
                <a:gd name="T14" fmla="*/ 9 w 83"/>
                <a:gd name="T15" fmla="*/ 1 h 77"/>
                <a:gd name="T16" fmla="*/ 3 w 83"/>
                <a:gd name="T17" fmla="*/ 0 h 77"/>
                <a:gd name="T18" fmla="*/ 3 w 83"/>
                <a:gd name="T19" fmla="*/ 0 h 77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3" h="77">
                  <a:moveTo>
                    <a:pt x="19" y="0"/>
                  </a:moveTo>
                  <a:lnTo>
                    <a:pt x="3" y="18"/>
                  </a:lnTo>
                  <a:lnTo>
                    <a:pt x="0" y="56"/>
                  </a:lnTo>
                  <a:lnTo>
                    <a:pt x="19" y="77"/>
                  </a:lnTo>
                  <a:lnTo>
                    <a:pt x="51" y="69"/>
                  </a:lnTo>
                  <a:lnTo>
                    <a:pt x="83" y="57"/>
                  </a:lnTo>
                  <a:lnTo>
                    <a:pt x="70" y="38"/>
                  </a:lnTo>
                  <a:lnTo>
                    <a:pt x="68" y="14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3" name="Freeform 79"/>
            <p:cNvSpPr>
              <a:spLocks/>
            </p:cNvSpPr>
            <p:nvPr/>
          </p:nvSpPr>
          <p:spPr bwMode="auto">
            <a:xfrm>
              <a:off x="4778" y="1206"/>
              <a:ext cx="46" cy="29"/>
            </a:xfrm>
            <a:custGeom>
              <a:avLst/>
              <a:gdLst>
                <a:gd name="T0" fmla="*/ 5 w 93"/>
                <a:gd name="T1" fmla="*/ 1 h 59"/>
                <a:gd name="T2" fmla="*/ 3 w 93"/>
                <a:gd name="T3" fmla="*/ 0 h 59"/>
                <a:gd name="T4" fmla="*/ 1 w 93"/>
                <a:gd name="T5" fmla="*/ 0 h 59"/>
                <a:gd name="T6" fmla="*/ 0 w 93"/>
                <a:gd name="T7" fmla="*/ 3 h 59"/>
                <a:gd name="T8" fmla="*/ 0 w 93"/>
                <a:gd name="T9" fmla="*/ 5 h 59"/>
                <a:gd name="T10" fmla="*/ 0 w 93"/>
                <a:gd name="T11" fmla="*/ 6 h 59"/>
                <a:gd name="T12" fmla="*/ 0 w 93"/>
                <a:gd name="T13" fmla="*/ 7 h 59"/>
                <a:gd name="T14" fmla="*/ 4 w 93"/>
                <a:gd name="T15" fmla="*/ 7 h 59"/>
                <a:gd name="T16" fmla="*/ 6 w 93"/>
                <a:gd name="T17" fmla="*/ 7 h 59"/>
                <a:gd name="T18" fmla="*/ 8 w 93"/>
                <a:gd name="T19" fmla="*/ 7 h 59"/>
                <a:gd name="T20" fmla="*/ 11 w 93"/>
                <a:gd name="T21" fmla="*/ 7 h 59"/>
                <a:gd name="T22" fmla="*/ 11 w 93"/>
                <a:gd name="T23" fmla="*/ 5 h 59"/>
                <a:gd name="T24" fmla="*/ 6 w 93"/>
                <a:gd name="T25" fmla="*/ 6 h 59"/>
                <a:gd name="T26" fmla="*/ 5 w 93"/>
                <a:gd name="T27" fmla="*/ 3 h 59"/>
                <a:gd name="T28" fmla="*/ 5 w 93"/>
                <a:gd name="T29" fmla="*/ 1 h 59"/>
                <a:gd name="T30" fmla="*/ 5 w 93"/>
                <a:gd name="T31" fmla="*/ 1 h 5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3" h="59">
                  <a:moveTo>
                    <a:pt x="47" y="10"/>
                  </a:moveTo>
                  <a:lnTo>
                    <a:pt x="24" y="6"/>
                  </a:lnTo>
                  <a:lnTo>
                    <a:pt x="11" y="0"/>
                  </a:lnTo>
                  <a:lnTo>
                    <a:pt x="0" y="29"/>
                  </a:lnTo>
                  <a:lnTo>
                    <a:pt x="0" y="42"/>
                  </a:lnTo>
                  <a:lnTo>
                    <a:pt x="4" y="50"/>
                  </a:lnTo>
                  <a:lnTo>
                    <a:pt x="7" y="56"/>
                  </a:lnTo>
                  <a:lnTo>
                    <a:pt x="36" y="57"/>
                  </a:lnTo>
                  <a:lnTo>
                    <a:pt x="55" y="59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1" y="44"/>
                  </a:lnTo>
                  <a:lnTo>
                    <a:pt x="55" y="48"/>
                  </a:lnTo>
                  <a:lnTo>
                    <a:pt x="47" y="29"/>
                  </a:lnTo>
                  <a:lnTo>
                    <a:pt x="47" y="1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4" name="Freeform 80"/>
            <p:cNvSpPr>
              <a:spLocks/>
            </p:cNvSpPr>
            <p:nvPr/>
          </p:nvSpPr>
          <p:spPr bwMode="auto">
            <a:xfrm>
              <a:off x="4868" y="1111"/>
              <a:ext cx="146" cy="113"/>
            </a:xfrm>
            <a:custGeom>
              <a:avLst/>
              <a:gdLst>
                <a:gd name="T0" fmla="*/ 34 w 291"/>
                <a:gd name="T1" fmla="*/ 4 h 227"/>
                <a:gd name="T2" fmla="*/ 32 w 291"/>
                <a:gd name="T3" fmla="*/ 5 h 227"/>
                <a:gd name="T4" fmla="*/ 30 w 291"/>
                <a:gd name="T5" fmla="*/ 7 h 227"/>
                <a:gd name="T6" fmla="*/ 27 w 291"/>
                <a:gd name="T7" fmla="*/ 8 h 227"/>
                <a:gd name="T8" fmla="*/ 24 w 291"/>
                <a:gd name="T9" fmla="*/ 10 h 227"/>
                <a:gd name="T10" fmla="*/ 22 w 291"/>
                <a:gd name="T11" fmla="*/ 12 h 227"/>
                <a:gd name="T12" fmla="*/ 20 w 291"/>
                <a:gd name="T13" fmla="*/ 13 h 227"/>
                <a:gd name="T14" fmla="*/ 19 w 291"/>
                <a:gd name="T15" fmla="*/ 14 h 227"/>
                <a:gd name="T16" fmla="*/ 17 w 291"/>
                <a:gd name="T17" fmla="*/ 16 h 227"/>
                <a:gd name="T18" fmla="*/ 15 w 291"/>
                <a:gd name="T19" fmla="*/ 17 h 227"/>
                <a:gd name="T20" fmla="*/ 14 w 291"/>
                <a:gd name="T21" fmla="*/ 19 h 227"/>
                <a:gd name="T22" fmla="*/ 13 w 291"/>
                <a:gd name="T23" fmla="*/ 21 h 227"/>
                <a:gd name="T24" fmla="*/ 12 w 291"/>
                <a:gd name="T25" fmla="*/ 22 h 227"/>
                <a:gd name="T26" fmla="*/ 11 w 291"/>
                <a:gd name="T27" fmla="*/ 23 h 227"/>
                <a:gd name="T28" fmla="*/ 7 w 291"/>
                <a:gd name="T29" fmla="*/ 28 h 227"/>
                <a:gd name="T30" fmla="*/ 6 w 291"/>
                <a:gd name="T31" fmla="*/ 27 h 227"/>
                <a:gd name="T32" fmla="*/ 5 w 291"/>
                <a:gd name="T33" fmla="*/ 24 h 227"/>
                <a:gd name="T34" fmla="*/ 3 w 291"/>
                <a:gd name="T35" fmla="*/ 19 h 227"/>
                <a:gd name="T36" fmla="*/ 0 w 291"/>
                <a:gd name="T37" fmla="*/ 13 h 227"/>
                <a:gd name="T38" fmla="*/ 1 w 291"/>
                <a:gd name="T39" fmla="*/ 14 h 227"/>
                <a:gd name="T40" fmla="*/ 4 w 291"/>
                <a:gd name="T41" fmla="*/ 15 h 227"/>
                <a:gd name="T42" fmla="*/ 6 w 291"/>
                <a:gd name="T43" fmla="*/ 17 h 227"/>
                <a:gd name="T44" fmla="*/ 8 w 291"/>
                <a:gd name="T45" fmla="*/ 17 h 227"/>
                <a:gd name="T46" fmla="*/ 10 w 291"/>
                <a:gd name="T47" fmla="*/ 16 h 227"/>
                <a:gd name="T48" fmla="*/ 12 w 291"/>
                <a:gd name="T49" fmla="*/ 14 h 227"/>
                <a:gd name="T50" fmla="*/ 13 w 291"/>
                <a:gd name="T51" fmla="*/ 13 h 227"/>
                <a:gd name="T52" fmla="*/ 15 w 291"/>
                <a:gd name="T53" fmla="*/ 12 h 227"/>
                <a:gd name="T54" fmla="*/ 16 w 291"/>
                <a:gd name="T55" fmla="*/ 11 h 227"/>
                <a:gd name="T56" fmla="*/ 17 w 291"/>
                <a:gd name="T57" fmla="*/ 10 h 227"/>
                <a:gd name="T58" fmla="*/ 19 w 291"/>
                <a:gd name="T59" fmla="*/ 4 h 227"/>
                <a:gd name="T60" fmla="*/ 27 w 291"/>
                <a:gd name="T61" fmla="*/ 2 h 227"/>
                <a:gd name="T62" fmla="*/ 33 w 291"/>
                <a:gd name="T63" fmla="*/ 0 h 227"/>
                <a:gd name="T64" fmla="*/ 37 w 291"/>
                <a:gd name="T65" fmla="*/ 1 h 227"/>
                <a:gd name="T66" fmla="*/ 34 w 291"/>
                <a:gd name="T67" fmla="*/ 4 h 227"/>
                <a:gd name="T68" fmla="*/ 34 w 291"/>
                <a:gd name="T69" fmla="*/ 4 h 22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91" h="227">
                  <a:moveTo>
                    <a:pt x="272" y="35"/>
                  </a:moveTo>
                  <a:lnTo>
                    <a:pt x="255" y="46"/>
                  </a:lnTo>
                  <a:lnTo>
                    <a:pt x="236" y="57"/>
                  </a:lnTo>
                  <a:lnTo>
                    <a:pt x="213" y="71"/>
                  </a:lnTo>
                  <a:lnTo>
                    <a:pt x="191" y="86"/>
                  </a:lnTo>
                  <a:lnTo>
                    <a:pt x="170" y="99"/>
                  </a:lnTo>
                  <a:lnTo>
                    <a:pt x="154" y="109"/>
                  </a:lnTo>
                  <a:lnTo>
                    <a:pt x="145" y="116"/>
                  </a:lnTo>
                  <a:lnTo>
                    <a:pt x="130" y="132"/>
                  </a:lnTo>
                  <a:lnTo>
                    <a:pt x="120" y="143"/>
                  </a:lnTo>
                  <a:lnTo>
                    <a:pt x="109" y="156"/>
                  </a:lnTo>
                  <a:lnTo>
                    <a:pt x="99" y="168"/>
                  </a:lnTo>
                  <a:lnTo>
                    <a:pt x="92" y="177"/>
                  </a:lnTo>
                  <a:lnTo>
                    <a:pt x="84" y="187"/>
                  </a:lnTo>
                  <a:lnTo>
                    <a:pt x="56" y="227"/>
                  </a:lnTo>
                  <a:lnTo>
                    <a:pt x="46" y="219"/>
                  </a:lnTo>
                  <a:lnTo>
                    <a:pt x="33" y="198"/>
                  </a:lnTo>
                  <a:lnTo>
                    <a:pt x="23" y="154"/>
                  </a:lnTo>
                  <a:lnTo>
                    <a:pt x="0" y="109"/>
                  </a:lnTo>
                  <a:lnTo>
                    <a:pt x="8" y="114"/>
                  </a:lnTo>
                  <a:lnTo>
                    <a:pt x="27" y="126"/>
                  </a:lnTo>
                  <a:lnTo>
                    <a:pt x="48" y="137"/>
                  </a:lnTo>
                  <a:lnTo>
                    <a:pt x="63" y="139"/>
                  </a:lnTo>
                  <a:lnTo>
                    <a:pt x="78" y="128"/>
                  </a:lnTo>
                  <a:lnTo>
                    <a:pt x="90" y="118"/>
                  </a:lnTo>
                  <a:lnTo>
                    <a:pt x="101" y="107"/>
                  </a:lnTo>
                  <a:lnTo>
                    <a:pt x="113" y="99"/>
                  </a:lnTo>
                  <a:lnTo>
                    <a:pt x="122" y="90"/>
                  </a:lnTo>
                  <a:lnTo>
                    <a:pt x="130" y="82"/>
                  </a:lnTo>
                  <a:lnTo>
                    <a:pt x="151" y="35"/>
                  </a:lnTo>
                  <a:lnTo>
                    <a:pt x="210" y="21"/>
                  </a:lnTo>
                  <a:lnTo>
                    <a:pt x="263" y="0"/>
                  </a:lnTo>
                  <a:lnTo>
                    <a:pt x="291" y="14"/>
                  </a:lnTo>
                  <a:lnTo>
                    <a:pt x="272" y="35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5" name="Freeform 81"/>
            <p:cNvSpPr>
              <a:spLocks/>
            </p:cNvSpPr>
            <p:nvPr/>
          </p:nvSpPr>
          <p:spPr bwMode="auto">
            <a:xfrm>
              <a:off x="5008" y="1142"/>
              <a:ext cx="31" cy="23"/>
            </a:xfrm>
            <a:custGeom>
              <a:avLst/>
              <a:gdLst>
                <a:gd name="T0" fmla="*/ 1 w 63"/>
                <a:gd name="T1" fmla="*/ 0 h 46"/>
                <a:gd name="T2" fmla="*/ 2 w 63"/>
                <a:gd name="T3" fmla="*/ 3 h 46"/>
                <a:gd name="T4" fmla="*/ 4 w 63"/>
                <a:gd name="T5" fmla="*/ 4 h 46"/>
                <a:gd name="T6" fmla="*/ 7 w 63"/>
                <a:gd name="T7" fmla="*/ 3 h 46"/>
                <a:gd name="T8" fmla="*/ 7 w 63"/>
                <a:gd name="T9" fmla="*/ 3 h 46"/>
                <a:gd name="T10" fmla="*/ 6 w 63"/>
                <a:gd name="T11" fmla="*/ 4 h 46"/>
                <a:gd name="T12" fmla="*/ 5 w 63"/>
                <a:gd name="T13" fmla="*/ 5 h 46"/>
                <a:gd name="T14" fmla="*/ 4 w 63"/>
                <a:gd name="T15" fmla="*/ 6 h 46"/>
                <a:gd name="T16" fmla="*/ 0 w 63"/>
                <a:gd name="T17" fmla="*/ 5 h 46"/>
                <a:gd name="T18" fmla="*/ 0 w 63"/>
                <a:gd name="T19" fmla="*/ 2 h 46"/>
                <a:gd name="T20" fmla="*/ 1 w 63"/>
                <a:gd name="T21" fmla="*/ 0 h 46"/>
                <a:gd name="T22" fmla="*/ 1 w 63"/>
                <a:gd name="T23" fmla="*/ 0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63" h="46">
                  <a:moveTo>
                    <a:pt x="13" y="0"/>
                  </a:moveTo>
                  <a:lnTo>
                    <a:pt x="19" y="23"/>
                  </a:lnTo>
                  <a:lnTo>
                    <a:pt x="38" y="27"/>
                  </a:lnTo>
                  <a:lnTo>
                    <a:pt x="63" y="17"/>
                  </a:lnTo>
                  <a:lnTo>
                    <a:pt x="61" y="21"/>
                  </a:lnTo>
                  <a:lnTo>
                    <a:pt x="51" y="31"/>
                  </a:lnTo>
                  <a:lnTo>
                    <a:pt x="42" y="40"/>
                  </a:lnTo>
                  <a:lnTo>
                    <a:pt x="34" y="46"/>
                  </a:lnTo>
                  <a:lnTo>
                    <a:pt x="6" y="38"/>
                  </a:lnTo>
                  <a:lnTo>
                    <a:pt x="0" y="13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6" name="Freeform 82"/>
            <p:cNvSpPr>
              <a:spLocks/>
            </p:cNvSpPr>
            <p:nvPr/>
          </p:nvSpPr>
          <p:spPr bwMode="auto">
            <a:xfrm>
              <a:off x="4732" y="1121"/>
              <a:ext cx="38" cy="128"/>
            </a:xfrm>
            <a:custGeom>
              <a:avLst/>
              <a:gdLst>
                <a:gd name="T0" fmla="*/ 2 w 76"/>
                <a:gd name="T1" fmla="*/ 0 h 255"/>
                <a:gd name="T2" fmla="*/ 0 w 76"/>
                <a:gd name="T3" fmla="*/ 3 h 255"/>
                <a:gd name="T4" fmla="*/ 3 w 76"/>
                <a:gd name="T5" fmla="*/ 13 h 255"/>
                <a:gd name="T6" fmla="*/ 5 w 76"/>
                <a:gd name="T7" fmla="*/ 20 h 255"/>
                <a:gd name="T8" fmla="*/ 7 w 76"/>
                <a:gd name="T9" fmla="*/ 28 h 255"/>
                <a:gd name="T10" fmla="*/ 10 w 76"/>
                <a:gd name="T11" fmla="*/ 32 h 255"/>
                <a:gd name="T12" fmla="*/ 9 w 76"/>
                <a:gd name="T13" fmla="*/ 24 h 255"/>
                <a:gd name="T14" fmla="*/ 9 w 76"/>
                <a:gd name="T15" fmla="*/ 21 h 255"/>
                <a:gd name="T16" fmla="*/ 8 w 76"/>
                <a:gd name="T17" fmla="*/ 17 h 255"/>
                <a:gd name="T18" fmla="*/ 8 w 76"/>
                <a:gd name="T19" fmla="*/ 15 h 255"/>
                <a:gd name="T20" fmla="*/ 9 w 76"/>
                <a:gd name="T21" fmla="*/ 13 h 255"/>
                <a:gd name="T22" fmla="*/ 10 w 76"/>
                <a:gd name="T23" fmla="*/ 11 h 255"/>
                <a:gd name="T24" fmla="*/ 10 w 76"/>
                <a:gd name="T25" fmla="*/ 8 h 255"/>
                <a:gd name="T26" fmla="*/ 9 w 76"/>
                <a:gd name="T27" fmla="*/ 6 h 255"/>
                <a:gd name="T28" fmla="*/ 9 w 76"/>
                <a:gd name="T29" fmla="*/ 6 h 255"/>
                <a:gd name="T30" fmla="*/ 7 w 76"/>
                <a:gd name="T31" fmla="*/ 5 h 255"/>
                <a:gd name="T32" fmla="*/ 6 w 76"/>
                <a:gd name="T33" fmla="*/ 3 h 255"/>
                <a:gd name="T34" fmla="*/ 5 w 76"/>
                <a:gd name="T35" fmla="*/ 2 h 255"/>
                <a:gd name="T36" fmla="*/ 3 w 76"/>
                <a:gd name="T37" fmla="*/ 1 h 255"/>
                <a:gd name="T38" fmla="*/ 2 w 76"/>
                <a:gd name="T39" fmla="*/ 0 h 255"/>
                <a:gd name="T40" fmla="*/ 2 w 76"/>
                <a:gd name="T41" fmla="*/ 0 h 25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76" h="255">
                  <a:moveTo>
                    <a:pt x="16" y="0"/>
                  </a:moveTo>
                  <a:lnTo>
                    <a:pt x="0" y="19"/>
                  </a:lnTo>
                  <a:lnTo>
                    <a:pt x="21" y="103"/>
                  </a:lnTo>
                  <a:lnTo>
                    <a:pt x="35" y="160"/>
                  </a:lnTo>
                  <a:lnTo>
                    <a:pt x="50" y="219"/>
                  </a:lnTo>
                  <a:lnTo>
                    <a:pt x="73" y="255"/>
                  </a:lnTo>
                  <a:lnTo>
                    <a:pt x="69" y="187"/>
                  </a:lnTo>
                  <a:lnTo>
                    <a:pt x="65" y="166"/>
                  </a:lnTo>
                  <a:lnTo>
                    <a:pt x="59" y="130"/>
                  </a:lnTo>
                  <a:lnTo>
                    <a:pt x="63" y="114"/>
                  </a:lnTo>
                  <a:lnTo>
                    <a:pt x="67" y="103"/>
                  </a:lnTo>
                  <a:lnTo>
                    <a:pt x="76" y="84"/>
                  </a:lnTo>
                  <a:lnTo>
                    <a:pt x="75" y="61"/>
                  </a:lnTo>
                  <a:lnTo>
                    <a:pt x="71" y="48"/>
                  </a:lnTo>
                  <a:lnTo>
                    <a:pt x="67" y="44"/>
                  </a:lnTo>
                  <a:lnTo>
                    <a:pt x="56" y="33"/>
                  </a:lnTo>
                  <a:lnTo>
                    <a:pt x="42" y="21"/>
                  </a:lnTo>
                  <a:lnTo>
                    <a:pt x="35" y="15"/>
                  </a:lnTo>
                  <a:lnTo>
                    <a:pt x="21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7" name="Freeform 83"/>
            <p:cNvSpPr>
              <a:spLocks/>
            </p:cNvSpPr>
            <p:nvPr/>
          </p:nvSpPr>
          <p:spPr bwMode="auto">
            <a:xfrm>
              <a:off x="4791" y="1102"/>
              <a:ext cx="57" cy="106"/>
            </a:xfrm>
            <a:custGeom>
              <a:avLst/>
              <a:gdLst>
                <a:gd name="T0" fmla="*/ 14 w 114"/>
                <a:gd name="T1" fmla="*/ 24 h 211"/>
                <a:gd name="T2" fmla="*/ 12 w 114"/>
                <a:gd name="T3" fmla="*/ 24 h 211"/>
                <a:gd name="T4" fmla="*/ 10 w 114"/>
                <a:gd name="T5" fmla="*/ 23 h 211"/>
                <a:gd name="T6" fmla="*/ 7 w 114"/>
                <a:gd name="T7" fmla="*/ 23 h 211"/>
                <a:gd name="T8" fmla="*/ 6 w 114"/>
                <a:gd name="T9" fmla="*/ 25 h 211"/>
                <a:gd name="T10" fmla="*/ 5 w 114"/>
                <a:gd name="T11" fmla="*/ 26 h 211"/>
                <a:gd name="T12" fmla="*/ 3 w 114"/>
                <a:gd name="T13" fmla="*/ 27 h 211"/>
                <a:gd name="T14" fmla="*/ 0 w 114"/>
                <a:gd name="T15" fmla="*/ 26 h 211"/>
                <a:gd name="T16" fmla="*/ 5 w 114"/>
                <a:gd name="T17" fmla="*/ 23 h 211"/>
                <a:gd name="T18" fmla="*/ 4 w 114"/>
                <a:gd name="T19" fmla="*/ 18 h 211"/>
                <a:gd name="T20" fmla="*/ 4 w 114"/>
                <a:gd name="T21" fmla="*/ 16 h 211"/>
                <a:gd name="T22" fmla="*/ 4 w 114"/>
                <a:gd name="T23" fmla="*/ 14 h 211"/>
                <a:gd name="T24" fmla="*/ 5 w 114"/>
                <a:gd name="T25" fmla="*/ 10 h 211"/>
                <a:gd name="T26" fmla="*/ 5 w 114"/>
                <a:gd name="T27" fmla="*/ 0 h 211"/>
                <a:gd name="T28" fmla="*/ 9 w 114"/>
                <a:gd name="T29" fmla="*/ 5 h 211"/>
                <a:gd name="T30" fmla="*/ 10 w 114"/>
                <a:gd name="T31" fmla="*/ 8 h 211"/>
                <a:gd name="T32" fmla="*/ 10 w 114"/>
                <a:gd name="T33" fmla="*/ 13 h 211"/>
                <a:gd name="T34" fmla="*/ 10 w 114"/>
                <a:gd name="T35" fmla="*/ 17 h 211"/>
                <a:gd name="T36" fmla="*/ 10 w 114"/>
                <a:gd name="T37" fmla="*/ 18 h 211"/>
                <a:gd name="T38" fmla="*/ 12 w 114"/>
                <a:gd name="T39" fmla="*/ 18 h 211"/>
                <a:gd name="T40" fmla="*/ 14 w 114"/>
                <a:gd name="T41" fmla="*/ 19 h 211"/>
                <a:gd name="T42" fmla="*/ 15 w 114"/>
                <a:gd name="T43" fmla="*/ 23 h 211"/>
                <a:gd name="T44" fmla="*/ 14 w 114"/>
                <a:gd name="T45" fmla="*/ 24 h 211"/>
                <a:gd name="T46" fmla="*/ 14 w 114"/>
                <a:gd name="T47" fmla="*/ 24 h 21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14" h="211">
                  <a:moveTo>
                    <a:pt x="111" y="192"/>
                  </a:moveTo>
                  <a:lnTo>
                    <a:pt x="95" y="185"/>
                  </a:lnTo>
                  <a:lnTo>
                    <a:pt x="76" y="179"/>
                  </a:lnTo>
                  <a:lnTo>
                    <a:pt x="55" y="183"/>
                  </a:lnTo>
                  <a:lnTo>
                    <a:pt x="44" y="196"/>
                  </a:lnTo>
                  <a:lnTo>
                    <a:pt x="35" y="206"/>
                  </a:lnTo>
                  <a:lnTo>
                    <a:pt x="21" y="211"/>
                  </a:lnTo>
                  <a:lnTo>
                    <a:pt x="0" y="206"/>
                  </a:lnTo>
                  <a:lnTo>
                    <a:pt x="33" y="179"/>
                  </a:lnTo>
                  <a:lnTo>
                    <a:pt x="29" y="143"/>
                  </a:lnTo>
                  <a:lnTo>
                    <a:pt x="25" y="128"/>
                  </a:lnTo>
                  <a:lnTo>
                    <a:pt x="29" y="105"/>
                  </a:lnTo>
                  <a:lnTo>
                    <a:pt x="36" y="74"/>
                  </a:lnTo>
                  <a:lnTo>
                    <a:pt x="40" y="0"/>
                  </a:lnTo>
                  <a:lnTo>
                    <a:pt x="67" y="38"/>
                  </a:lnTo>
                  <a:lnTo>
                    <a:pt x="73" y="61"/>
                  </a:lnTo>
                  <a:lnTo>
                    <a:pt x="80" y="103"/>
                  </a:lnTo>
                  <a:lnTo>
                    <a:pt x="78" y="131"/>
                  </a:lnTo>
                  <a:lnTo>
                    <a:pt x="74" y="143"/>
                  </a:lnTo>
                  <a:lnTo>
                    <a:pt x="92" y="137"/>
                  </a:lnTo>
                  <a:lnTo>
                    <a:pt x="109" y="150"/>
                  </a:lnTo>
                  <a:lnTo>
                    <a:pt x="114" y="183"/>
                  </a:lnTo>
                  <a:lnTo>
                    <a:pt x="111" y="192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8" name="Freeform 84"/>
            <p:cNvSpPr>
              <a:spLocks/>
            </p:cNvSpPr>
            <p:nvPr/>
          </p:nvSpPr>
          <p:spPr bwMode="auto">
            <a:xfrm>
              <a:off x="4883" y="924"/>
              <a:ext cx="64" cy="175"/>
            </a:xfrm>
            <a:custGeom>
              <a:avLst/>
              <a:gdLst>
                <a:gd name="T0" fmla="*/ 15 w 127"/>
                <a:gd name="T1" fmla="*/ 9 h 350"/>
                <a:gd name="T2" fmla="*/ 15 w 127"/>
                <a:gd name="T3" fmla="*/ 22 h 350"/>
                <a:gd name="T4" fmla="*/ 14 w 127"/>
                <a:gd name="T5" fmla="*/ 26 h 350"/>
                <a:gd name="T6" fmla="*/ 14 w 127"/>
                <a:gd name="T7" fmla="*/ 28 h 350"/>
                <a:gd name="T8" fmla="*/ 13 w 127"/>
                <a:gd name="T9" fmla="*/ 31 h 350"/>
                <a:gd name="T10" fmla="*/ 11 w 127"/>
                <a:gd name="T11" fmla="*/ 35 h 350"/>
                <a:gd name="T12" fmla="*/ 11 w 127"/>
                <a:gd name="T13" fmla="*/ 37 h 350"/>
                <a:gd name="T14" fmla="*/ 11 w 127"/>
                <a:gd name="T15" fmla="*/ 44 h 350"/>
                <a:gd name="T16" fmla="*/ 6 w 127"/>
                <a:gd name="T17" fmla="*/ 40 h 350"/>
                <a:gd name="T18" fmla="*/ 0 w 127"/>
                <a:gd name="T19" fmla="*/ 38 h 350"/>
                <a:gd name="T20" fmla="*/ 1 w 127"/>
                <a:gd name="T21" fmla="*/ 37 h 350"/>
                <a:gd name="T22" fmla="*/ 3 w 127"/>
                <a:gd name="T23" fmla="*/ 35 h 350"/>
                <a:gd name="T24" fmla="*/ 4 w 127"/>
                <a:gd name="T25" fmla="*/ 34 h 350"/>
                <a:gd name="T26" fmla="*/ 5 w 127"/>
                <a:gd name="T27" fmla="*/ 32 h 350"/>
                <a:gd name="T28" fmla="*/ 7 w 127"/>
                <a:gd name="T29" fmla="*/ 30 h 350"/>
                <a:gd name="T30" fmla="*/ 9 w 127"/>
                <a:gd name="T31" fmla="*/ 26 h 350"/>
                <a:gd name="T32" fmla="*/ 11 w 127"/>
                <a:gd name="T33" fmla="*/ 17 h 350"/>
                <a:gd name="T34" fmla="*/ 11 w 127"/>
                <a:gd name="T35" fmla="*/ 12 h 350"/>
                <a:gd name="T36" fmla="*/ 9 w 127"/>
                <a:gd name="T37" fmla="*/ 8 h 350"/>
                <a:gd name="T38" fmla="*/ 5 w 127"/>
                <a:gd name="T39" fmla="*/ 0 h 350"/>
                <a:gd name="T40" fmla="*/ 13 w 127"/>
                <a:gd name="T41" fmla="*/ 4 h 350"/>
                <a:gd name="T42" fmla="*/ 16 w 127"/>
                <a:gd name="T43" fmla="*/ 7 h 350"/>
                <a:gd name="T44" fmla="*/ 15 w 127"/>
                <a:gd name="T45" fmla="*/ 9 h 350"/>
                <a:gd name="T46" fmla="*/ 15 w 127"/>
                <a:gd name="T47" fmla="*/ 9 h 3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27" h="350">
                  <a:moveTo>
                    <a:pt x="116" y="68"/>
                  </a:moveTo>
                  <a:lnTo>
                    <a:pt x="120" y="169"/>
                  </a:lnTo>
                  <a:lnTo>
                    <a:pt x="112" y="203"/>
                  </a:lnTo>
                  <a:lnTo>
                    <a:pt x="106" y="222"/>
                  </a:lnTo>
                  <a:lnTo>
                    <a:pt x="99" y="243"/>
                  </a:lnTo>
                  <a:lnTo>
                    <a:pt x="85" y="275"/>
                  </a:lnTo>
                  <a:lnTo>
                    <a:pt x="82" y="289"/>
                  </a:lnTo>
                  <a:lnTo>
                    <a:pt x="85" y="350"/>
                  </a:lnTo>
                  <a:lnTo>
                    <a:pt x="42" y="319"/>
                  </a:lnTo>
                  <a:lnTo>
                    <a:pt x="0" y="298"/>
                  </a:lnTo>
                  <a:lnTo>
                    <a:pt x="7" y="291"/>
                  </a:lnTo>
                  <a:lnTo>
                    <a:pt x="17" y="279"/>
                  </a:lnTo>
                  <a:lnTo>
                    <a:pt x="28" y="268"/>
                  </a:lnTo>
                  <a:lnTo>
                    <a:pt x="40" y="253"/>
                  </a:lnTo>
                  <a:lnTo>
                    <a:pt x="51" y="237"/>
                  </a:lnTo>
                  <a:lnTo>
                    <a:pt x="68" y="207"/>
                  </a:lnTo>
                  <a:lnTo>
                    <a:pt x="82" y="135"/>
                  </a:lnTo>
                  <a:lnTo>
                    <a:pt x="83" y="95"/>
                  </a:lnTo>
                  <a:lnTo>
                    <a:pt x="72" y="61"/>
                  </a:lnTo>
                  <a:lnTo>
                    <a:pt x="40" y="0"/>
                  </a:lnTo>
                  <a:lnTo>
                    <a:pt x="104" y="32"/>
                  </a:lnTo>
                  <a:lnTo>
                    <a:pt x="127" y="55"/>
                  </a:lnTo>
                  <a:lnTo>
                    <a:pt x="116" y="68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39" name="Freeform 85"/>
            <p:cNvSpPr>
              <a:spLocks/>
            </p:cNvSpPr>
            <p:nvPr/>
          </p:nvSpPr>
          <p:spPr bwMode="auto">
            <a:xfrm>
              <a:off x="4736" y="1126"/>
              <a:ext cx="34" cy="36"/>
            </a:xfrm>
            <a:custGeom>
              <a:avLst/>
              <a:gdLst>
                <a:gd name="T0" fmla="*/ 6 w 68"/>
                <a:gd name="T1" fmla="*/ 2 h 72"/>
                <a:gd name="T2" fmla="*/ 3 w 68"/>
                <a:gd name="T3" fmla="*/ 0 h 72"/>
                <a:gd name="T4" fmla="*/ 2 w 68"/>
                <a:gd name="T5" fmla="*/ 1 h 72"/>
                <a:gd name="T6" fmla="*/ 1 w 68"/>
                <a:gd name="T7" fmla="*/ 3 h 72"/>
                <a:gd name="T8" fmla="*/ 0 w 68"/>
                <a:gd name="T9" fmla="*/ 4 h 72"/>
                <a:gd name="T10" fmla="*/ 2 w 68"/>
                <a:gd name="T11" fmla="*/ 8 h 72"/>
                <a:gd name="T12" fmla="*/ 4 w 68"/>
                <a:gd name="T13" fmla="*/ 9 h 72"/>
                <a:gd name="T14" fmla="*/ 4 w 68"/>
                <a:gd name="T15" fmla="*/ 8 h 72"/>
                <a:gd name="T16" fmla="*/ 3 w 68"/>
                <a:gd name="T17" fmla="*/ 4 h 72"/>
                <a:gd name="T18" fmla="*/ 6 w 68"/>
                <a:gd name="T19" fmla="*/ 6 h 72"/>
                <a:gd name="T20" fmla="*/ 9 w 68"/>
                <a:gd name="T21" fmla="*/ 6 h 72"/>
                <a:gd name="T22" fmla="*/ 8 w 68"/>
                <a:gd name="T23" fmla="*/ 4 h 72"/>
                <a:gd name="T24" fmla="*/ 7 w 68"/>
                <a:gd name="T25" fmla="*/ 3 h 72"/>
                <a:gd name="T26" fmla="*/ 8 w 68"/>
                <a:gd name="T27" fmla="*/ 2 h 72"/>
                <a:gd name="T28" fmla="*/ 6 w 68"/>
                <a:gd name="T29" fmla="*/ 2 h 72"/>
                <a:gd name="T30" fmla="*/ 6 w 68"/>
                <a:gd name="T31" fmla="*/ 2 h 7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8" h="72">
                  <a:moveTo>
                    <a:pt x="42" y="9"/>
                  </a:moveTo>
                  <a:lnTo>
                    <a:pt x="23" y="0"/>
                  </a:lnTo>
                  <a:lnTo>
                    <a:pt x="10" y="2"/>
                  </a:lnTo>
                  <a:lnTo>
                    <a:pt x="2" y="17"/>
                  </a:lnTo>
                  <a:lnTo>
                    <a:pt x="0" y="28"/>
                  </a:lnTo>
                  <a:lnTo>
                    <a:pt x="10" y="59"/>
                  </a:lnTo>
                  <a:lnTo>
                    <a:pt x="27" y="72"/>
                  </a:lnTo>
                  <a:lnTo>
                    <a:pt x="30" y="61"/>
                  </a:lnTo>
                  <a:lnTo>
                    <a:pt x="21" y="30"/>
                  </a:lnTo>
                  <a:lnTo>
                    <a:pt x="44" y="45"/>
                  </a:lnTo>
                  <a:lnTo>
                    <a:pt x="68" y="45"/>
                  </a:lnTo>
                  <a:lnTo>
                    <a:pt x="63" y="30"/>
                  </a:lnTo>
                  <a:lnTo>
                    <a:pt x="53" y="24"/>
                  </a:lnTo>
                  <a:lnTo>
                    <a:pt x="63" y="15"/>
                  </a:lnTo>
                  <a:lnTo>
                    <a:pt x="42" y="9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0" name="Freeform 86"/>
            <p:cNvSpPr>
              <a:spLocks/>
            </p:cNvSpPr>
            <p:nvPr/>
          </p:nvSpPr>
          <p:spPr bwMode="auto">
            <a:xfrm>
              <a:off x="5019" y="1068"/>
              <a:ext cx="47" cy="67"/>
            </a:xfrm>
            <a:custGeom>
              <a:avLst/>
              <a:gdLst>
                <a:gd name="T0" fmla="*/ 3 w 93"/>
                <a:gd name="T1" fmla="*/ 8 h 135"/>
                <a:gd name="T2" fmla="*/ 4 w 93"/>
                <a:gd name="T3" fmla="*/ 5 h 135"/>
                <a:gd name="T4" fmla="*/ 7 w 93"/>
                <a:gd name="T5" fmla="*/ 6 h 135"/>
                <a:gd name="T6" fmla="*/ 7 w 93"/>
                <a:gd name="T7" fmla="*/ 3 h 135"/>
                <a:gd name="T8" fmla="*/ 8 w 93"/>
                <a:gd name="T9" fmla="*/ 4 h 135"/>
                <a:gd name="T10" fmla="*/ 9 w 93"/>
                <a:gd name="T11" fmla="*/ 5 h 135"/>
                <a:gd name="T12" fmla="*/ 9 w 93"/>
                <a:gd name="T13" fmla="*/ 8 h 135"/>
                <a:gd name="T14" fmla="*/ 9 w 93"/>
                <a:gd name="T15" fmla="*/ 13 h 135"/>
                <a:gd name="T16" fmla="*/ 8 w 93"/>
                <a:gd name="T17" fmla="*/ 15 h 135"/>
                <a:gd name="T18" fmla="*/ 8 w 93"/>
                <a:gd name="T19" fmla="*/ 16 h 135"/>
                <a:gd name="T20" fmla="*/ 10 w 93"/>
                <a:gd name="T21" fmla="*/ 14 h 135"/>
                <a:gd name="T22" fmla="*/ 12 w 93"/>
                <a:gd name="T23" fmla="*/ 10 h 135"/>
                <a:gd name="T24" fmla="*/ 12 w 93"/>
                <a:gd name="T25" fmla="*/ 6 h 135"/>
                <a:gd name="T26" fmla="*/ 11 w 93"/>
                <a:gd name="T27" fmla="*/ 1 h 135"/>
                <a:gd name="T28" fmla="*/ 10 w 93"/>
                <a:gd name="T29" fmla="*/ 0 h 135"/>
                <a:gd name="T30" fmla="*/ 9 w 93"/>
                <a:gd name="T31" fmla="*/ 0 h 135"/>
                <a:gd name="T32" fmla="*/ 5 w 93"/>
                <a:gd name="T33" fmla="*/ 0 h 135"/>
                <a:gd name="T34" fmla="*/ 2 w 93"/>
                <a:gd name="T35" fmla="*/ 1 h 135"/>
                <a:gd name="T36" fmla="*/ 0 w 93"/>
                <a:gd name="T37" fmla="*/ 5 h 135"/>
                <a:gd name="T38" fmla="*/ 3 w 93"/>
                <a:gd name="T39" fmla="*/ 8 h 135"/>
                <a:gd name="T40" fmla="*/ 3 w 93"/>
                <a:gd name="T41" fmla="*/ 8 h 13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3" h="135">
                  <a:moveTo>
                    <a:pt x="19" y="68"/>
                  </a:moveTo>
                  <a:lnTo>
                    <a:pt x="26" y="47"/>
                  </a:lnTo>
                  <a:lnTo>
                    <a:pt x="49" y="55"/>
                  </a:lnTo>
                  <a:lnTo>
                    <a:pt x="51" y="30"/>
                  </a:lnTo>
                  <a:lnTo>
                    <a:pt x="64" y="36"/>
                  </a:lnTo>
                  <a:lnTo>
                    <a:pt x="72" y="47"/>
                  </a:lnTo>
                  <a:lnTo>
                    <a:pt x="68" y="70"/>
                  </a:lnTo>
                  <a:lnTo>
                    <a:pt x="66" y="104"/>
                  </a:lnTo>
                  <a:lnTo>
                    <a:pt x="62" y="123"/>
                  </a:lnTo>
                  <a:lnTo>
                    <a:pt x="59" y="135"/>
                  </a:lnTo>
                  <a:lnTo>
                    <a:pt x="78" y="114"/>
                  </a:lnTo>
                  <a:lnTo>
                    <a:pt x="91" y="85"/>
                  </a:lnTo>
                  <a:lnTo>
                    <a:pt x="93" y="49"/>
                  </a:lnTo>
                  <a:lnTo>
                    <a:pt x="85" y="9"/>
                  </a:lnTo>
                  <a:lnTo>
                    <a:pt x="80" y="6"/>
                  </a:lnTo>
                  <a:lnTo>
                    <a:pt x="66" y="0"/>
                  </a:lnTo>
                  <a:lnTo>
                    <a:pt x="38" y="6"/>
                  </a:lnTo>
                  <a:lnTo>
                    <a:pt x="15" y="9"/>
                  </a:lnTo>
                  <a:lnTo>
                    <a:pt x="0" y="47"/>
                  </a:lnTo>
                  <a:lnTo>
                    <a:pt x="19" y="68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1" name="Freeform 87"/>
            <p:cNvSpPr>
              <a:spLocks/>
            </p:cNvSpPr>
            <p:nvPr/>
          </p:nvSpPr>
          <p:spPr bwMode="auto">
            <a:xfrm>
              <a:off x="4744" y="1099"/>
              <a:ext cx="41" cy="20"/>
            </a:xfrm>
            <a:custGeom>
              <a:avLst/>
              <a:gdLst>
                <a:gd name="T0" fmla="*/ 0 w 82"/>
                <a:gd name="T1" fmla="*/ 2 h 39"/>
                <a:gd name="T2" fmla="*/ 1 w 82"/>
                <a:gd name="T3" fmla="*/ 1 h 39"/>
                <a:gd name="T4" fmla="*/ 8 w 82"/>
                <a:gd name="T5" fmla="*/ 0 h 39"/>
                <a:gd name="T6" fmla="*/ 11 w 82"/>
                <a:gd name="T7" fmla="*/ 3 h 39"/>
                <a:gd name="T8" fmla="*/ 11 w 82"/>
                <a:gd name="T9" fmla="*/ 5 h 39"/>
                <a:gd name="T10" fmla="*/ 9 w 82"/>
                <a:gd name="T11" fmla="*/ 5 h 39"/>
                <a:gd name="T12" fmla="*/ 5 w 82"/>
                <a:gd name="T13" fmla="*/ 4 h 39"/>
                <a:gd name="T14" fmla="*/ 0 w 82"/>
                <a:gd name="T15" fmla="*/ 2 h 39"/>
                <a:gd name="T16" fmla="*/ 0 w 82"/>
                <a:gd name="T17" fmla="*/ 2 h 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39">
                  <a:moveTo>
                    <a:pt x="0" y="15"/>
                  </a:moveTo>
                  <a:lnTo>
                    <a:pt x="8" y="3"/>
                  </a:lnTo>
                  <a:lnTo>
                    <a:pt x="57" y="0"/>
                  </a:lnTo>
                  <a:lnTo>
                    <a:pt x="82" y="17"/>
                  </a:lnTo>
                  <a:lnTo>
                    <a:pt x="82" y="39"/>
                  </a:lnTo>
                  <a:lnTo>
                    <a:pt x="67" y="39"/>
                  </a:lnTo>
                  <a:lnTo>
                    <a:pt x="38" y="28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E084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2" name="Freeform 88"/>
            <p:cNvSpPr>
              <a:spLocks/>
            </p:cNvSpPr>
            <p:nvPr/>
          </p:nvSpPr>
          <p:spPr bwMode="auto">
            <a:xfrm>
              <a:off x="4823" y="964"/>
              <a:ext cx="20" cy="45"/>
            </a:xfrm>
            <a:custGeom>
              <a:avLst/>
              <a:gdLst>
                <a:gd name="T0" fmla="*/ 3 w 40"/>
                <a:gd name="T1" fmla="*/ 0 h 89"/>
                <a:gd name="T2" fmla="*/ 4 w 40"/>
                <a:gd name="T3" fmla="*/ 1 h 89"/>
                <a:gd name="T4" fmla="*/ 5 w 40"/>
                <a:gd name="T5" fmla="*/ 3 h 89"/>
                <a:gd name="T6" fmla="*/ 5 w 40"/>
                <a:gd name="T7" fmla="*/ 5 h 89"/>
                <a:gd name="T8" fmla="*/ 4 w 40"/>
                <a:gd name="T9" fmla="*/ 7 h 89"/>
                <a:gd name="T10" fmla="*/ 0 w 40"/>
                <a:gd name="T11" fmla="*/ 12 h 89"/>
                <a:gd name="T12" fmla="*/ 1 w 40"/>
                <a:gd name="T13" fmla="*/ 6 h 89"/>
                <a:gd name="T14" fmla="*/ 1 w 40"/>
                <a:gd name="T15" fmla="*/ 2 h 89"/>
                <a:gd name="T16" fmla="*/ 3 w 40"/>
                <a:gd name="T17" fmla="*/ 0 h 89"/>
                <a:gd name="T18" fmla="*/ 3 w 40"/>
                <a:gd name="T19" fmla="*/ 0 h 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40" h="89">
                  <a:moveTo>
                    <a:pt x="17" y="0"/>
                  </a:moveTo>
                  <a:lnTo>
                    <a:pt x="29" y="5"/>
                  </a:lnTo>
                  <a:lnTo>
                    <a:pt x="40" y="17"/>
                  </a:lnTo>
                  <a:lnTo>
                    <a:pt x="34" y="40"/>
                  </a:lnTo>
                  <a:lnTo>
                    <a:pt x="29" y="55"/>
                  </a:lnTo>
                  <a:lnTo>
                    <a:pt x="0" y="89"/>
                  </a:lnTo>
                  <a:lnTo>
                    <a:pt x="8" y="43"/>
                  </a:lnTo>
                  <a:lnTo>
                    <a:pt x="6" y="1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3" name="Freeform 89"/>
            <p:cNvSpPr>
              <a:spLocks/>
            </p:cNvSpPr>
            <p:nvPr/>
          </p:nvSpPr>
          <p:spPr bwMode="auto">
            <a:xfrm>
              <a:off x="4843" y="1250"/>
              <a:ext cx="48" cy="57"/>
            </a:xfrm>
            <a:custGeom>
              <a:avLst/>
              <a:gdLst>
                <a:gd name="T0" fmla="*/ 10 w 95"/>
                <a:gd name="T1" fmla="*/ 1 h 114"/>
                <a:gd name="T2" fmla="*/ 12 w 95"/>
                <a:gd name="T3" fmla="*/ 4 h 114"/>
                <a:gd name="T4" fmla="*/ 12 w 95"/>
                <a:gd name="T5" fmla="*/ 9 h 114"/>
                <a:gd name="T6" fmla="*/ 7 w 95"/>
                <a:gd name="T7" fmla="*/ 15 h 114"/>
                <a:gd name="T8" fmla="*/ 8 w 95"/>
                <a:gd name="T9" fmla="*/ 11 h 114"/>
                <a:gd name="T10" fmla="*/ 0 w 95"/>
                <a:gd name="T11" fmla="*/ 7 h 114"/>
                <a:gd name="T12" fmla="*/ 7 w 95"/>
                <a:gd name="T13" fmla="*/ 4 h 114"/>
                <a:gd name="T14" fmla="*/ 7 w 95"/>
                <a:gd name="T15" fmla="*/ 2 h 114"/>
                <a:gd name="T16" fmla="*/ 7 w 95"/>
                <a:gd name="T17" fmla="*/ 0 h 114"/>
                <a:gd name="T18" fmla="*/ 10 w 95"/>
                <a:gd name="T19" fmla="*/ 1 h 114"/>
                <a:gd name="T20" fmla="*/ 10 w 95"/>
                <a:gd name="T21" fmla="*/ 1 h 11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5" h="114">
                  <a:moveTo>
                    <a:pt x="74" y="7"/>
                  </a:moveTo>
                  <a:lnTo>
                    <a:pt x="89" y="28"/>
                  </a:lnTo>
                  <a:lnTo>
                    <a:pt x="95" y="72"/>
                  </a:lnTo>
                  <a:lnTo>
                    <a:pt x="55" y="114"/>
                  </a:lnTo>
                  <a:lnTo>
                    <a:pt x="59" y="82"/>
                  </a:lnTo>
                  <a:lnTo>
                    <a:pt x="0" y="55"/>
                  </a:lnTo>
                  <a:lnTo>
                    <a:pt x="49" y="32"/>
                  </a:lnTo>
                  <a:lnTo>
                    <a:pt x="51" y="9"/>
                  </a:lnTo>
                  <a:lnTo>
                    <a:pt x="49" y="0"/>
                  </a:lnTo>
                  <a:lnTo>
                    <a:pt x="74" y="7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4" name="Freeform 90"/>
            <p:cNvSpPr>
              <a:spLocks/>
            </p:cNvSpPr>
            <p:nvPr/>
          </p:nvSpPr>
          <p:spPr bwMode="auto">
            <a:xfrm>
              <a:off x="4727" y="952"/>
              <a:ext cx="104" cy="121"/>
            </a:xfrm>
            <a:custGeom>
              <a:avLst/>
              <a:gdLst>
                <a:gd name="T0" fmla="*/ 22 w 207"/>
                <a:gd name="T1" fmla="*/ 2 h 241"/>
                <a:gd name="T2" fmla="*/ 16 w 207"/>
                <a:gd name="T3" fmla="*/ 0 h 241"/>
                <a:gd name="T4" fmla="*/ 14 w 207"/>
                <a:gd name="T5" fmla="*/ 2 h 241"/>
                <a:gd name="T6" fmla="*/ 12 w 207"/>
                <a:gd name="T7" fmla="*/ 3 h 241"/>
                <a:gd name="T8" fmla="*/ 10 w 207"/>
                <a:gd name="T9" fmla="*/ 5 h 241"/>
                <a:gd name="T10" fmla="*/ 8 w 207"/>
                <a:gd name="T11" fmla="*/ 7 h 241"/>
                <a:gd name="T12" fmla="*/ 5 w 207"/>
                <a:gd name="T13" fmla="*/ 9 h 241"/>
                <a:gd name="T14" fmla="*/ 3 w 207"/>
                <a:gd name="T15" fmla="*/ 11 h 241"/>
                <a:gd name="T16" fmla="*/ 3 w 207"/>
                <a:gd name="T17" fmla="*/ 17 h 241"/>
                <a:gd name="T18" fmla="*/ 3 w 207"/>
                <a:gd name="T19" fmla="*/ 23 h 241"/>
                <a:gd name="T20" fmla="*/ 2 w 207"/>
                <a:gd name="T21" fmla="*/ 26 h 241"/>
                <a:gd name="T22" fmla="*/ 0 w 207"/>
                <a:gd name="T23" fmla="*/ 29 h 241"/>
                <a:gd name="T24" fmla="*/ 7 w 207"/>
                <a:gd name="T25" fmla="*/ 31 h 241"/>
                <a:gd name="T26" fmla="*/ 9 w 207"/>
                <a:gd name="T27" fmla="*/ 29 h 241"/>
                <a:gd name="T28" fmla="*/ 12 w 207"/>
                <a:gd name="T29" fmla="*/ 28 h 241"/>
                <a:gd name="T30" fmla="*/ 16 w 207"/>
                <a:gd name="T31" fmla="*/ 29 h 241"/>
                <a:gd name="T32" fmla="*/ 22 w 207"/>
                <a:gd name="T33" fmla="*/ 29 h 241"/>
                <a:gd name="T34" fmla="*/ 24 w 207"/>
                <a:gd name="T35" fmla="*/ 26 h 241"/>
                <a:gd name="T36" fmla="*/ 25 w 207"/>
                <a:gd name="T37" fmla="*/ 24 h 241"/>
                <a:gd name="T38" fmla="*/ 26 w 207"/>
                <a:gd name="T39" fmla="*/ 22 h 241"/>
                <a:gd name="T40" fmla="*/ 26 w 207"/>
                <a:gd name="T41" fmla="*/ 19 h 241"/>
                <a:gd name="T42" fmla="*/ 25 w 207"/>
                <a:gd name="T43" fmla="*/ 18 h 241"/>
                <a:gd name="T44" fmla="*/ 24 w 207"/>
                <a:gd name="T45" fmla="*/ 17 h 241"/>
                <a:gd name="T46" fmla="*/ 23 w 207"/>
                <a:gd name="T47" fmla="*/ 11 h 241"/>
                <a:gd name="T48" fmla="*/ 24 w 207"/>
                <a:gd name="T49" fmla="*/ 10 h 241"/>
                <a:gd name="T50" fmla="*/ 25 w 207"/>
                <a:gd name="T51" fmla="*/ 9 h 241"/>
                <a:gd name="T52" fmla="*/ 25 w 207"/>
                <a:gd name="T53" fmla="*/ 5 h 241"/>
                <a:gd name="T54" fmla="*/ 24 w 207"/>
                <a:gd name="T55" fmla="*/ 4 h 241"/>
                <a:gd name="T56" fmla="*/ 23 w 207"/>
                <a:gd name="T57" fmla="*/ 3 h 241"/>
                <a:gd name="T58" fmla="*/ 22 w 207"/>
                <a:gd name="T59" fmla="*/ 2 h 241"/>
                <a:gd name="T60" fmla="*/ 22 w 207"/>
                <a:gd name="T61" fmla="*/ 2 h 241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07" h="241">
                  <a:moveTo>
                    <a:pt x="175" y="13"/>
                  </a:moveTo>
                  <a:lnTo>
                    <a:pt x="122" y="0"/>
                  </a:lnTo>
                  <a:lnTo>
                    <a:pt x="106" y="11"/>
                  </a:lnTo>
                  <a:lnTo>
                    <a:pt x="91" y="23"/>
                  </a:lnTo>
                  <a:lnTo>
                    <a:pt x="74" y="38"/>
                  </a:lnTo>
                  <a:lnTo>
                    <a:pt x="57" y="51"/>
                  </a:lnTo>
                  <a:lnTo>
                    <a:pt x="40" y="65"/>
                  </a:lnTo>
                  <a:lnTo>
                    <a:pt x="23" y="82"/>
                  </a:lnTo>
                  <a:lnTo>
                    <a:pt x="17" y="135"/>
                  </a:lnTo>
                  <a:lnTo>
                    <a:pt x="17" y="180"/>
                  </a:lnTo>
                  <a:lnTo>
                    <a:pt x="13" y="203"/>
                  </a:lnTo>
                  <a:lnTo>
                    <a:pt x="0" y="232"/>
                  </a:lnTo>
                  <a:lnTo>
                    <a:pt x="53" y="241"/>
                  </a:lnTo>
                  <a:lnTo>
                    <a:pt x="70" y="232"/>
                  </a:lnTo>
                  <a:lnTo>
                    <a:pt x="91" y="217"/>
                  </a:lnTo>
                  <a:lnTo>
                    <a:pt x="127" y="226"/>
                  </a:lnTo>
                  <a:lnTo>
                    <a:pt x="173" y="230"/>
                  </a:lnTo>
                  <a:lnTo>
                    <a:pt x="188" y="205"/>
                  </a:lnTo>
                  <a:lnTo>
                    <a:pt x="194" y="186"/>
                  </a:lnTo>
                  <a:lnTo>
                    <a:pt x="201" y="171"/>
                  </a:lnTo>
                  <a:lnTo>
                    <a:pt x="207" y="152"/>
                  </a:lnTo>
                  <a:lnTo>
                    <a:pt x="198" y="139"/>
                  </a:lnTo>
                  <a:lnTo>
                    <a:pt x="192" y="133"/>
                  </a:lnTo>
                  <a:lnTo>
                    <a:pt x="184" y="85"/>
                  </a:lnTo>
                  <a:lnTo>
                    <a:pt x="188" y="80"/>
                  </a:lnTo>
                  <a:lnTo>
                    <a:pt x="194" y="65"/>
                  </a:lnTo>
                  <a:lnTo>
                    <a:pt x="200" y="34"/>
                  </a:lnTo>
                  <a:lnTo>
                    <a:pt x="192" y="26"/>
                  </a:lnTo>
                  <a:lnTo>
                    <a:pt x="184" y="19"/>
                  </a:lnTo>
                  <a:lnTo>
                    <a:pt x="175" y="13"/>
                  </a:lnTo>
                  <a:close/>
                </a:path>
              </a:pathLst>
            </a:custGeom>
            <a:solidFill>
              <a:srgbClr val="FFD6C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5" name="Freeform 91"/>
            <p:cNvSpPr>
              <a:spLocks/>
            </p:cNvSpPr>
            <p:nvPr/>
          </p:nvSpPr>
          <p:spPr bwMode="auto">
            <a:xfrm>
              <a:off x="4750" y="1039"/>
              <a:ext cx="76" cy="22"/>
            </a:xfrm>
            <a:custGeom>
              <a:avLst/>
              <a:gdLst>
                <a:gd name="T0" fmla="*/ 19 w 152"/>
                <a:gd name="T1" fmla="*/ 3 h 43"/>
                <a:gd name="T2" fmla="*/ 18 w 152"/>
                <a:gd name="T3" fmla="*/ 5 h 43"/>
                <a:gd name="T4" fmla="*/ 9 w 152"/>
                <a:gd name="T5" fmla="*/ 6 h 43"/>
                <a:gd name="T6" fmla="*/ 3 w 152"/>
                <a:gd name="T7" fmla="*/ 5 h 43"/>
                <a:gd name="T8" fmla="*/ 0 w 152"/>
                <a:gd name="T9" fmla="*/ 2 h 43"/>
                <a:gd name="T10" fmla="*/ 1 w 152"/>
                <a:gd name="T11" fmla="*/ 1 h 43"/>
                <a:gd name="T12" fmla="*/ 2 w 152"/>
                <a:gd name="T13" fmla="*/ 0 h 43"/>
                <a:gd name="T14" fmla="*/ 3 w 152"/>
                <a:gd name="T15" fmla="*/ 1 h 43"/>
                <a:gd name="T16" fmla="*/ 11 w 152"/>
                <a:gd name="T17" fmla="*/ 3 h 43"/>
                <a:gd name="T18" fmla="*/ 19 w 152"/>
                <a:gd name="T19" fmla="*/ 3 h 43"/>
                <a:gd name="T20" fmla="*/ 19 w 152"/>
                <a:gd name="T21" fmla="*/ 3 h 4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52" h="43">
                  <a:moveTo>
                    <a:pt x="152" y="19"/>
                  </a:moveTo>
                  <a:lnTo>
                    <a:pt x="140" y="40"/>
                  </a:lnTo>
                  <a:lnTo>
                    <a:pt x="66" y="43"/>
                  </a:lnTo>
                  <a:lnTo>
                    <a:pt x="17" y="34"/>
                  </a:lnTo>
                  <a:lnTo>
                    <a:pt x="0" y="11"/>
                  </a:lnTo>
                  <a:lnTo>
                    <a:pt x="3" y="2"/>
                  </a:lnTo>
                  <a:lnTo>
                    <a:pt x="9" y="0"/>
                  </a:lnTo>
                  <a:lnTo>
                    <a:pt x="20" y="4"/>
                  </a:lnTo>
                  <a:lnTo>
                    <a:pt x="87" y="19"/>
                  </a:lnTo>
                  <a:lnTo>
                    <a:pt x="152" y="19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6" name="Freeform 92"/>
            <p:cNvSpPr>
              <a:spLocks/>
            </p:cNvSpPr>
            <p:nvPr/>
          </p:nvSpPr>
          <p:spPr bwMode="auto">
            <a:xfrm>
              <a:off x="4808" y="1177"/>
              <a:ext cx="80" cy="72"/>
            </a:xfrm>
            <a:custGeom>
              <a:avLst/>
              <a:gdLst>
                <a:gd name="T0" fmla="*/ 0 w 159"/>
                <a:gd name="T1" fmla="*/ 9 h 143"/>
                <a:gd name="T2" fmla="*/ 3 w 159"/>
                <a:gd name="T3" fmla="*/ 10 h 143"/>
                <a:gd name="T4" fmla="*/ 5 w 159"/>
                <a:gd name="T5" fmla="*/ 12 h 143"/>
                <a:gd name="T6" fmla="*/ 6 w 159"/>
                <a:gd name="T7" fmla="*/ 13 h 143"/>
                <a:gd name="T8" fmla="*/ 7 w 159"/>
                <a:gd name="T9" fmla="*/ 14 h 143"/>
                <a:gd name="T10" fmla="*/ 8 w 159"/>
                <a:gd name="T11" fmla="*/ 15 h 143"/>
                <a:gd name="T12" fmla="*/ 18 w 159"/>
                <a:gd name="T13" fmla="*/ 17 h 143"/>
                <a:gd name="T14" fmla="*/ 20 w 159"/>
                <a:gd name="T15" fmla="*/ 18 h 143"/>
                <a:gd name="T16" fmla="*/ 20 w 159"/>
                <a:gd name="T17" fmla="*/ 14 h 143"/>
                <a:gd name="T18" fmla="*/ 19 w 159"/>
                <a:gd name="T19" fmla="*/ 13 h 143"/>
                <a:gd name="T20" fmla="*/ 18 w 159"/>
                <a:gd name="T21" fmla="*/ 12 h 143"/>
                <a:gd name="T22" fmla="*/ 17 w 159"/>
                <a:gd name="T23" fmla="*/ 10 h 143"/>
                <a:gd name="T24" fmla="*/ 16 w 159"/>
                <a:gd name="T25" fmla="*/ 10 h 143"/>
                <a:gd name="T26" fmla="*/ 15 w 159"/>
                <a:gd name="T27" fmla="*/ 8 h 143"/>
                <a:gd name="T28" fmla="*/ 14 w 159"/>
                <a:gd name="T29" fmla="*/ 7 h 143"/>
                <a:gd name="T30" fmla="*/ 10 w 159"/>
                <a:gd name="T31" fmla="*/ 0 h 143"/>
                <a:gd name="T32" fmla="*/ 10 w 159"/>
                <a:gd name="T33" fmla="*/ 6 h 143"/>
                <a:gd name="T34" fmla="*/ 9 w 159"/>
                <a:gd name="T35" fmla="*/ 8 h 143"/>
                <a:gd name="T36" fmla="*/ 5 w 159"/>
                <a:gd name="T37" fmla="*/ 8 h 143"/>
                <a:gd name="T38" fmla="*/ 0 w 159"/>
                <a:gd name="T39" fmla="*/ 9 h 143"/>
                <a:gd name="T40" fmla="*/ 0 w 159"/>
                <a:gd name="T41" fmla="*/ 9 h 14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59" h="143">
                  <a:moveTo>
                    <a:pt x="0" y="67"/>
                  </a:moveTo>
                  <a:lnTo>
                    <a:pt x="19" y="75"/>
                  </a:lnTo>
                  <a:lnTo>
                    <a:pt x="38" y="92"/>
                  </a:lnTo>
                  <a:lnTo>
                    <a:pt x="41" y="101"/>
                  </a:lnTo>
                  <a:lnTo>
                    <a:pt x="49" y="109"/>
                  </a:lnTo>
                  <a:lnTo>
                    <a:pt x="60" y="116"/>
                  </a:lnTo>
                  <a:lnTo>
                    <a:pt x="140" y="135"/>
                  </a:lnTo>
                  <a:lnTo>
                    <a:pt x="159" y="143"/>
                  </a:lnTo>
                  <a:lnTo>
                    <a:pt x="157" y="107"/>
                  </a:lnTo>
                  <a:lnTo>
                    <a:pt x="152" y="99"/>
                  </a:lnTo>
                  <a:lnTo>
                    <a:pt x="144" y="90"/>
                  </a:lnTo>
                  <a:lnTo>
                    <a:pt x="135" y="80"/>
                  </a:lnTo>
                  <a:lnTo>
                    <a:pt x="127" y="73"/>
                  </a:lnTo>
                  <a:lnTo>
                    <a:pt x="114" y="61"/>
                  </a:lnTo>
                  <a:lnTo>
                    <a:pt x="106" y="56"/>
                  </a:lnTo>
                  <a:lnTo>
                    <a:pt x="74" y="0"/>
                  </a:lnTo>
                  <a:lnTo>
                    <a:pt x="79" y="46"/>
                  </a:lnTo>
                  <a:lnTo>
                    <a:pt x="68" y="61"/>
                  </a:lnTo>
                  <a:lnTo>
                    <a:pt x="39" y="63"/>
                  </a:lnTo>
                  <a:lnTo>
                    <a:pt x="0" y="67"/>
                  </a:lnTo>
                  <a:close/>
                </a:path>
              </a:pathLst>
            </a:custGeom>
            <a:solidFill>
              <a:srgbClr val="C769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7" name="Freeform 93"/>
            <p:cNvSpPr>
              <a:spLocks/>
            </p:cNvSpPr>
            <p:nvPr/>
          </p:nvSpPr>
          <p:spPr bwMode="auto">
            <a:xfrm>
              <a:off x="4765" y="951"/>
              <a:ext cx="51" cy="44"/>
            </a:xfrm>
            <a:custGeom>
              <a:avLst/>
              <a:gdLst>
                <a:gd name="T0" fmla="*/ 10 w 101"/>
                <a:gd name="T1" fmla="*/ 0 h 87"/>
                <a:gd name="T2" fmla="*/ 4 w 101"/>
                <a:gd name="T3" fmla="*/ 3 h 87"/>
                <a:gd name="T4" fmla="*/ 3 w 101"/>
                <a:gd name="T5" fmla="*/ 4 h 87"/>
                <a:gd name="T6" fmla="*/ 0 w 101"/>
                <a:gd name="T7" fmla="*/ 7 h 87"/>
                <a:gd name="T8" fmla="*/ 1 w 101"/>
                <a:gd name="T9" fmla="*/ 9 h 87"/>
                <a:gd name="T10" fmla="*/ 1 w 101"/>
                <a:gd name="T11" fmla="*/ 10 h 87"/>
                <a:gd name="T12" fmla="*/ 2 w 101"/>
                <a:gd name="T13" fmla="*/ 11 h 87"/>
                <a:gd name="T14" fmla="*/ 9 w 101"/>
                <a:gd name="T15" fmla="*/ 11 h 87"/>
                <a:gd name="T16" fmla="*/ 12 w 101"/>
                <a:gd name="T17" fmla="*/ 9 h 87"/>
                <a:gd name="T18" fmla="*/ 13 w 101"/>
                <a:gd name="T19" fmla="*/ 5 h 87"/>
                <a:gd name="T20" fmla="*/ 12 w 101"/>
                <a:gd name="T21" fmla="*/ 1 h 87"/>
                <a:gd name="T22" fmla="*/ 10 w 101"/>
                <a:gd name="T23" fmla="*/ 0 h 87"/>
                <a:gd name="T24" fmla="*/ 10 w 101"/>
                <a:gd name="T25" fmla="*/ 0 h 8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1" h="87">
                  <a:moveTo>
                    <a:pt x="80" y="0"/>
                  </a:moveTo>
                  <a:lnTo>
                    <a:pt x="30" y="17"/>
                  </a:lnTo>
                  <a:lnTo>
                    <a:pt x="17" y="28"/>
                  </a:lnTo>
                  <a:lnTo>
                    <a:pt x="0" y="55"/>
                  </a:lnTo>
                  <a:lnTo>
                    <a:pt x="2" y="68"/>
                  </a:lnTo>
                  <a:lnTo>
                    <a:pt x="8" y="78"/>
                  </a:lnTo>
                  <a:lnTo>
                    <a:pt x="15" y="86"/>
                  </a:lnTo>
                  <a:lnTo>
                    <a:pt x="70" y="87"/>
                  </a:lnTo>
                  <a:lnTo>
                    <a:pt x="95" y="70"/>
                  </a:lnTo>
                  <a:lnTo>
                    <a:pt x="101" y="34"/>
                  </a:lnTo>
                  <a:lnTo>
                    <a:pt x="91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FFE5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8" name="Freeform 94"/>
            <p:cNvSpPr>
              <a:spLocks/>
            </p:cNvSpPr>
            <p:nvPr/>
          </p:nvSpPr>
          <p:spPr bwMode="auto">
            <a:xfrm>
              <a:off x="4782" y="820"/>
              <a:ext cx="322" cy="961"/>
            </a:xfrm>
            <a:custGeom>
              <a:avLst/>
              <a:gdLst>
                <a:gd name="T0" fmla="*/ 55 w 645"/>
                <a:gd name="T1" fmla="*/ 2 h 1922"/>
                <a:gd name="T2" fmla="*/ 65 w 645"/>
                <a:gd name="T3" fmla="*/ 13 h 1922"/>
                <a:gd name="T4" fmla="*/ 70 w 645"/>
                <a:gd name="T5" fmla="*/ 24 h 1922"/>
                <a:gd name="T6" fmla="*/ 73 w 645"/>
                <a:gd name="T7" fmla="*/ 39 h 1922"/>
                <a:gd name="T8" fmla="*/ 76 w 645"/>
                <a:gd name="T9" fmla="*/ 50 h 1922"/>
                <a:gd name="T10" fmla="*/ 80 w 645"/>
                <a:gd name="T11" fmla="*/ 67 h 1922"/>
                <a:gd name="T12" fmla="*/ 76 w 645"/>
                <a:gd name="T13" fmla="*/ 76 h 1922"/>
                <a:gd name="T14" fmla="*/ 72 w 645"/>
                <a:gd name="T15" fmla="*/ 93 h 1922"/>
                <a:gd name="T16" fmla="*/ 58 w 645"/>
                <a:gd name="T17" fmla="*/ 127 h 1922"/>
                <a:gd name="T18" fmla="*/ 53 w 645"/>
                <a:gd name="T19" fmla="*/ 135 h 1922"/>
                <a:gd name="T20" fmla="*/ 47 w 645"/>
                <a:gd name="T21" fmla="*/ 147 h 1922"/>
                <a:gd name="T22" fmla="*/ 14 w 645"/>
                <a:gd name="T23" fmla="*/ 201 h 1922"/>
                <a:gd name="T24" fmla="*/ 9 w 645"/>
                <a:gd name="T25" fmla="*/ 207 h 1922"/>
                <a:gd name="T26" fmla="*/ 4 w 645"/>
                <a:gd name="T27" fmla="*/ 214 h 1922"/>
                <a:gd name="T28" fmla="*/ 1 w 645"/>
                <a:gd name="T29" fmla="*/ 241 h 1922"/>
                <a:gd name="T30" fmla="*/ 2 w 645"/>
                <a:gd name="T31" fmla="*/ 216 h 1922"/>
                <a:gd name="T32" fmla="*/ 7 w 645"/>
                <a:gd name="T33" fmla="*/ 206 h 1922"/>
                <a:gd name="T34" fmla="*/ 11 w 645"/>
                <a:gd name="T35" fmla="*/ 201 h 1922"/>
                <a:gd name="T36" fmla="*/ 16 w 645"/>
                <a:gd name="T37" fmla="*/ 195 h 1922"/>
                <a:gd name="T38" fmla="*/ 50 w 645"/>
                <a:gd name="T39" fmla="*/ 134 h 1922"/>
                <a:gd name="T40" fmla="*/ 69 w 645"/>
                <a:gd name="T41" fmla="*/ 101 h 1922"/>
                <a:gd name="T42" fmla="*/ 62 w 645"/>
                <a:gd name="T43" fmla="*/ 109 h 1922"/>
                <a:gd name="T44" fmla="*/ 57 w 645"/>
                <a:gd name="T45" fmla="*/ 117 h 1922"/>
                <a:gd name="T46" fmla="*/ 34 w 645"/>
                <a:gd name="T47" fmla="*/ 134 h 1922"/>
                <a:gd name="T48" fmla="*/ 25 w 645"/>
                <a:gd name="T49" fmla="*/ 134 h 1922"/>
                <a:gd name="T50" fmla="*/ 30 w 645"/>
                <a:gd name="T51" fmla="*/ 133 h 1922"/>
                <a:gd name="T52" fmla="*/ 38 w 645"/>
                <a:gd name="T53" fmla="*/ 129 h 1922"/>
                <a:gd name="T54" fmla="*/ 55 w 645"/>
                <a:gd name="T55" fmla="*/ 116 h 1922"/>
                <a:gd name="T56" fmla="*/ 60 w 645"/>
                <a:gd name="T57" fmla="*/ 109 h 1922"/>
                <a:gd name="T58" fmla="*/ 59 w 645"/>
                <a:gd name="T59" fmla="*/ 94 h 1922"/>
                <a:gd name="T60" fmla="*/ 64 w 645"/>
                <a:gd name="T61" fmla="*/ 88 h 1922"/>
                <a:gd name="T62" fmla="*/ 68 w 645"/>
                <a:gd name="T63" fmla="*/ 81 h 1922"/>
                <a:gd name="T64" fmla="*/ 72 w 645"/>
                <a:gd name="T65" fmla="*/ 73 h 1922"/>
                <a:gd name="T66" fmla="*/ 60 w 645"/>
                <a:gd name="T67" fmla="*/ 68 h 1922"/>
                <a:gd name="T68" fmla="*/ 55 w 645"/>
                <a:gd name="T69" fmla="*/ 72 h 1922"/>
                <a:gd name="T70" fmla="*/ 53 w 645"/>
                <a:gd name="T71" fmla="*/ 66 h 1922"/>
                <a:gd name="T72" fmla="*/ 52 w 645"/>
                <a:gd name="T73" fmla="*/ 47 h 1922"/>
                <a:gd name="T74" fmla="*/ 46 w 645"/>
                <a:gd name="T75" fmla="*/ 42 h 1922"/>
                <a:gd name="T76" fmla="*/ 50 w 645"/>
                <a:gd name="T77" fmla="*/ 36 h 1922"/>
                <a:gd name="T78" fmla="*/ 16 w 645"/>
                <a:gd name="T79" fmla="*/ 26 h 1922"/>
                <a:gd name="T80" fmla="*/ 31 w 645"/>
                <a:gd name="T81" fmla="*/ 21 h 1922"/>
                <a:gd name="T82" fmla="*/ 38 w 645"/>
                <a:gd name="T83" fmla="*/ 19 h 1922"/>
                <a:gd name="T84" fmla="*/ 32 w 645"/>
                <a:gd name="T85" fmla="*/ 15 h 1922"/>
                <a:gd name="T86" fmla="*/ 40 w 645"/>
                <a:gd name="T87" fmla="*/ 15 h 1922"/>
                <a:gd name="T88" fmla="*/ 43 w 645"/>
                <a:gd name="T89" fmla="*/ 11 h 1922"/>
                <a:gd name="T90" fmla="*/ 50 w 645"/>
                <a:gd name="T91" fmla="*/ 9 h 1922"/>
                <a:gd name="T92" fmla="*/ 50 w 645"/>
                <a:gd name="T93" fmla="*/ 7 h 1922"/>
                <a:gd name="T94" fmla="*/ 41 w 645"/>
                <a:gd name="T95" fmla="*/ 1 h 192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45" h="1922">
                  <a:moveTo>
                    <a:pt x="329" y="7"/>
                  </a:moveTo>
                  <a:lnTo>
                    <a:pt x="348" y="3"/>
                  </a:lnTo>
                  <a:lnTo>
                    <a:pt x="394" y="0"/>
                  </a:lnTo>
                  <a:lnTo>
                    <a:pt x="447" y="11"/>
                  </a:lnTo>
                  <a:lnTo>
                    <a:pt x="472" y="26"/>
                  </a:lnTo>
                  <a:lnTo>
                    <a:pt x="491" y="51"/>
                  </a:lnTo>
                  <a:lnTo>
                    <a:pt x="508" y="79"/>
                  </a:lnTo>
                  <a:lnTo>
                    <a:pt x="521" y="104"/>
                  </a:lnTo>
                  <a:lnTo>
                    <a:pt x="535" y="129"/>
                  </a:lnTo>
                  <a:lnTo>
                    <a:pt x="544" y="148"/>
                  </a:lnTo>
                  <a:lnTo>
                    <a:pt x="557" y="176"/>
                  </a:lnTo>
                  <a:lnTo>
                    <a:pt x="563" y="188"/>
                  </a:lnTo>
                  <a:lnTo>
                    <a:pt x="573" y="222"/>
                  </a:lnTo>
                  <a:lnTo>
                    <a:pt x="582" y="270"/>
                  </a:lnTo>
                  <a:lnTo>
                    <a:pt x="586" y="296"/>
                  </a:lnTo>
                  <a:lnTo>
                    <a:pt x="588" y="309"/>
                  </a:lnTo>
                  <a:lnTo>
                    <a:pt x="597" y="332"/>
                  </a:lnTo>
                  <a:lnTo>
                    <a:pt x="609" y="365"/>
                  </a:lnTo>
                  <a:lnTo>
                    <a:pt x="607" y="376"/>
                  </a:lnTo>
                  <a:lnTo>
                    <a:pt x="609" y="393"/>
                  </a:lnTo>
                  <a:lnTo>
                    <a:pt x="615" y="422"/>
                  </a:lnTo>
                  <a:lnTo>
                    <a:pt x="634" y="448"/>
                  </a:lnTo>
                  <a:lnTo>
                    <a:pt x="645" y="482"/>
                  </a:lnTo>
                  <a:lnTo>
                    <a:pt x="641" y="534"/>
                  </a:lnTo>
                  <a:lnTo>
                    <a:pt x="632" y="559"/>
                  </a:lnTo>
                  <a:lnTo>
                    <a:pt x="626" y="574"/>
                  </a:lnTo>
                  <a:lnTo>
                    <a:pt x="618" y="591"/>
                  </a:lnTo>
                  <a:lnTo>
                    <a:pt x="611" y="604"/>
                  </a:lnTo>
                  <a:lnTo>
                    <a:pt x="605" y="617"/>
                  </a:lnTo>
                  <a:lnTo>
                    <a:pt x="599" y="629"/>
                  </a:lnTo>
                  <a:lnTo>
                    <a:pt x="565" y="713"/>
                  </a:lnTo>
                  <a:lnTo>
                    <a:pt x="580" y="741"/>
                  </a:lnTo>
                  <a:lnTo>
                    <a:pt x="573" y="798"/>
                  </a:lnTo>
                  <a:lnTo>
                    <a:pt x="548" y="886"/>
                  </a:lnTo>
                  <a:lnTo>
                    <a:pt x="499" y="969"/>
                  </a:lnTo>
                  <a:lnTo>
                    <a:pt x="468" y="1011"/>
                  </a:lnTo>
                  <a:lnTo>
                    <a:pt x="470" y="1045"/>
                  </a:lnTo>
                  <a:lnTo>
                    <a:pt x="462" y="1051"/>
                  </a:lnTo>
                  <a:lnTo>
                    <a:pt x="447" y="1060"/>
                  </a:lnTo>
                  <a:lnTo>
                    <a:pt x="428" y="1074"/>
                  </a:lnTo>
                  <a:lnTo>
                    <a:pt x="413" y="1085"/>
                  </a:lnTo>
                  <a:lnTo>
                    <a:pt x="402" y="1106"/>
                  </a:lnTo>
                  <a:lnTo>
                    <a:pt x="388" y="1142"/>
                  </a:lnTo>
                  <a:lnTo>
                    <a:pt x="377" y="1174"/>
                  </a:lnTo>
                  <a:lnTo>
                    <a:pt x="373" y="1190"/>
                  </a:lnTo>
                  <a:lnTo>
                    <a:pt x="202" y="1465"/>
                  </a:lnTo>
                  <a:lnTo>
                    <a:pt x="116" y="1604"/>
                  </a:lnTo>
                  <a:lnTo>
                    <a:pt x="113" y="1608"/>
                  </a:lnTo>
                  <a:lnTo>
                    <a:pt x="105" y="1619"/>
                  </a:lnTo>
                  <a:lnTo>
                    <a:pt x="92" y="1635"/>
                  </a:lnTo>
                  <a:lnTo>
                    <a:pt x="84" y="1644"/>
                  </a:lnTo>
                  <a:lnTo>
                    <a:pt x="76" y="1654"/>
                  </a:lnTo>
                  <a:lnTo>
                    <a:pt x="71" y="1663"/>
                  </a:lnTo>
                  <a:lnTo>
                    <a:pt x="63" y="1673"/>
                  </a:lnTo>
                  <a:lnTo>
                    <a:pt x="50" y="1690"/>
                  </a:lnTo>
                  <a:lnTo>
                    <a:pt x="36" y="1711"/>
                  </a:lnTo>
                  <a:lnTo>
                    <a:pt x="29" y="1781"/>
                  </a:lnTo>
                  <a:lnTo>
                    <a:pt x="23" y="1842"/>
                  </a:lnTo>
                  <a:lnTo>
                    <a:pt x="17" y="1916"/>
                  </a:lnTo>
                  <a:lnTo>
                    <a:pt x="8" y="1922"/>
                  </a:lnTo>
                  <a:lnTo>
                    <a:pt x="0" y="1916"/>
                  </a:lnTo>
                  <a:lnTo>
                    <a:pt x="4" y="1876"/>
                  </a:lnTo>
                  <a:lnTo>
                    <a:pt x="14" y="1802"/>
                  </a:lnTo>
                  <a:lnTo>
                    <a:pt x="23" y="1728"/>
                  </a:lnTo>
                  <a:lnTo>
                    <a:pt x="31" y="1686"/>
                  </a:lnTo>
                  <a:lnTo>
                    <a:pt x="36" y="1676"/>
                  </a:lnTo>
                  <a:lnTo>
                    <a:pt x="50" y="1659"/>
                  </a:lnTo>
                  <a:lnTo>
                    <a:pt x="57" y="1648"/>
                  </a:lnTo>
                  <a:lnTo>
                    <a:pt x="67" y="1636"/>
                  </a:lnTo>
                  <a:lnTo>
                    <a:pt x="76" y="1625"/>
                  </a:lnTo>
                  <a:lnTo>
                    <a:pt x="86" y="1614"/>
                  </a:lnTo>
                  <a:lnTo>
                    <a:pt x="95" y="1602"/>
                  </a:lnTo>
                  <a:lnTo>
                    <a:pt x="103" y="1591"/>
                  </a:lnTo>
                  <a:lnTo>
                    <a:pt x="113" y="1581"/>
                  </a:lnTo>
                  <a:lnTo>
                    <a:pt x="120" y="1572"/>
                  </a:lnTo>
                  <a:lnTo>
                    <a:pt x="132" y="1558"/>
                  </a:lnTo>
                  <a:lnTo>
                    <a:pt x="135" y="1553"/>
                  </a:lnTo>
                  <a:lnTo>
                    <a:pt x="306" y="1270"/>
                  </a:lnTo>
                  <a:lnTo>
                    <a:pt x="367" y="1173"/>
                  </a:lnTo>
                  <a:lnTo>
                    <a:pt x="402" y="1072"/>
                  </a:lnTo>
                  <a:lnTo>
                    <a:pt x="453" y="1038"/>
                  </a:lnTo>
                  <a:lnTo>
                    <a:pt x="457" y="1007"/>
                  </a:lnTo>
                  <a:lnTo>
                    <a:pt x="535" y="886"/>
                  </a:lnTo>
                  <a:lnTo>
                    <a:pt x="552" y="802"/>
                  </a:lnTo>
                  <a:lnTo>
                    <a:pt x="523" y="775"/>
                  </a:lnTo>
                  <a:lnTo>
                    <a:pt x="516" y="817"/>
                  </a:lnTo>
                  <a:lnTo>
                    <a:pt x="508" y="849"/>
                  </a:lnTo>
                  <a:lnTo>
                    <a:pt x="500" y="872"/>
                  </a:lnTo>
                  <a:lnTo>
                    <a:pt x="487" y="895"/>
                  </a:lnTo>
                  <a:lnTo>
                    <a:pt x="478" y="906"/>
                  </a:lnTo>
                  <a:lnTo>
                    <a:pt x="466" y="920"/>
                  </a:lnTo>
                  <a:lnTo>
                    <a:pt x="457" y="931"/>
                  </a:lnTo>
                  <a:lnTo>
                    <a:pt x="447" y="941"/>
                  </a:lnTo>
                  <a:lnTo>
                    <a:pt x="440" y="948"/>
                  </a:lnTo>
                  <a:lnTo>
                    <a:pt x="325" y="1024"/>
                  </a:lnTo>
                  <a:lnTo>
                    <a:pt x="274" y="1068"/>
                  </a:lnTo>
                  <a:lnTo>
                    <a:pt x="265" y="1074"/>
                  </a:lnTo>
                  <a:lnTo>
                    <a:pt x="248" y="1079"/>
                  </a:lnTo>
                  <a:lnTo>
                    <a:pt x="221" y="1076"/>
                  </a:lnTo>
                  <a:lnTo>
                    <a:pt x="200" y="1070"/>
                  </a:lnTo>
                  <a:lnTo>
                    <a:pt x="189" y="1051"/>
                  </a:lnTo>
                  <a:lnTo>
                    <a:pt x="209" y="1060"/>
                  </a:lnTo>
                  <a:lnTo>
                    <a:pt x="229" y="1064"/>
                  </a:lnTo>
                  <a:lnTo>
                    <a:pt x="244" y="1062"/>
                  </a:lnTo>
                  <a:lnTo>
                    <a:pt x="261" y="1055"/>
                  </a:lnTo>
                  <a:lnTo>
                    <a:pt x="280" y="1043"/>
                  </a:lnTo>
                  <a:lnTo>
                    <a:pt x="297" y="1032"/>
                  </a:lnTo>
                  <a:lnTo>
                    <a:pt x="305" y="1028"/>
                  </a:lnTo>
                  <a:lnTo>
                    <a:pt x="402" y="958"/>
                  </a:lnTo>
                  <a:lnTo>
                    <a:pt x="413" y="946"/>
                  </a:lnTo>
                  <a:lnTo>
                    <a:pt x="424" y="935"/>
                  </a:lnTo>
                  <a:lnTo>
                    <a:pt x="440" y="922"/>
                  </a:lnTo>
                  <a:lnTo>
                    <a:pt x="453" y="908"/>
                  </a:lnTo>
                  <a:lnTo>
                    <a:pt x="468" y="895"/>
                  </a:lnTo>
                  <a:lnTo>
                    <a:pt x="478" y="882"/>
                  </a:lnTo>
                  <a:lnTo>
                    <a:pt x="485" y="872"/>
                  </a:lnTo>
                  <a:lnTo>
                    <a:pt x="500" y="823"/>
                  </a:lnTo>
                  <a:lnTo>
                    <a:pt x="506" y="787"/>
                  </a:lnTo>
                  <a:lnTo>
                    <a:pt x="493" y="770"/>
                  </a:lnTo>
                  <a:lnTo>
                    <a:pt x="472" y="752"/>
                  </a:lnTo>
                  <a:lnTo>
                    <a:pt x="464" y="747"/>
                  </a:lnTo>
                  <a:lnTo>
                    <a:pt x="460" y="718"/>
                  </a:lnTo>
                  <a:lnTo>
                    <a:pt x="491" y="718"/>
                  </a:lnTo>
                  <a:lnTo>
                    <a:pt x="516" y="703"/>
                  </a:lnTo>
                  <a:lnTo>
                    <a:pt x="525" y="684"/>
                  </a:lnTo>
                  <a:lnTo>
                    <a:pt x="531" y="675"/>
                  </a:lnTo>
                  <a:lnTo>
                    <a:pt x="538" y="661"/>
                  </a:lnTo>
                  <a:lnTo>
                    <a:pt x="544" y="648"/>
                  </a:lnTo>
                  <a:lnTo>
                    <a:pt x="554" y="631"/>
                  </a:lnTo>
                  <a:lnTo>
                    <a:pt x="561" y="614"/>
                  </a:lnTo>
                  <a:lnTo>
                    <a:pt x="571" y="598"/>
                  </a:lnTo>
                  <a:lnTo>
                    <a:pt x="580" y="578"/>
                  </a:lnTo>
                  <a:lnTo>
                    <a:pt x="588" y="513"/>
                  </a:lnTo>
                  <a:lnTo>
                    <a:pt x="548" y="503"/>
                  </a:lnTo>
                  <a:lnTo>
                    <a:pt x="512" y="517"/>
                  </a:lnTo>
                  <a:lnTo>
                    <a:pt x="483" y="543"/>
                  </a:lnTo>
                  <a:lnTo>
                    <a:pt x="500" y="564"/>
                  </a:lnTo>
                  <a:lnTo>
                    <a:pt x="483" y="578"/>
                  </a:lnTo>
                  <a:lnTo>
                    <a:pt x="478" y="583"/>
                  </a:lnTo>
                  <a:lnTo>
                    <a:pt x="447" y="574"/>
                  </a:lnTo>
                  <a:lnTo>
                    <a:pt x="422" y="553"/>
                  </a:lnTo>
                  <a:lnTo>
                    <a:pt x="407" y="528"/>
                  </a:lnTo>
                  <a:lnTo>
                    <a:pt x="394" y="498"/>
                  </a:lnTo>
                  <a:lnTo>
                    <a:pt x="424" y="521"/>
                  </a:lnTo>
                  <a:lnTo>
                    <a:pt x="441" y="521"/>
                  </a:lnTo>
                  <a:lnTo>
                    <a:pt x="430" y="503"/>
                  </a:lnTo>
                  <a:lnTo>
                    <a:pt x="419" y="454"/>
                  </a:lnTo>
                  <a:lnTo>
                    <a:pt x="417" y="376"/>
                  </a:lnTo>
                  <a:lnTo>
                    <a:pt x="440" y="367"/>
                  </a:lnTo>
                  <a:lnTo>
                    <a:pt x="434" y="355"/>
                  </a:lnTo>
                  <a:lnTo>
                    <a:pt x="405" y="342"/>
                  </a:lnTo>
                  <a:lnTo>
                    <a:pt x="373" y="332"/>
                  </a:lnTo>
                  <a:lnTo>
                    <a:pt x="346" y="279"/>
                  </a:lnTo>
                  <a:lnTo>
                    <a:pt x="381" y="319"/>
                  </a:lnTo>
                  <a:lnTo>
                    <a:pt x="419" y="336"/>
                  </a:lnTo>
                  <a:lnTo>
                    <a:pt x="403" y="281"/>
                  </a:lnTo>
                  <a:lnTo>
                    <a:pt x="362" y="243"/>
                  </a:lnTo>
                  <a:lnTo>
                    <a:pt x="312" y="233"/>
                  </a:lnTo>
                  <a:lnTo>
                    <a:pt x="223" y="211"/>
                  </a:lnTo>
                  <a:lnTo>
                    <a:pt x="128" y="205"/>
                  </a:lnTo>
                  <a:lnTo>
                    <a:pt x="137" y="182"/>
                  </a:lnTo>
                  <a:lnTo>
                    <a:pt x="145" y="165"/>
                  </a:lnTo>
                  <a:lnTo>
                    <a:pt x="154" y="157"/>
                  </a:lnTo>
                  <a:lnTo>
                    <a:pt x="249" y="161"/>
                  </a:lnTo>
                  <a:lnTo>
                    <a:pt x="284" y="178"/>
                  </a:lnTo>
                  <a:lnTo>
                    <a:pt x="287" y="161"/>
                  </a:lnTo>
                  <a:lnTo>
                    <a:pt x="246" y="140"/>
                  </a:lnTo>
                  <a:lnTo>
                    <a:pt x="310" y="146"/>
                  </a:lnTo>
                  <a:lnTo>
                    <a:pt x="350" y="197"/>
                  </a:lnTo>
                  <a:lnTo>
                    <a:pt x="354" y="178"/>
                  </a:lnTo>
                  <a:lnTo>
                    <a:pt x="331" y="131"/>
                  </a:lnTo>
                  <a:lnTo>
                    <a:pt x="259" y="119"/>
                  </a:lnTo>
                  <a:lnTo>
                    <a:pt x="217" y="121"/>
                  </a:lnTo>
                  <a:lnTo>
                    <a:pt x="240" y="114"/>
                  </a:lnTo>
                  <a:lnTo>
                    <a:pt x="276" y="108"/>
                  </a:lnTo>
                  <a:lnTo>
                    <a:pt x="324" y="116"/>
                  </a:lnTo>
                  <a:lnTo>
                    <a:pt x="358" y="125"/>
                  </a:lnTo>
                  <a:lnTo>
                    <a:pt x="386" y="152"/>
                  </a:lnTo>
                  <a:lnTo>
                    <a:pt x="381" y="127"/>
                  </a:lnTo>
                  <a:lnTo>
                    <a:pt x="345" y="85"/>
                  </a:lnTo>
                  <a:lnTo>
                    <a:pt x="305" y="74"/>
                  </a:lnTo>
                  <a:lnTo>
                    <a:pt x="352" y="70"/>
                  </a:lnTo>
                  <a:lnTo>
                    <a:pt x="417" y="98"/>
                  </a:lnTo>
                  <a:lnTo>
                    <a:pt x="402" y="70"/>
                  </a:lnTo>
                  <a:lnTo>
                    <a:pt x="371" y="51"/>
                  </a:lnTo>
                  <a:lnTo>
                    <a:pt x="308" y="45"/>
                  </a:lnTo>
                  <a:lnTo>
                    <a:pt x="324" y="30"/>
                  </a:lnTo>
                  <a:lnTo>
                    <a:pt x="405" y="51"/>
                  </a:lnTo>
                  <a:lnTo>
                    <a:pt x="409" y="32"/>
                  </a:lnTo>
                  <a:lnTo>
                    <a:pt x="386" y="21"/>
                  </a:lnTo>
                  <a:lnTo>
                    <a:pt x="306" y="21"/>
                  </a:lnTo>
                  <a:lnTo>
                    <a:pt x="329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49" name="Freeform 95"/>
            <p:cNvSpPr>
              <a:spLocks/>
            </p:cNvSpPr>
            <p:nvPr/>
          </p:nvSpPr>
          <p:spPr bwMode="auto">
            <a:xfrm>
              <a:off x="4878" y="922"/>
              <a:ext cx="101" cy="154"/>
            </a:xfrm>
            <a:custGeom>
              <a:avLst/>
              <a:gdLst>
                <a:gd name="T0" fmla="*/ 0 w 204"/>
                <a:gd name="T1" fmla="*/ 1 h 306"/>
                <a:gd name="T2" fmla="*/ 7 w 204"/>
                <a:gd name="T3" fmla="*/ 2 h 306"/>
                <a:gd name="T4" fmla="*/ 11 w 204"/>
                <a:gd name="T5" fmla="*/ 4 h 306"/>
                <a:gd name="T6" fmla="*/ 12 w 204"/>
                <a:gd name="T7" fmla="*/ 4 h 306"/>
                <a:gd name="T8" fmla="*/ 18 w 204"/>
                <a:gd name="T9" fmla="*/ 9 h 306"/>
                <a:gd name="T10" fmla="*/ 21 w 204"/>
                <a:gd name="T11" fmla="*/ 17 h 306"/>
                <a:gd name="T12" fmla="*/ 23 w 204"/>
                <a:gd name="T13" fmla="*/ 24 h 306"/>
                <a:gd name="T14" fmla="*/ 23 w 204"/>
                <a:gd name="T15" fmla="*/ 33 h 306"/>
                <a:gd name="T16" fmla="*/ 25 w 204"/>
                <a:gd name="T17" fmla="*/ 39 h 306"/>
                <a:gd name="T18" fmla="*/ 24 w 204"/>
                <a:gd name="T19" fmla="*/ 26 h 306"/>
                <a:gd name="T20" fmla="*/ 23 w 204"/>
                <a:gd name="T21" fmla="*/ 15 h 306"/>
                <a:gd name="T22" fmla="*/ 20 w 204"/>
                <a:gd name="T23" fmla="*/ 11 h 306"/>
                <a:gd name="T24" fmla="*/ 19 w 204"/>
                <a:gd name="T25" fmla="*/ 7 h 306"/>
                <a:gd name="T26" fmla="*/ 20 w 204"/>
                <a:gd name="T27" fmla="*/ 5 h 306"/>
                <a:gd name="T28" fmla="*/ 21 w 204"/>
                <a:gd name="T29" fmla="*/ 4 h 306"/>
                <a:gd name="T30" fmla="*/ 8 w 204"/>
                <a:gd name="T31" fmla="*/ 0 h 306"/>
                <a:gd name="T32" fmla="*/ 0 w 204"/>
                <a:gd name="T33" fmla="*/ 1 h 306"/>
                <a:gd name="T34" fmla="*/ 0 w 204"/>
                <a:gd name="T35" fmla="*/ 1 h 30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4" h="306">
                  <a:moveTo>
                    <a:pt x="0" y="2"/>
                  </a:moveTo>
                  <a:lnTo>
                    <a:pt x="57" y="15"/>
                  </a:lnTo>
                  <a:lnTo>
                    <a:pt x="90" y="27"/>
                  </a:lnTo>
                  <a:lnTo>
                    <a:pt x="103" y="32"/>
                  </a:lnTo>
                  <a:lnTo>
                    <a:pt x="145" y="72"/>
                  </a:lnTo>
                  <a:lnTo>
                    <a:pt x="170" y="133"/>
                  </a:lnTo>
                  <a:lnTo>
                    <a:pt x="187" y="186"/>
                  </a:lnTo>
                  <a:lnTo>
                    <a:pt x="187" y="257"/>
                  </a:lnTo>
                  <a:lnTo>
                    <a:pt x="204" y="306"/>
                  </a:lnTo>
                  <a:lnTo>
                    <a:pt x="200" y="203"/>
                  </a:lnTo>
                  <a:lnTo>
                    <a:pt x="192" y="116"/>
                  </a:lnTo>
                  <a:lnTo>
                    <a:pt x="162" y="82"/>
                  </a:lnTo>
                  <a:lnTo>
                    <a:pt x="154" y="53"/>
                  </a:lnTo>
                  <a:lnTo>
                    <a:pt x="164" y="40"/>
                  </a:lnTo>
                  <a:lnTo>
                    <a:pt x="170" y="32"/>
                  </a:lnTo>
                  <a:lnTo>
                    <a:pt x="6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0" name="Freeform 96"/>
            <p:cNvSpPr>
              <a:spLocks/>
            </p:cNvSpPr>
            <p:nvPr/>
          </p:nvSpPr>
          <p:spPr bwMode="auto">
            <a:xfrm>
              <a:off x="4708" y="816"/>
              <a:ext cx="220" cy="180"/>
            </a:xfrm>
            <a:custGeom>
              <a:avLst/>
              <a:gdLst>
                <a:gd name="T0" fmla="*/ 55 w 439"/>
                <a:gd name="T1" fmla="*/ 4 h 359"/>
                <a:gd name="T2" fmla="*/ 51 w 439"/>
                <a:gd name="T3" fmla="*/ 1 h 359"/>
                <a:gd name="T4" fmla="*/ 35 w 439"/>
                <a:gd name="T5" fmla="*/ 3 h 359"/>
                <a:gd name="T6" fmla="*/ 25 w 439"/>
                <a:gd name="T7" fmla="*/ 5 h 359"/>
                <a:gd name="T8" fmla="*/ 14 w 439"/>
                <a:gd name="T9" fmla="*/ 10 h 359"/>
                <a:gd name="T10" fmla="*/ 11 w 439"/>
                <a:gd name="T11" fmla="*/ 14 h 359"/>
                <a:gd name="T12" fmla="*/ 8 w 439"/>
                <a:gd name="T13" fmla="*/ 20 h 359"/>
                <a:gd name="T14" fmla="*/ 6 w 439"/>
                <a:gd name="T15" fmla="*/ 22 h 359"/>
                <a:gd name="T16" fmla="*/ 3 w 439"/>
                <a:gd name="T17" fmla="*/ 28 h 359"/>
                <a:gd name="T18" fmla="*/ 0 w 439"/>
                <a:gd name="T19" fmla="*/ 40 h 359"/>
                <a:gd name="T20" fmla="*/ 2 w 439"/>
                <a:gd name="T21" fmla="*/ 43 h 359"/>
                <a:gd name="T22" fmla="*/ 5 w 439"/>
                <a:gd name="T23" fmla="*/ 45 h 359"/>
                <a:gd name="T24" fmla="*/ 9 w 439"/>
                <a:gd name="T25" fmla="*/ 37 h 359"/>
                <a:gd name="T26" fmla="*/ 12 w 439"/>
                <a:gd name="T27" fmla="*/ 33 h 359"/>
                <a:gd name="T28" fmla="*/ 17 w 439"/>
                <a:gd name="T29" fmla="*/ 30 h 359"/>
                <a:gd name="T30" fmla="*/ 19 w 439"/>
                <a:gd name="T31" fmla="*/ 30 h 359"/>
                <a:gd name="T32" fmla="*/ 25 w 439"/>
                <a:gd name="T33" fmla="*/ 32 h 359"/>
                <a:gd name="T34" fmla="*/ 25 w 439"/>
                <a:gd name="T35" fmla="*/ 30 h 359"/>
                <a:gd name="T36" fmla="*/ 35 w 439"/>
                <a:gd name="T37" fmla="*/ 28 h 359"/>
                <a:gd name="T38" fmla="*/ 37 w 439"/>
                <a:gd name="T39" fmla="*/ 22 h 359"/>
                <a:gd name="T40" fmla="*/ 39 w 439"/>
                <a:gd name="T41" fmla="*/ 14 h 359"/>
                <a:gd name="T42" fmla="*/ 38 w 439"/>
                <a:gd name="T43" fmla="*/ 9 h 359"/>
                <a:gd name="T44" fmla="*/ 31 w 439"/>
                <a:gd name="T45" fmla="*/ 8 h 359"/>
                <a:gd name="T46" fmla="*/ 27 w 439"/>
                <a:gd name="T47" fmla="*/ 10 h 359"/>
                <a:gd name="T48" fmla="*/ 24 w 439"/>
                <a:gd name="T49" fmla="*/ 14 h 359"/>
                <a:gd name="T50" fmla="*/ 13 w 439"/>
                <a:gd name="T51" fmla="*/ 20 h 359"/>
                <a:gd name="T52" fmla="*/ 12 w 439"/>
                <a:gd name="T53" fmla="*/ 24 h 359"/>
                <a:gd name="T54" fmla="*/ 9 w 439"/>
                <a:gd name="T55" fmla="*/ 26 h 359"/>
                <a:gd name="T56" fmla="*/ 8 w 439"/>
                <a:gd name="T57" fmla="*/ 24 h 359"/>
                <a:gd name="T58" fmla="*/ 10 w 439"/>
                <a:gd name="T59" fmla="*/ 22 h 359"/>
                <a:gd name="T60" fmla="*/ 13 w 439"/>
                <a:gd name="T61" fmla="*/ 19 h 359"/>
                <a:gd name="T62" fmla="*/ 11 w 439"/>
                <a:gd name="T63" fmla="*/ 18 h 359"/>
                <a:gd name="T64" fmla="*/ 12 w 439"/>
                <a:gd name="T65" fmla="*/ 15 h 359"/>
                <a:gd name="T66" fmla="*/ 16 w 439"/>
                <a:gd name="T67" fmla="*/ 13 h 359"/>
                <a:gd name="T68" fmla="*/ 26 w 439"/>
                <a:gd name="T69" fmla="*/ 6 h 359"/>
                <a:gd name="T70" fmla="*/ 48 w 439"/>
                <a:gd name="T71" fmla="*/ 2 h 359"/>
                <a:gd name="T72" fmla="*/ 55 w 439"/>
                <a:gd name="T73" fmla="*/ 5 h 35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439" h="359">
                  <a:moveTo>
                    <a:pt x="439" y="34"/>
                  </a:moveTo>
                  <a:lnTo>
                    <a:pt x="433" y="30"/>
                  </a:lnTo>
                  <a:lnTo>
                    <a:pt x="420" y="19"/>
                  </a:lnTo>
                  <a:lnTo>
                    <a:pt x="401" y="8"/>
                  </a:lnTo>
                  <a:lnTo>
                    <a:pt x="376" y="0"/>
                  </a:lnTo>
                  <a:lnTo>
                    <a:pt x="276" y="19"/>
                  </a:lnTo>
                  <a:lnTo>
                    <a:pt x="222" y="30"/>
                  </a:lnTo>
                  <a:lnTo>
                    <a:pt x="200" y="38"/>
                  </a:lnTo>
                  <a:lnTo>
                    <a:pt x="165" y="46"/>
                  </a:lnTo>
                  <a:lnTo>
                    <a:pt x="106" y="78"/>
                  </a:lnTo>
                  <a:lnTo>
                    <a:pt x="95" y="91"/>
                  </a:lnTo>
                  <a:lnTo>
                    <a:pt x="85" y="105"/>
                  </a:lnTo>
                  <a:lnTo>
                    <a:pt x="68" y="133"/>
                  </a:lnTo>
                  <a:lnTo>
                    <a:pt x="57" y="154"/>
                  </a:lnTo>
                  <a:lnTo>
                    <a:pt x="53" y="162"/>
                  </a:lnTo>
                  <a:lnTo>
                    <a:pt x="47" y="171"/>
                  </a:lnTo>
                  <a:lnTo>
                    <a:pt x="34" y="194"/>
                  </a:lnTo>
                  <a:lnTo>
                    <a:pt x="19" y="221"/>
                  </a:lnTo>
                  <a:lnTo>
                    <a:pt x="9" y="241"/>
                  </a:lnTo>
                  <a:lnTo>
                    <a:pt x="0" y="317"/>
                  </a:lnTo>
                  <a:lnTo>
                    <a:pt x="2" y="329"/>
                  </a:lnTo>
                  <a:lnTo>
                    <a:pt x="9" y="338"/>
                  </a:lnTo>
                  <a:lnTo>
                    <a:pt x="19" y="346"/>
                  </a:lnTo>
                  <a:lnTo>
                    <a:pt x="36" y="359"/>
                  </a:lnTo>
                  <a:lnTo>
                    <a:pt x="65" y="317"/>
                  </a:lnTo>
                  <a:lnTo>
                    <a:pt x="72" y="291"/>
                  </a:lnTo>
                  <a:lnTo>
                    <a:pt x="85" y="268"/>
                  </a:lnTo>
                  <a:lnTo>
                    <a:pt x="95" y="259"/>
                  </a:lnTo>
                  <a:lnTo>
                    <a:pt x="106" y="249"/>
                  </a:lnTo>
                  <a:lnTo>
                    <a:pt x="129" y="238"/>
                  </a:lnTo>
                  <a:lnTo>
                    <a:pt x="141" y="234"/>
                  </a:lnTo>
                  <a:lnTo>
                    <a:pt x="150" y="236"/>
                  </a:lnTo>
                  <a:lnTo>
                    <a:pt x="150" y="262"/>
                  </a:lnTo>
                  <a:lnTo>
                    <a:pt x="198" y="251"/>
                  </a:lnTo>
                  <a:lnTo>
                    <a:pt x="196" y="243"/>
                  </a:lnTo>
                  <a:lnTo>
                    <a:pt x="198" y="238"/>
                  </a:lnTo>
                  <a:lnTo>
                    <a:pt x="209" y="234"/>
                  </a:lnTo>
                  <a:lnTo>
                    <a:pt x="274" y="219"/>
                  </a:lnTo>
                  <a:lnTo>
                    <a:pt x="287" y="192"/>
                  </a:lnTo>
                  <a:lnTo>
                    <a:pt x="295" y="171"/>
                  </a:lnTo>
                  <a:lnTo>
                    <a:pt x="314" y="143"/>
                  </a:lnTo>
                  <a:lnTo>
                    <a:pt x="312" y="108"/>
                  </a:lnTo>
                  <a:lnTo>
                    <a:pt x="306" y="86"/>
                  </a:lnTo>
                  <a:lnTo>
                    <a:pt x="300" y="72"/>
                  </a:lnTo>
                  <a:lnTo>
                    <a:pt x="270" y="63"/>
                  </a:lnTo>
                  <a:lnTo>
                    <a:pt x="245" y="57"/>
                  </a:lnTo>
                  <a:lnTo>
                    <a:pt x="184" y="65"/>
                  </a:lnTo>
                  <a:lnTo>
                    <a:pt x="209" y="80"/>
                  </a:lnTo>
                  <a:lnTo>
                    <a:pt x="175" y="103"/>
                  </a:lnTo>
                  <a:lnTo>
                    <a:pt x="192" y="105"/>
                  </a:lnTo>
                  <a:lnTo>
                    <a:pt x="144" y="120"/>
                  </a:lnTo>
                  <a:lnTo>
                    <a:pt x="103" y="160"/>
                  </a:lnTo>
                  <a:lnTo>
                    <a:pt x="95" y="188"/>
                  </a:lnTo>
                  <a:lnTo>
                    <a:pt x="89" y="192"/>
                  </a:lnTo>
                  <a:lnTo>
                    <a:pt x="80" y="200"/>
                  </a:lnTo>
                  <a:lnTo>
                    <a:pt x="70" y="205"/>
                  </a:lnTo>
                  <a:lnTo>
                    <a:pt x="65" y="203"/>
                  </a:lnTo>
                  <a:lnTo>
                    <a:pt x="63" y="188"/>
                  </a:lnTo>
                  <a:lnTo>
                    <a:pt x="68" y="175"/>
                  </a:lnTo>
                  <a:lnTo>
                    <a:pt x="76" y="169"/>
                  </a:lnTo>
                  <a:lnTo>
                    <a:pt x="85" y="160"/>
                  </a:lnTo>
                  <a:lnTo>
                    <a:pt x="97" y="148"/>
                  </a:lnTo>
                  <a:lnTo>
                    <a:pt x="87" y="152"/>
                  </a:lnTo>
                  <a:lnTo>
                    <a:pt x="82" y="143"/>
                  </a:lnTo>
                  <a:lnTo>
                    <a:pt x="85" y="129"/>
                  </a:lnTo>
                  <a:lnTo>
                    <a:pt x="93" y="118"/>
                  </a:lnTo>
                  <a:lnTo>
                    <a:pt x="101" y="105"/>
                  </a:lnTo>
                  <a:lnTo>
                    <a:pt x="127" y="101"/>
                  </a:lnTo>
                  <a:lnTo>
                    <a:pt x="118" y="89"/>
                  </a:lnTo>
                  <a:lnTo>
                    <a:pt x="203" y="46"/>
                  </a:lnTo>
                  <a:lnTo>
                    <a:pt x="314" y="21"/>
                  </a:lnTo>
                  <a:lnTo>
                    <a:pt x="380" y="13"/>
                  </a:lnTo>
                  <a:lnTo>
                    <a:pt x="420" y="29"/>
                  </a:lnTo>
                  <a:lnTo>
                    <a:pt x="439" y="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1" name="Freeform 97"/>
            <p:cNvSpPr>
              <a:spLocks/>
            </p:cNvSpPr>
            <p:nvPr/>
          </p:nvSpPr>
          <p:spPr bwMode="auto">
            <a:xfrm>
              <a:off x="4825" y="827"/>
              <a:ext cx="129" cy="74"/>
            </a:xfrm>
            <a:custGeom>
              <a:avLst/>
              <a:gdLst>
                <a:gd name="T0" fmla="*/ 26 w 257"/>
                <a:gd name="T1" fmla="*/ 7 h 146"/>
                <a:gd name="T2" fmla="*/ 26 w 257"/>
                <a:gd name="T3" fmla="*/ 3 h 146"/>
                <a:gd name="T4" fmla="*/ 24 w 257"/>
                <a:gd name="T5" fmla="*/ 2 h 146"/>
                <a:gd name="T6" fmla="*/ 20 w 257"/>
                <a:gd name="T7" fmla="*/ 1 h 146"/>
                <a:gd name="T8" fmla="*/ 15 w 257"/>
                <a:gd name="T9" fmla="*/ 0 h 146"/>
                <a:gd name="T10" fmla="*/ 10 w 257"/>
                <a:gd name="T11" fmla="*/ 1 h 146"/>
                <a:gd name="T12" fmla="*/ 13 w 257"/>
                <a:gd name="T13" fmla="*/ 2 h 146"/>
                <a:gd name="T14" fmla="*/ 8 w 257"/>
                <a:gd name="T15" fmla="*/ 3 h 146"/>
                <a:gd name="T16" fmla="*/ 2 w 257"/>
                <a:gd name="T17" fmla="*/ 4 h 146"/>
                <a:gd name="T18" fmla="*/ 0 w 257"/>
                <a:gd name="T19" fmla="*/ 5 h 146"/>
                <a:gd name="T20" fmla="*/ 9 w 257"/>
                <a:gd name="T21" fmla="*/ 8 h 146"/>
                <a:gd name="T22" fmla="*/ 8 w 257"/>
                <a:gd name="T23" fmla="*/ 19 h 146"/>
                <a:gd name="T24" fmla="*/ 12 w 257"/>
                <a:gd name="T25" fmla="*/ 15 h 146"/>
                <a:gd name="T26" fmla="*/ 18 w 257"/>
                <a:gd name="T27" fmla="*/ 15 h 146"/>
                <a:gd name="T28" fmla="*/ 20 w 257"/>
                <a:gd name="T29" fmla="*/ 15 h 146"/>
                <a:gd name="T30" fmla="*/ 18 w 257"/>
                <a:gd name="T31" fmla="*/ 13 h 146"/>
                <a:gd name="T32" fmla="*/ 18 w 257"/>
                <a:gd name="T33" fmla="*/ 11 h 146"/>
                <a:gd name="T34" fmla="*/ 18 w 257"/>
                <a:gd name="T35" fmla="*/ 10 h 146"/>
                <a:gd name="T36" fmla="*/ 21 w 257"/>
                <a:gd name="T37" fmla="*/ 9 h 146"/>
                <a:gd name="T38" fmla="*/ 22 w 257"/>
                <a:gd name="T39" fmla="*/ 8 h 146"/>
                <a:gd name="T40" fmla="*/ 22 w 257"/>
                <a:gd name="T41" fmla="*/ 8 h 146"/>
                <a:gd name="T42" fmla="*/ 24 w 257"/>
                <a:gd name="T43" fmla="*/ 9 h 146"/>
                <a:gd name="T44" fmla="*/ 27 w 257"/>
                <a:gd name="T45" fmla="*/ 11 h 146"/>
                <a:gd name="T46" fmla="*/ 30 w 257"/>
                <a:gd name="T47" fmla="*/ 13 h 146"/>
                <a:gd name="T48" fmla="*/ 32 w 257"/>
                <a:gd name="T49" fmla="*/ 15 h 146"/>
                <a:gd name="T50" fmla="*/ 33 w 257"/>
                <a:gd name="T51" fmla="*/ 15 h 146"/>
                <a:gd name="T52" fmla="*/ 31 w 257"/>
                <a:gd name="T53" fmla="*/ 12 h 146"/>
                <a:gd name="T54" fmla="*/ 28 w 257"/>
                <a:gd name="T55" fmla="*/ 8 h 146"/>
                <a:gd name="T56" fmla="*/ 26 w 257"/>
                <a:gd name="T57" fmla="*/ 7 h 146"/>
                <a:gd name="T58" fmla="*/ 26 w 257"/>
                <a:gd name="T59" fmla="*/ 7 h 14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257" h="146">
                  <a:moveTo>
                    <a:pt x="201" y="49"/>
                  </a:moveTo>
                  <a:lnTo>
                    <a:pt x="207" y="21"/>
                  </a:lnTo>
                  <a:lnTo>
                    <a:pt x="188" y="9"/>
                  </a:lnTo>
                  <a:lnTo>
                    <a:pt x="158" y="4"/>
                  </a:lnTo>
                  <a:lnTo>
                    <a:pt x="120" y="0"/>
                  </a:lnTo>
                  <a:lnTo>
                    <a:pt x="78" y="4"/>
                  </a:lnTo>
                  <a:lnTo>
                    <a:pt x="97" y="11"/>
                  </a:lnTo>
                  <a:lnTo>
                    <a:pt x="57" y="17"/>
                  </a:lnTo>
                  <a:lnTo>
                    <a:pt x="15" y="25"/>
                  </a:lnTo>
                  <a:lnTo>
                    <a:pt x="0" y="40"/>
                  </a:lnTo>
                  <a:lnTo>
                    <a:pt x="70" y="63"/>
                  </a:lnTo>
                  <a:lnTo>
                    <a:pt x="63" y="146"/>
                  </a:lnTo>
                  <a:lnTo>
                    <a:pt x="91" y="116"/>
                  </a:lnTo>
                  <a:lnTo>
                    <a:pt x="139" y="114"/>
                  </a:lnTo>
                  <a:lnTo>
                    <a:pt x="156" y="116"/>
                  </a:lnTo>
                  <a:lnTo>
                    <a:pt x="142" y="102"/>
                  </a:lnTo>
                  <a:lnTo>
                    <a:pt x="141" y="82"/>
                  </a:lnTo>
                  <a:lnTo>
                    <a:pt x="144" y="76"/>
                  </a:lnTo>
                  <a:lnTo>
                    <a:pt x="163" y="68"/>
                  </a:lnTo>
                  <a:lnTo>
                    <a:pt x="173" y="64"/>
                  </a:lnTo>
                  <a:lnTo>
                    <a:pt x="171" y="59"/>
                  </a:lnTo>
                  <a:lnTo>
                    <a:pt x="188" y="66"/>
                  </a:lnTo>
                  <a:lnTo>
                    <a:pt x="215" y="83"/>
                  </a:lnTo>
                  <a:lnTo>
                    <a:pt x="236" y="99"/>
                  </a:lnTo>
                  <a:lnTo>
                    <a:pt x="251" y="112"/>
                  </a:lnTo>
                  <a:lnTo>
                    <a:pt x="257" y="116"/>
                  </a:lnTo>
                  <a:lnTo>
                    <a:pt x="247" y="95"/>
                  </a:lnTo>
                  <a:lnTo>
                    <a:pt x="222" y="63"/>
                  </a:lnTo>
                  <a:lnTo>
                    <a:pt x="201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2" name="Freeform 98"/>
            <p:cNvSpPr>
              <a:spLocks/>
            </p:cNvSpPr>
            <p:nvPr/>
          </p:nvSpPr>
          <p:spPr bwMode="auto">
            <a:xfrm>
              <a:off x="4716" y="984"/>
              <a:ext cx="166" cy="361"/>
            </a:xfrm>
            <a:custGeom>
              <a:avLst/>
              <a:gdLst>
                <a:gd name="T0" fmla="*/ 3 w 333"/>
                <a:gd name="T1" fmla="*/ 7 h 722"/>
                <a:gd name="T2" fmla="*/ 3 w 333"/>
                <a:gd name="T3" fmla="*/ 17 h 722"/>
                <a:gd name="T4" fmla="*/ 2 w 333"/>
                <a:gd name="T5" fmla="*/ 21 h 722"/>
                <a:gd name="T6" fmla="*/ 3 w 333"/>
                <a:gd name="T7" fmla="*/ 25 h 722"/>
                <a:gd name="T8" fmla="*/ 4 w 333"/>
                <a:gd name="T9" fmla="*/ 32 h 722"/>
                <a:gd name="T10" fmla="*/ 5 w 333"/>
                <a:gd name="T11" fmla="*/ 44 h 722"/>
                <a:gd name="T12" fmla="*/ 7 w 333"/>
                <a:gd name="T13" fmla="*/ 49 h 722"/>
                <a:gd name="T14" fmla="*/ 11 w 333"/>
                <a:gd name="T15" fmla="*/ 64 h 722"/>
                <a:gd name="T16" fmla="*/ 13 w 333"/>
                <a:gd name="T17" fmla="*/ 68 h 722"/>
                <a:gd name="T18" fmla="*/ 15 w 333"/>
                <a:gd name="T19" fmla="*/ 74 h 722"/>
                <a:gd name="T20" fmla="*/ 17 w 333"/>
                <a:gd name="T21" fmla="*/ 76 h 722"/>
                <a:gd name="T22" fmla="*/ 18 w 333"/>
                <a:gd name="T23" fmla="*/ 79 h 722"/>
                <a:gd name="T24" fmla="*/ 20 w 333"/>
                <a:gd name="T25" fmla="*/ 83 h 722"/>
                <a:gd name="T26" fmla="*/ 22 w 333"/>
                <a:gd name="T27" fmla="*/ 84 h 722"/>
                <a:gd name="T28" fmla="*/ 29 w 333"/>
                <a:gd name="T29" fmla="*/ 86 h 722"/>
                <a:gd name="T30" fmla="*/ 40 w 333"/>
                <a:gd name="T31" fmla="*/ 89 h 722"/>
                <a:gd name="T32" fmla="*/ 40 w 333"/>
                <a:gd name="T33" fmla="*/ 90 h 722"/>
                <a:gd name="T34" fmla="*/ 34 w 333"/>
                <a:gd name="T35" fmla="*/ 88 h 722"/>
                <a:gd name="T36" fmla="*/ 27 w 333"/>
                <a:gd name="T37" fmla="*/ 87 h 722"/>
                <a:gd name="T38" fmla="*/ 20 w 333"/>
                <a:gd name="T39" fmla="*/ 84 h 722"/>
                <a:gd name="T40" fmla="*/ 16 w 333"/>
                <a:gd name="T41" fmla="*/ 77 h 722"/>
                <a:gd name="T42" fmla="*/ 15 w 333"/>
                <a:gd name="T43" fmla="*/ 75 h 722"/>
                <a:gd name="T44" fmla="*/ 12 w 333"/>
                <a:gd name="T45" fmla="*/ 70 h 722"/>
                <a:gd name="T46" fmla="*/ 9 w 333"/>
                <a:gd name="T47" fmla="*/ 65 h 722"/>
                <a:gd name="T48" fmla="*/ 8 w 333"/>
                <a:gd name="T49" fmla="*/ 61 h 722"/>
                <a:gd name="T50" fmla="*/ 6 w 333"/>
                <a:gd name="T51" fmla="*/ 53 h 722"/>
                <a:gd name="T52" fmla="*/ 4 w 333"/>
                <a:gd name="T53" fmla="*/ 45 h 722"/>
                <a:gd name="T54" fmla="*/ 3 w 333"/>
                <a:gd name="T55" fmla="*/ 32 h 722"/>
                <a:gd name="T56" fmla="*/ 1 w 333"/>
                <a:gd name="T57" fmla="*/ 25 h 722"/>
                <a:gd name="T58" fmla="*/ 0 w 333"/>
                <a:gd name="T59" fmla="*/ 21 h 722"/>
                <a:gd name="T60" fmla="*/ 2 w 333"/>
                <a:gd name="T61" fmla="*/ 18 h 722"/>
                <a:gd name="T62" fmla="*/ 2 w 333"/>
                <a:gd name="T63" fmla="*/ 1 h 722"/>
                <a:gd name="T64" fmla="*/ 3 w 333"/>
                <a:gd name="T65" fmla="*/ 2 h 72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33" h="722">
                  <a:moveTo>
                    <a:pt x="31" y="9"/>
                  </a:moveTo>
                  <a:lnTo>
                    <a:pt x="31" y="53"/>
                  </a:lnTo>
                  <a:lnTo>
                    <a:pt x="31" y="108"/>
                  </a:lnTo>
                  <a:lnTo>
                    <a:pt x="31" y="134"/>
                  </a:lnTo>
                  <a:lnTo>
                    <a:pt x="31" y="150"/>
                  </a:lnTo>
                  <a:lnTo>
                    <a:pt x="19" y="165"/>
                  </a:lnTo>
                  <a:lnTo>
                    <a:pt x="15" y="174"/>
                  </a:lnTo>
                  <a:lnTo>
                    <a:pt x="29" y="197"/>
                  </a:lnTo>
                  <a:lnTo>
                    <a:pt x="27" y="212"/>
                  </a:lnTo>
                  <a:lnTo>
                    <a:pt x="38" y="250"/>
                  </a:lnTo>
                  <a:lnTo>
                    <a:pt x="38" y="294"/>
                  </a:lnTo>
                  <a:lnTo>
                    <a:pt x="42" y="346"/>
                  </a:lnTo>
                  <a:lnTo>
                    <a:pt x="55" y="376"/>
                  </a:lnTo>
                  <a:lnTo>
                    <a:pt x="61" y="389"/>
                  </a:lnTo>
                  <a:lnTo>
                    <a:pt x="69" y="456"/>
                  </a:lnTo>
                  <a:lnTo>
                    <a:pt x="88" y="505"/>
                  </a:lnTo>
                  <a:lnTo>
                    <a:pt x="95" y="520"/>
                  </a:lnTo>
                  <a:lnTo>
                    <a:pt x="105" y="543"/>
                  </a:lnTo>
                  <a:lnTo>
                    <a:pt x="116" y="572"/>
                  </a:lnTo>
                  <a:lnTo>
                    <a:pt x="124" y="587"/>
                  </a:lnTo>
                  <a:lnTo>
                    <a:pt x="129" y="595"/>
                  </a:lnTo>
                  <a:lnTo>
                    <a:pt x="139" y="608"/>
                  </a:lnTo>
                  <a:lnTo>
                    <a:pt x="145" y="617"/>
                  </a:lnTo>
                  <a:lnTo>
                    <a:pt x="148" y="625"/>
                  </a:lnTo>
                  <a:lnTo>
                    <a:pt x="156" y="642"/>
                  </a:lnTo>
                  <a:lnTo>
                    <a:pt x="167" y="661"/>
                  </a:lnTo>
                  <a:lnTo>
                    <a:pt x="173" y="669"/>
                  </a:lnTo>
                  <a:lnTo>
                    <a:pt x="181" y="672"/>
                  </a:lnTo>
                  <a:lnTo>
                    <a:pt x="215" y="684"/>
                  </a:lnTo>
                  <a:lnTo>
                    <a:pt x="234" y="688"/>
                  </a:lnTo>
                  <a:lnTo>
                    <a:pt x="301" y="697"/>
                  </a:lnTo>
                  <a:lnTo>
                    <a:pt x="327" y="707"/>
                  </a:lnTo>
                  <a:lnTo>
                    <a:pt x="333" y="722"/>
                  </a:lnTo>
                  <a:lnTo>
                    <a:pt x="323" y="716"/>
                  </a:lnTo>
                  <a:lnTo>
                    <a:pt x="308" y="709"/>
                  </a:lnTo>
                  <a:lnTo>
                    <a:pt x="276" y="703"/>
                  </a:lnTo>
                  <a:lnTo>
                    <a:pt x="247" y="701"/>
                  </a:lnTo>
                  <a:lnTo>
                    <a:pt x="217" y="695"/>
                  </a:lnTo>
                  <a:lnTo>
                    <a:pt x="173" y="682"/>
                  </a:lnTo>
                  <a:lnTo>
                    <a:pt x="160" y="665"/>
                  </a:lnTo>
                  <a:lnTo>
                    <a:pt x="145" y="640"/>
                  </a:lnTo>
                  <a:lnTo>
                    <a:pt x="131" y="615"/>
                  </a:lnTo>
                  <a:lnTo>
                    <a:pt x="126" y="606"/>
                  </a:lnTo>
                  <a:lnTo>
                    <a:pt x="124" y="598"/>
                  </a:lnTo>
                  <a:lnTo>
                    <a:pt x="114" y="581"/>
                  </a:lnTo>
                  <a:lnTo>
                    <a:pt x="103" y="560"/>
                  </a:lnTo>
                  <a:lnTo>
                    <a:pt x="91" y="543"/>
                  </a:lnTo>
                  <a:lnTo>
                    <a:pt x="78" y="513"/>
                  </a:lnTo>
                  <a:lnTo>
                    <a:pt x="72" y="496"/>
                  </a:lnTo>
                  <a:lnTo>
                    <a:pt x="69" y="486"/>
                  </a:lnTo>
                  <a:lnTo>
                    <a:pt x="63" y="463"/>
                  </a:lnTo>
                  <a:lnTo>
                    <a:pt x="51" y="420"/>
                  </a:lnTo>
                  <a:lnTo>
                    <a:pt x="48" y="384"/>
                  </a:lnTo>
                  <a:lnTo>
                    <a:pt x="36" y="355"/>
                  </a:lnTo>
                  <a:lnTo>
                    <a:pt x="25" y="309"/>
                  </a:lnTo>
                  <a:lnTo>
                    <a:pt x="25" y="256"/>
                  </a:lnTo>
                  <a:lnTo>
                    <a:pt x="23" y="233"/>
                  </a:lnTo>
                  <a:lnTo>
                    <a:pt x="13" y="197"/>
                  </a:lnTo>
                  <a:lnTo>
                    <a:pt x="4" y="182"/>
                  </a:lnTo>
                  <a:lnTo>
                    <a:pt x="0" y="167"/>
                  </a:lnTo>
                  <a:lnTo>
                    <a:pt x="8" y="157"/>
                  </a:lnTo>
                  <a:lnTo>
                    <a:pt x="17" y="140"/>
                  </a:lnTo>
                  <a:lnTo>
                    <a:pt x="17" y="22"/>
                  </a:lnTo>
                  <a:lnTo>
                    <a:pt x="17" y="1"/>
                  </a:lnTo>
                  <a:lnTo>
                    <a:pt x="29" y="0"/>
                  </a:lnTo>
                  <a:lnTo>
                    <a:pt x="31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3" name="Freeform 99"/>
            <p:cNvSpPr>
              <a:spLocks/>
            </p:cNvSpPr>
            <p:nvPr/>
          </p:nvSpPr>
          <p:spPr bwMode="auto">
            <a:xfrm>
              <a:off x="4721" y="1067"/>
              <a:ext cx="71" cy="135"/>
            </a:xfrm>
            <a:custGeom>
              <a:avLst/>
              <a:gdLst>
                <a:gd name="T0" fmla="*/ 1 w 142"/>
                <a:gd name="T1" fmla="*/ 1 h 270"/>
                <a:gd name="T2" fmla="*/ 4 w 142"/>
                <a:gd name="T3" fmla="*/ 0 h 270"/>
                <a:gd name="T4" fmla="*/ 6 w 142"/>
                <a:gd name="T5" fmla="*/ 1 h 270"/>
                <a:gd name="T6" fmla="*/ 8 w 142"/>
                <a:gd name="T7" fmla="*/ 2 h 270"/>
                <a:gd name="T8" fmla="*/ 16 w 142"/>
                <a:gd name="T9" fmla="*/ 5 h 270"/>
                <a:gd name="T10" fmla="*/ 17 w 142"/>
                <a:gd name="T11" fmla="*/ 6 h 270"/>
                <a:gd name="T12" fmla="*/ 18 w 142"/>
                <a:gd name="T13" fmla="*/ 7 h 270"/>
                <a:gd name="T14" fmla="*/ 18 w 142"/>
                <a:gd name="T15" fmla="*/ 13 h 270"/>
                <a:gd name="T16" fmla="*/ 18 w 142"/>
                <a:gd name="T17" fmla="*/ 18 h 270"/>
                <a:gd name="T18" fmla="*/ 17 w 142"/>
                <a:gd name="T19" fmla="*/ 23 h 270"/>
                <a:gd name="T20" fmla="*/ 16 w 142"/>
                <a:gd name="T21" fmla="*/ 24 h 270"/>
                <a:gd name="T22" fmla="*/ 15 w 142"/>
                <a:gd name="T23" fmla="*/ 26 h 270"/>
                <a:gd name="T24" fmla="*/ 15 w 142"/>
                <a:gd name="T25" fmla="*/ 28 h 270"/>
                <a:gd name="T26" fmla="*/ 14 w 142"/>
                <a:gd name="T27" fmla="*/ 32 h 270"/>
                <a:gd name="T28" fmla="*/ 15 w 142"/>
                <a:gd name="T29" fmla="*/ 33 h 270"/>
                <a:gd name="T30" fmla="*/ 15 w 142"/>
                <a:gd name="T31" fmla="*/ 33 h 270"/>
                <a:gd name="T32" fmla="*/ 14 w 142"/>
                <a:gd name="T33" fmla="*/ 34 h 270"/>
                <a:gd name="T34" fmla="*/ 13 w 142"/>
                <a:gd name="T35" fmla="*/ 33 h 270"/>
                <a:gd name="T36" fmla="*/ 13 w 142"/>
                <a:gd name="T37" fmla="*/ 31 h 270"/>
                <a:gd name="T38" fmla="*/ 13 w 142"/>
                <a:gd name="T39" fmla="*/ 29 h 270"/>
                <a:gd name="T40" fmla="*/ 16 w 142"/>
                <a:gd name="T41" fmla="*/ 22 h 270"/>
                <a:gd name="T42" fmla="*/ 16 w 142"/>
                <a:gd name="T43" fmla="*/ 14 h 270"/>
                <a:gd name="T44" fmla="*/ 16 w 142"/>
                <a:gd name="T45" fmla="*/ 11 h 270"/>
                <a:gd name="T46" fmla="*/ 15 w 142"/>
                <a:gd name="T47" fmla="*/ 9 h 270"/>
                <a:gd name="T48" fmla="*/ 14 w 142"/>
                <a:gd name="T49" fmla="*/ 9 h 270"/>
                <a:gd name="T50" fmla="*/ 13 w 142"/>
                <a:gd name="T51" fmla="*/ 9 h 270"/>
                <a:gd name="T52" fmla="*/ 12 w 142"/>
                <a:gd name="T53" fmla="*/ 7 h 270"/>
                <a:gd name="T54" fmla="*/ 13 w 142"/>
                <a:gd name="T55" fmla="*/ 5 h 270"/>
                <a:gd name="T56" fmla="*/ 8 w 142"/>
                <a:gd name="T57" fmla="*/ 4 h 270"/>
                <a:gd name="T58" fmla="*/ 5 w 142"/>
                <a:gd name="T59" fmla="*/ 4 h 270"/>
                <a:gd name="T60" fmla="*/ 3 w 142"/>
                <a:gd name="T61" fmla="*/ 3 h 270"/>
                <a:gd name="T62" fmla="*/ 1 w 142"/>
                <a:gd name="T63" fmla="*/ 3 h 270"/>
                <a:gd name="T64" fmla="*/ 0 w 142"/>
                <a:gd name="T65" fmla="*/ 1 h 270"/>
                <a:gd name="T66" fmla="*/ 1 w 142"/>
                <a:gd name="T67" fmla="*/ 1 h 270"/>
                <a:gd name="T68" fmla="*/ 1 w 142"/>
                <a:gd name="T69" fmla="*/ 1 h 27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42" h="270">
                  <a:moveTo>
                    <a:pt x="7" y="4"/>
                  </a:moveTo>
                  <a:lnTo>
                    <a:pt x="32" y="0"/>
                  </a:lnTo>
                  <a:lnTo>
                    <a:pt x="47" y="6"/>
                  </a:lnTo>
                  <a:lnTo>
                    <a:pt x="59" y="9"/>
                  </a:lnTo>
                  <a:lnTo>
                    <a:pt x="123" y="34"/>
                  </a:lnTo>
                  <a:lnTo>
                    <a:pt x="131" y="42"/>
                  </a:lnTo>
                  <a:lnTo>
                    <a:pt x="138" y="55"/>
                  </a:lnTo>
                  <a:lnTo>
                    <a:pt x="142" y="101"/>
                  </a:lnTo>
                  <a:lnTo>
                    <a:pt x="137" y="141"/>
                  </a:lnTo>
                  <a:lnTo>
                    <a:pt x="129" y="181"/>
                  </a:lnTo>
                  <a:lnTo>
                    <a:pt x="125" y="190"/>
                  </a:lnTo>
                  <a:lnTo>
                    <a:pt x="119" y="205"/>
                  </a:lnTo>
                  <a:lnTo>
                    <a:pt x="114" y="224"/>
                  </a:lnTo>
                  <a:lnTo>
                    <a:pt x="112" y="249"/>
                  </a:lnTo>
                  <a:lnTo>
                    <a:pt x="116" y="260"/>
                  </a:lnTo>
                  <a:lnTo>
                    <a:pt x="119" y="264"/>
                  </a:lnTo>
                  <a:lnTo>
                    <a:pt x="110" y="270"/>
                  </a:lnTo>
                  <a:lnTo>
                    <a:pt x="104" y="258"/>
                  </a:lnTo>
                  <a:lnTo>
                    <a:pt x="98" y="243"/>
                  </a:lnTo>
                  <a:lnTo>
                    <a:pt x="102" y="232"/>
                  </a:lnTo>
                  <a:lnTo>
                    <a:pt x="121" y="171"/>
                  </a:lnTo>
                  <a:lnTo>
                    <a:pt x="127" y="110"/>
                  </a:lnTo>
                  <a:lnTo>
                    <a:pt x="125" y="82"/>
                  </a:lnTo>
                  <a:lnTo>
                    <a:pt x="119" y="72"/>
                  </a:lnTo>
                  <a:lnTo>
                    <a:pt x="110" y="68"/>
                  </a:lnTo>
                  <a:lnTo>
                    <a:pt x="100" y="65"/>
                  </a:lnTo>
                  <a:lnTo>
                    <a:pt x="91" y="51"/>
                  </a:lnTo>
                  <a:lnTo>
                    <a:pt x="97" y="38"/>
                  </a:lnTo>
                  <a:lnTo>
                    <a:pt x="64" y="32"/>
                  </a:lnTo>
                  <a:lnTo>
                    <a:pt x="36" y="25"/>
                  </a:lnTo>
                  <a:lnTo>
                    <a:pt x="24" y="23"/>
                  </a:lnTo>
                  <a:lnTo>
                    <a:pt x="5" y="23"/>
                  </a:lnTo>
                  <a:lnTo>
                    <a:pt x="0" y="8"/>
                  </a:lnTo>
                  <a:lnTo>
                    <a:pt x="7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4" name="Freeform 100"/>
            <p:cNvSpPr>
              <a:spLocks/>
            </p:cNvSpPr>
            <p:nvPr/>
          </p:nvSpPr>
          <p:spPr bwMode="auto">
            <a:xfrm>
              <a:off x="4741" y="1106"/>
              <a:ext cx="45" cy="13"/>
            </a:xfrm>
            <a:custGeom>
              <a:avLst/>
              <a:gdLst>
                <a:gd name="T0" fmla="*/ 10 w 91"/>
                <a:gd name="T1" fmla="*/ 1 h 26"/>
                <a:gd name="T2" fmla="*/ 6 w 91"/>
                <a:gd name="T3" fmla="*/ 0 h 26"/>
                <a:gd name="T4" fmla="*/ 2 w 91"/>
                <a:gd name="T5" fmla="*/ 0 h 26"/>
                <a:gd name="T6" fmla="*/ 0 w 91"/>
                <a:gd name="T7" fmla="*/ 0 h 26"/>
                <a:gd name="T8" fmla="*/ 0 w 91"/>
                <a:gd name="T9" fmla="*/ 1 h 26"/>
                <a:gd name="T10" fmla="*/ 0 w 91"/>
                <a:gd name="T11" fmla="*/ 2 h 26"/>
                <a:gd name="T12" fmla="*/ 1 w 91"/>
                <a:gd name="T13" fmla="*/ 2 h 26"/>
                <a:gd name="T14" fmla="*/ 2 w 91"/>
                <a:gd name="T15" fmla="*/ 2 h 26"/>
                <a:gd name="T16" fmla="*/ 3 w 91"/>
                <a:gd name="T17" fmla="*/ 3 h 26"/>
                <a:gd name="T18" fmla="*/ 5 w 91"/>
                <a:gd name="T19" fmla="*/ 4 h 26"/>
                <a:gd name="T20" fmla="*/ 7 w 91"/>
                <a:gd name="T21" fmla="*/ 4 h 26"/>
                <a:gd name="T22" fmla="*/ 8 w 91"/>
                <a:gd name="T23" fmla="*/ 3 h 26"/>
                <a:gd name="T24" fmla="*/ 8 w 91"/>
                <a:gd name="T25" fmla="*/ 2 h 26"/>
                <a:gd name="T26" fmla="*/ 11 w 91"/>
                <a:gd name="T27" fmla="*/ 2 h 26"/>
                <a:gd name="T28" fmla="*/ 10 w 91"/>
                <a:gd name="T29" fmla="*/ 1 h 26"/>
                <a:gd name="T30" fmla="*/ 10 w 91"/>
                <a:gd name="T31" fmla="*/ 1 h 2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91" h="26">
                  <a:moveTo>
                    <a:pt x="85" y="4"/>
                  </a:moveTo>
                  <a:lnTo>
                    <a:pt x="53" y="0"/>
                  </a:lnTo>
                  <a:lnTo>
                    <a:pt x="22" y="0"/>
                  </a:lnTo>
                  <a:lnTo>
                    <a:pt x="7" y="0"/>
                  </a:lnTo>
                  <a:lnTo>
                    <a:pt x="1" y="4"/>
                  </a:lnTo>
                  <a:lnTo>
                    <a:pt x="0" y="15"/>
                  </a:lnTo>
                  <a:lnTo>
                    <a:pt x="15" y="15"/>
                  </a:lnTo>
                  <a:lnTo>
                    <a:pt x="20" y="11"/>
                  </a:lnTo>
                  <a:lnTo>
                    <a:pt x="30" y="21"/>
                  </a:lnTo>
                  <a:lnTo>
                    <a:pt x="45" y="26"/>
                  </a:lnTo>
                  <a:lnTo>
                    <a:pt x="58" y="25"/>
                  </a:lnTo>
                  <a:lnTo>
                    <a:pt x="68" y="21"/>
                  </a:lnTo>
                  <a:lnTo>
                    <a:pt x="68" y="13"/>
                  </a:lnTo>
                  <a:lnTo>
                    <a:pt x="91" y="11"/>
                  </a:lnTo>
                  <a:lnTo>
                    <a:pt x="85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5" name="Freeform 101"/>
            <p:cNvSpPr>
              <a:spLocks/>
            </p:cNvSpPr>
            <p:nvPr/>
          </p:nvSpPr>
          <p:spPr bwMode="auto">
            <a:xfrm>
              <a:off x="4690" y="1093"/>
              <a:ext cx="99" cy="83"/>
            </a:xfrm>
            <a:custGeom>
              <a:avLst/>
              <a:gdLst>
                <a:gd name="T0" fmla="*/ 24 w 198"/>
                <a:gd name="T1" fmla="*/ 4 h 168"/>
                <a:gd name="T2" fmla="*/ 22 w 198"/>
                <a:gd name="T3" fmla="*/ 3 h 168"/>
                <a:gd name="T4" fmla="*/ 20 w 198"/>
                <a:gd name="T5" fmla="*/ 2 h 168"/>
                <a:gd name="T6" fmla="*/ 19 w 198"/>
                <a:gd name="T7" fmla="*/ 2 h 168"/>
                <a:gd name="T8" fmla="*/ 10 w 198"/>
                <a:gd name="T9" fmla="*/ 1 h 168"/>
                <a:gd name="T10" fmla="*/ 6 w 198"/>
                <a:gd name="T11" fmla="*/ 2 h 168"/>
                <a:gd name="T12" fmla="*/ 4 w 198"/>
                <a:gd name="T13" fmla="*/ 4 h 168"/>
                <a:gd name="T14" fmla="*/ 2 w 198"/>
                <a:gd name="T15" fmla="*/ 5 h 168"/>
                <a:gd name="T16" fmla="*/ 2 w 198"/>
                <a:gd name="T17" fmla="*/ 8 h 168"/>
                <a:gd name="T18" fmla="*/ 3 w 198"/>
                <a:gd name="T19" fmla="*/ 10 h 168"/>
                <a:gd name="T20" fmla="*/ 4 w 198"/>
                <a:gd name="T21" fmla="*/ 13 h 168"/>
                <a:gd name="T22" fmla="*/ 5 w 198"/>
                <a:gd name="T23" fmla="*/ 14 h 168"/>
                <a:gd name="T24" fmla="*/ 6 w 198"/>
                <a:gd name="T25" fmla="*/ 16 h 168"/>
                <a:gd name="T26" fmla="*/ 8 w 198"/>
                <a:gd name="T27" fmla="*/ 17 h 168"/>
                <a:gd name="T28" fmla="*/ 9 w 198"/>
                <a:gd name="T29" fmla="*/ 18 h 168"/>
                <a:gd name="T30" fmla="*/ 10 w 198"/>
                <a:gd name="T31" fmla="*/ 18 h 168"/>
                <a:gd name="T32" fmla="*/ 12 w 198"/>
                <a:gd name="T33" fmla="*/ 19 h 168"/>
                <a:gd name="T34" fmla="*/ 16 w 198"/>
                <a:gd name="T35" fmla="*/ 19 h 168"/>
                <a:gd name="T36" fmla="*/ 19 w 198"/>
                <a:gd name="T37" fmla="*/ 19 h 168"/>
                <a:gd name="T38" fmla="*/ 21 w 198"/>
                <a:gd name="T39" fmla="*/ 17 h 168"/>
                <a:gd name="T40" fmla="*/ 24 w 198"/>
                <a:gd name="T41" fmla="*/ 14 h 168"/>
                <a:gd name="T42" fmla="*/ 23 w 198"/>
                <a:gd name="T43" fmla="*/ 17 h 168"/>
                <a:gd name="T44" fmla="*/ 20 w 198"/>
                <a:gd name="T45" fmla="*/ 20 h 168"/>
                <a:gd name="T46" fmla="*/ 18 w 198"/>
                <a:gd name="T47" fmla="*/ 20 h 168"/>
                <a:gd name="T48" fmla="*/ 13 w 198"/>
                <a:gd name="T49" fmla="*/ 20 h 168"/>
                <a:gd name="T50" fmla="*/ 8 w 198"/>
                <a:gd name="T51" fmla="*/ 18 h 168"/>
                <a:gd name="T52" fmla="*/ 6 w 198"/>
                <a:gd name="T53" fmla="*/ 17 h 168"/>
                <a:gd name="T54" fmla="*/ 5 w 198"/>
                <a:gd name="T55" fmla="*/ 16 h 168"/>
                <a:gd name="T56" fmla="*/ 4 w 198"/>
                <a:gd name="T57" fmla="*/ 14 h 168"/>
                <a:gd name="T58" fmla="*/ 3 w 198"/>
                <a:gd name="T59" fmla="*/ 14 h 168"/>
                <a:gd name="T60" fmla="*/ 1 w 198"/>
                <a:gd name="T61" fmla="*/ 7 h 168"/>
                <a:gd name="T62" fmla="*/ 0 w 198"/>
                <a:gd name="T63" fmla="*/ 5 h 168"/>
                <a:gd name="T64" fmla="*/ 2 w 198"/>
                <a:gd name="T65" fmla="*/ 4 h 168"/>
                <a:gd name="T66" fmla="*/ 2 w 198"/>
                <a:gd name="T67" fmla="*/ 3 h 168"/>
                <a:gd name="T68" fmla="*/ 4 w 198"/>
                <a:gd name="T69" fmla="*/ 1 h 168"/>
                <a:gd name="T70" fmla="*/ 6 w 198"/>
                <a:gd name="T71" fmla="*/ 1 h 168"/>
                <a:gd name="T72" fmla="*/ 8 w 198"/>
                <a:gd name="T73" fmla="*/ 0 h 168"/>
                <a:gd name="T74" fmla="*/ 13 w 198"/>
                <a:gd name="T75" fmla="*/ 0 h 168"/>
                <a:gd name="T76" fmla="*/ 19 w 198"/>
                <a:gd name="T77" fmla="*/ 1 h 168"/>
                <a:gd name="T78" fmla="*/ 23 w 198"/>
                <a:gd name="T79" fmla="*/ 2 h 168"/>
                <a:gd name="T80" fmla="*/ 25 w 198"/>
                <a:gd name="T81" fmla="*/ 3 h 168"/>
                <a:gd name="T82" fmla="*/ 24 w 198"/>
                <a:gd name="T83" fmla="*/ 4 h 168"/>
                <a:gd name="T84" fmla="*/ 24 w 198"/>
                <a:gd name="T85" fmla="*/ 4 h 168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198" h="168">
                  <a:moveTo>
                    <a:pt x="188" y="38"/>
                  </a:moveTo>
                  <a:lnTo>
                    <a:pt x="173" y="29"/>
                  </a:lnTo>
                  <a:lnTo>
                    <a:pt x="159" y="23"/>
                  </a:lnTo>
                  <a:lnTo>
                    <a:pt x="148" y="19"/>
                  </a:lnTo>
                  <a:lnTo>
                    <a:pt x="76" y="14"/>
                  </a:lnTo>
                  <a:lnTo>
                    <a:pt x="42" y="23"/>
                  </a:lnTo>
                  <a:lnTo>
                    <a:pt x="26" y="34"/>
                  </a:lnTo>
                  <a:lnTo>
                    <a:pt x="15" y="44"/>
                  </a:lnTo>
                  <a:lnTo>
                    <a:pt x="15" y="67"/>
                  </a:lnTo>
                  <a:lnTo>
                    <a:pt x="24" y="88"/>
                  </a:lnTo>
                  <a:lnTo>
                    <a:pt x="30" y="105"/>
                  </a:lnTo>
                  <a:lnTo>
                    <a:pt x="40" y="118"/>
                  </a:lnTo>
                  <a:lnTo>
                    <a:pt x="47" y="130"/>
                  </a:lnTo>
                  <a:lnTo>
                    <a:pt x="57" y="139"/>
                  </a:lnTo>
                  <a:lnTo>
                    <a:pt x="68" y="145"/>
                  </a:lnTo>
                  <a:lnTo>
                    <a:pt x="80" y="152"/>
                  </a:lnTo>
                  <a:lnTo>
                    <a:pt x="91" y="158"/>
                  </a:lnTo>
                  <a:lnTo>
                    <a:pt x="123" y="158"/>
                  </a:lnTo>
                  <a:lnTo>
                    <a:pt x="152" y="154"/>
                  </a:lnTo>
                  <a:lnTo>
                    <a:pt x="165" y="143"/>
                  </a:lnTo>
                  <a:lnTo>
                    <a:pt x="188" y="118"/>
                  </a:lnTo>
                  <a:lnTo>
                    <a:pt x="177" y="143"/>
                  </a:lnTo>
                  <a:lnTo>
                    <a:pt x="159" y="162"/>
                  </a:lnTo>
                  <a:lnTo>
                    <a:pt x="139" y="168"/>
                  </a:lnTo>
                  <a:lnTo>
                    <a:pt x="97" y="166"/>
                  </a:lnTo>
                  <a:lnTo>
                    <a:pt x="59" y="152"/>
                  </a:lnTo>
                  <a:lnTo>
                    <a:pt x="47" y="143"/>
                  </a:lnTo>
                  <a:lnTo>
                    <a:pt x="36" y="130"/>
                  </a:lnTo>
                  <a:lnTo>
                    <a:pt x="26" y="118"/>
                  </a:lnTo>
                  <a:lnTo>
                    <a:pt x="21" y="114"/>
                  </a:lnTo>
                  <a:lnTo>
                    <a:pt x="4" y="63"/>
                  </a:lnTo>
                  <a:lnTo>
                    <a:pt x="0" y="46"/>
                  </a:lnTo>
                  <a:lnTo>
                    <a:pt x="9" y="33"/>
                  </a:lnTo>
                  <a:lnTo>
                    <a:pt x="13" y="27"/>
                  </a:lnTo>
                  <a:lnTo>
                    <a:pt x="32" y="15"/>
                  </a:lnTo>
                  <a:lnTo>
                    <a:pt x="47" y="8"/>
                  </a:lnTo>
                  <a:lnTo>
                    <a:pt x="61" y="4"/>
                  </a:lnTo>
                  <a:lnTo>
                    <a:pt x="102" y="0"/>
                  </a:lnTo>
                  <a:lnTo>
                    <a:pt x="150" y="10"/>
                  </a:lnTo>
                  <a:lnTo>
                    <a:pt x="179" y="21"/>
                  </a:lnTo>
                  <a:lnTo>
                    <a:pt x="198" y="31"/>
                  </a:lnTo>
                  <a:lnTo>
                    <a:pt x="188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6" name="Freeform 102"/>
            <p:cNvSpPr>
              <a:spLocks/>
            </p:cNvSpPr>
            <p:nvPr/>
          </p:nvSpPr>
          <p:spPr bwMode="auto">
            <a:xfrm>
              <a:off x="4752" y="1112"/>
              <a:ext cx="35" cy="30"/>
            </a:xfrm>
            <a:custGeom>
              <a:avLst/>
              <a:gdLst>
                <a:gd name="T0" fmla="*/ 7 w 71"/>
                <a:gd name="T1" fmla="*/ 0 h 61"/>
                <a:gd name="T2" fmla="*/ 7 w 71"/>
                <a:gd name="T3" fmla="*/ 1 h 61"/>
                <a:gd name="T4" fmla="*/ 5 w 71"/>
                <a:gd name="T5" fmla="*/ 1 h 61"/>
                <a:gd name="T6" fmla="*/ 4 w 71"/>
                <a:gd name="T7" fmla="*/ 2 h 61"/>
                <a:gd name="T8" fmla="*/ 1 w 71"/>
                <a:gd name="T9" fmla="*/ 3 h 61"/>
                <a:gd name="T10" fmla="*/ 0 w 71"/>
                <a:gd name="T11" fmla="*/ 3 h 61"/>
                <a:gd name="T12" fmla="*/ 1 w 71"/>
                <a:gd name="T13" fmla="*/ 4 h 61"/>
                <a:gd name="T14" fmla="*/ 5 w 71"/>
                <a:gd name="T15" fmla="*/ 3 h 61"/>
                <a:gd name="T16" fmla="*/ 6 w 71"/>
                <a:gd name="T17" fmla="*/ 4 h 61"/>
                <a:gd name="T18" fmla="*/ 4 w 71"/>
                <a:gd name="T19" fmla="*/ 6 h 61"/>
                <a:gd name="T20" fmla="*/ 2 w 71"/>
                <a:gd name="T21" fmla="*/ 7 h 61"/>
                <a:gd name="T22" fmla="*/ 5 w 71"/>
                <a:gd name="T23" fmla="*/ 7 h 61"/>
                <a:gd name="T24" fmla="*/ 7 w 71"/>
                <a:gd name="T25" fmla="*/ 6 h 61"/>
                <a:gd name="T26" fmla="*/ 7 w 71"/>
                <a:gd name="T27" fmla="*/ 5 h 61"/>
                <a:gd name="T28" fmla="*/ 8 w 71"/>
                <a:gd name="T29" fmla="*/ 2 h 61"/>
                <a:gd name="T30" fmla="*/ 8 w 71"/>
                <a:gd name="T31" fmla="*/ 0 h 61"/>
                <a:gd name="T32" fmla="*/ 7 w 71"/>
                <a:gd name="T33" fmla="*/ 0 h 61"/>
                <a:gd name="T34" fmla="*/ 7 w 71"/>
                <a:gd name="T35" fmla="*/ 0 h 6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1" h="61">
                  <a:moveTo>
                    <a:pt x="61" y="0"/>
                  </a:moveTo>
                  <a:lnTo>
                    <a:pt x="57" y="10"/>
                  </a:lnTo>
                  <a:lnTo>
                    <a:pt x="46" y="15"/>
                  </a:lnTo>
                  <a:lnTo>
                    <a:pt x="36" y="23"/>
                  </a:lnTo>
                  <a:lnTo>
                    <a:pt x="14" y="27"/>
                  </a:lnTo>
                  <a:lnTo>
                    <a:pt x="0" y="27"/>
                  </a:lnTo>
                  <a:lnTo>
                    <a:pt x="12" y="34"/>
                  </a:lnTo>
                  <a:lnTo>
                    <a:pt x="44" y="29"/>
                  </a:lnTo>
                  <a:lnTo>
                    <a:pt x="52" y="38"/>
                  </a:lnTo>
                  <a:lnTo>
                    <a:pt x="38" y="48"/>
                  </a:lnTo>
                  <a:lnTo>
                    <a:pt x="19" y="61"/>
                  </a:lnTo>
                  <a:lnTo>
                    <a:pt x="44" y="59"/>
                  </a:lnTo>
                  <a:lnTo>
                    <a:pt x="56" y="52"/>
                  </a:lnTo>
                  <a:lnTo>
                    <a:pt x="61" y="46"/>
                  </a:lnTo>
                  <a:lnTo>
                    <a:pt x="69" y="19"/>
                  </a:lnTo>
                  <a:lnTo>
                    <a:pt x="71" y="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7" name="Freeform 103"/>
            <p:cNvSpPr>
              <a:spLocks/>
            </p:cNvSpPr>
            <p:nvPr/>
          </p:nvSpPr>
          <p:spPr bwMode="auto">
            <a:xfrm>
              <a:off x="4779" y="1198"/>
              <a:ext cx="34" cy="11"/>
            </a:xfrm>
            <a:custGeom>
              <a:avLst/>
              <a:gdLst>
                <a:gd name="T0" fmla="*/ 0 w 68"/>
                <a:gd name="T1" fmla="*/ 0 h 21"/>
                <a:gd name="T2" fmla="*/ 2 w 68"/>
                <a:gd name="T3" fmla="*/ 1 h 21"/>
                <a:gd name="T4" fmla="*/ 4 w 68"/>
                <a:gd name="T5" fmla="*/ 2 h 21"/>
                <a:gd name="T6" fmla="*/ 9 w 68"/>
                <a:gd name="T7" fmla="*/ 2 h 21"/>
                <a:gd name="T8" fmla="*/ 8 w 68"/>
                <a:gd name="T9" fmla="*/ 3 h 21"/>
                <a:gd name="T10" fmla="*/ 4 w 68"/>
                <a:gd name="T11" fmla="*/ 3 h 21"/>
                <a:gd name="T12" fmla="*/ 0 w 68"/>
                <a:gd name="T13" fmla="*/ 0 h 21"/>
                <a:gd name="T14" fmla="*/ 0 w 68"/>
                <a:gd name="T15" fmla="*/ 0 h 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" h="21">
                  <a:moveTo>
                    <a:pt x="0" y="0"/>
                  </a:moveTo>
                  <a:lnTo>
                    <a:pt x="13" y="6"/>
                  </a:lnTo>
                  <a:lnTo>
                    <a:pt x="30" y="14"/>
                  </a:lnTo>
                  <a:lnTo>
                    <a:pt x="68" y="15"/>
                  </a:lnTo>
                  <a:lnTo>
                    <a:pt x="57" y="21"/>
                  </a:lnTo>
                  <a:lnTo>
                    <a:pt x="28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8" name="Freeform 104"/>
            <p:cNvSpPr>
              <a:spLocks/>
            </p:cNvSpPr>
            <p:nvPr/>
          </p:nvSpPr>
          <p:spPr bwMode="auto">
            <a:xfrm>
              <a:off x="4812" y="1197"/>
              <a:ext cx="25" cy="6"/>
            </a:xfrm>
            <a:custGeom>
              <a:avLst/>
              <a:gdLst>
                <a:gd name="T0" fmla="*/ 1 w 50"/>
                <a:gd name="T1" fmla="*/ 2 h 12"/>
                <a:gd name="T2" fmla="*/ 0 w 50"/>
                <a:gd name="T3" fmla="*/ 2 h 12"/>
                <a:gd name="T4" fmla="*/ 1 w 50"/>
                <a:gd name="T5" fmla="*/ 1 h 12"/>
                <a:gd name="T6" fmla="*/ 3 w 50"/>
                <a:gd name="T7" fmla="*/ 0 h 12"/>
                <a:gd name="T8" fmla="*/ 6 w 50"/>
                <a:gd name="T9" fmla="*/ 0 h 12"/>
                <a:gd name="T10" fmla="*/ 7 w 50"/>
                <a:gd name="T11" fmla="*/ 2 h 12"/>
                <a:gd name="T12" fmla="*/ 5 w 50"/>
                <a:gd name="T13" fmla="*/ 1 h 12"/>
                <a:gd name="T14" fmla="*/ 3 w 50"/>
                <a:gd name="T15" fmla="*/ 1 h 12"/>
                <a:gd name="T16" fmla="*/ 1 w 50"/>
                <a:gd name="T17" fmla="*/ 2 h 12"/>
                <a:gd name="T18" fmla="*/ 1 w 50"/>
                <a:gd name="T19" fmla="*/ 2 h 1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0" h="12">
                  <a:moveTo>
                    <a:pt x="6" y="12"/>
                  </a:moveTo>
                  <a:lnTo>
                    <a:pt x="0" y="10"/>
                  </a:lnTo>
                  <a:lnTo>
                    <a:pt x="6" y="6"/>
                  </a:lnTo>
                  <a:lnTo>
                    <a:pt x="17" y="0"/>
                  </a:lnTo>
                  <a:lnTo>
                    <a:pt x="48" y="0"/>
                  </a:lnTo>
                  <a:lnTo>
                    <a:pt x="50" y="10"/>
                  </a:lnTo>
                  <a:lnTo>
                    <a:pt x="34" y="8"/>
                  </a:lnTo>
                  <a:lnTo>
                    <a:pt x="21" y="6"/>
                  </a:lnTo>
                  <a:lnTo>
                    <a:pt x="6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59" name="Freeform 105"/>
            <p:cNvSpPr>
              <a:spLocks/>
            </p:cNvSpPr>
            <p:nvPr/>
          </p:nvSpPr>
          <p:spPr bwMode="auto">
            <a:xfrm>
              <a:off x="4805" y="1168"/>
              <a:ext cx="47" cy="47"/>
            </a:xfrm>
            <a:custGeom>
              <a:avLst/>
              <a:gdLst>
                <a:gd name="T0" fmla="*/ 9 w 93"/>
                <a:gd name="T1" fmla="*/ 8 h 95"/>
                <a:gd name="T2" fmla="*/ 11 w 93"/>
                <a:gd name="T3" fmla="*/ 6 h 95"/>
                <a:gd name="T4" fmla="*/ 10 w 93"/>
                <a:gd name="T5" fmla="*/ 4 h 95"/>
                <a:gd name="T6" fmla="*/ 10 w 93"/>
                <a:gd name="T7" fmla="*/ 3 h 95"/>
                <a:gd name="T8" fmla="*/ 9 w 93"/>
                <a:gd name="T9" fmla="*/ 2 h 95"/>
                <a:gd name="T10" fmla="*/ 7 w 93"/>
                <a:gd name="T11" fmla="*/ 1 h 95"/>
                <a:gd name="T12" fmla="*/ 5 w 93"/>
                <a:gd name="T13" fmla="*/ 2 h 95"/>
                <a:gd name="T14" fmla="*/ 8 w 93"/>
                <a:gd name="T15" fmla="*/ 0 h 95"/>
                <a:gd name="T16" fmla="*/ 9 w 93"/>
                <a:gd name="T17" fmla="*/ 0 h 95"/>
                <a:gd name="T18" fmla="*/ 11 w 93"/>
                <a:gd name="T19" fmla="*/ 2 h 95"/>
                <a:gd name="T20" fmla="*/ 12 w 93"/>
                <a:gd name="T21" fmla="*/ 6 h 95"/>
                <a:gd name="T22" fmla="*/ 12 w 93"/>
                <a:gd name="T23" fmla="*/ 8 h 95"/>
                <a:gd name="T24" fmla="*/ 12 w 93"/>
                <a:gd name="T25" fmla="*/ 9 h 95"/>
                <a:gd name="T26" fmla="*/ 11 w 93"/>
                <a:gd name="T27" fmla="*/ 11 h 95"/>
                <a:gd name="T28" fmla="*/ 7 w 93"/>
                <a:gd name="T29" fmla="*/ 11 h 95"/>
                <a:gd name="T30" fmla="*/ 4 w 93"/>
                <a:gd name="T31" fmla="*/ 11 h 95"/>
                <a:gd name="T32" fmla="*/ 2 w 93"/>
                <a:gd name="T33" fmla="*/ 11 h 95"/>
                <a:gd name="T34" fmla="*/ 0 w 93"/>
                <a:gd name="T35" fmla="*/ 10 h 95"/>
                <a:gd name="T36" fmla="*/ 3 w 93"/>
                <a:gd name="T37" fmla="*/ 8 h 95"/>
                <a:gd name="T38" fmla="*/ 5 w 93"/>
                <a:gd name="T39" fmla="*/ 7 h 95"/>
                <a:gd name="T40" fmla="*/ 8 w 93"/>
                <a:gd name="T41" fmla="*/ 8 h 95"/>
                <a:gd name="T42" fmla="*/ 9 w 93"/>
                <a:gd name="T43" fmla="*/ 8 h 95"/>
                <a:gd name="T44" fmla="*/ 9 w 93"/>
                <a:gd name="T45" fmla="*/ 8 h 95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93" h="95">
                  <a:moveTo>
                    <a:pt x="72" y="69"/>
                  </a:moveTo>
                  <a:lnTo>
                    <a:pt x="82" y="54"/>
                  </a:lnTo>
                  <a:lnTo>
                    <a:pt x="80" y="37"/>
                  </a:lnTo>
                  <a:lnTo>
                    <a:pt x="74" y="27"/>
                  </a:lnTo>
                  <a:lnTo>
                    <a:pt x="68" y="16"/>
                  </a:lnTo>
                  <a:lnTo>
                    <a:pt x="53" y="12"/>
                  </a:lnTo>
                  <a:lnTo>
                    <a:pt x="40" y="16"/>
                  </a:lnTo>
                  <a:lnTo>
                    <a:pt x="57" y="0"/>
                  </a:lnTo>
                  <a:lnTo>
                    <a:pt x="68" y="6"/>
                  </a:lnTo>
                  <a:lnTo>
                    <a:pt x="84" y="18"/>
                  </a:lnTo>
                  <a:lnTo>
                    <a:pt x="89" y="48"/>
                  </a:lnTo>
                  <a:lnTo>
                    <a:pt x="93" y="65"/>
                  </a:lnTo>
                  <a:lnTo>
                    <a:pt x="93" y="78"/>
                  </a:lnTo>
                  <a:lnTo>
                    <a:pt x="87" y="90"/>
                  </a:lnTo>
                  <a:lnTo>
                    <a:pt x="53" y="95"/>
                  </a:lnTo>
                  <a:lnTo>
                    <a:pt x="32" y="95"/>
                  </a:lnTo>
                  <a:lnTo>
                    <a:pt x="11" y="88"/>
                  </a:lnTo>
                  <a:lnTo>
                    <a:pt x="0" y="80"/>
                  </a:lnTo>
                  <a:lnTo>
                    <a:pt x="19" y="71"/>
                  </a:lnTo>
                  <a:lnTo>
                    <a:pt x="40" y="63"/>
                  </a:lnTo>
                  <a:lnTo>
                    <a:pt x="61" y="69"/>
                  </a:lnTo>
                  <a:lnTo>
                    <a:pt x="72" y="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0" name="Freeform 106"/>
            <p:cNvSpPr>
              <a:spLocks/>
            </p:cNvSpPr>
            <p:nvPr/>
          </p:nvSpPr>
          <p:spPr bwMode="auto">
            <a:xfrm>
              <a:off x="4808" y="1070"/>
              <a:ext cx="107" cy="74"/>
            </a:xfrm>
            <a:custGeom>
              <a:avLst/>
              <a:gdLst>
                <a:gd name="T0" fmla="*/ 1 w 213"/>
                <a:gd name="T1" fmla="*/ 8 h 148"/>
                <a:gd name="T2" fmla="*/ 0 w 213"/>
                <a:gd name="T3" fmla="*/ 6 h 148"/>
                <a:gd name="T4" fmla="*/ 1 w 213"/>
                <a:gd name="T5" fmla="*/ 5 h 148"/>
                <a:gd name="T6" fmla="*/ 2 w 213"/>
                <a:gd name="T7" fmla="*/ 4 h 148"/>
                <a:gd name="T8" fmla="*/ 4 w 213"/>
                <a:gd name="T9" fmla="*/ 3 h 148"/>
                <a:gd name="T10" fmla="*/ 8 w 213"/>
                <a:gd name="T11" fmla="*/ 2 h 148"/>
                <a:gd name="T12" fmla="*/ 10 w 213"/>
                <a:gd name="T13" fmla="*/ 1 h 148"/>
                <a:gd name="T14" fmla="*/ 15 w 213"/>
                <a:gd name="T15" fmla="*/ 1 h 148"/>
                <a:gd name="T16" fmla="*/ 21 w 213"/>
                <a:gd name="T17" fmla="*/ 0 h 148"/>
                <a:gd name="T18" fmla="*/ 23 w 213"/>
                <a:gd name="T19" fmla="*/ 2 h 148"/>
                <a:gd name="T20" fmla="*/ 25 w 213"/>
                <a:gd name="T21" fmla="*/ 3 h 148"/>
                <a:gd name="T22" fmla="*/ 27 w 213"/>
                <a:gd name="T23" fmla="*/ 5 h 148"/>
                <a:gd name="T24" fmla="*/ 27 w 213"/>
                <a:gd name="T25" fmla="*/ 5 h 148"/>
                <a:gd name="T26" fmla="*/ 25 w 213"/>
                <a:gd name="T27" fmla="*/ 5 h 148"/>
                <a:gd name="T28" fmla="*/ 22 w 213"/>
                <a:gd name="T29" fmla="*/ 4 h 148"/>
                <a:gd name="T30" fmla="*/ 20 w 213"/>
                <a:gd name="T31" fmla="*/ 3 h 148"/>
                <a:gd name="T32" fmla="*/ 12 w 213"/>
                <a:gd name="T33" fmla="*/ 6 h 148"/>
                <a:gd name="T34" fmla="*/ 11 w 213"/>
                <a:gd name="T35" fmla="*/ 8 h 148"/>
                <a:gd name="T36" fmla="*/ 12 w 213"/>
                <a:gd name="T37" fmla="*/ 9 h 148"/>
                <a:gd name="T38" fmla="*/ 13 w 213"/>
                <a:gd name="T39" fmla="*/ 10 h 148"/>
                <a:gd name="T40" fmla="*/ 16 w 213"/>
                <a:gd name="T41" fmla="*/ 10 h 148"/>
                <a:gd name="T42" fmla="*/ 19 w 213"/>
                <a:gd name="T43" fmla="*/ 10 h 148"/>
                <a:gd name="T44" fmla="*/ 21 w 213"/>
                <a:gd name="T45" fmla="*/ 11 h 148"/>
                <a:gd name="T46" fmla="*/ 22 w 213"/>
                <a:gd name="T47" fmla="*/ 11 h 148"/>
                <a:gd name="T48" fmla="*/ 22 w 213"/>
                <a:gd name="T49" fmla="*/ 9 h 148"/>
                <a:gd name="T50" fmla="*/ 21 w 213"/>
                <a:gd name="T51" fmla="*/ 8 h 148"/>
                <a:gd name="T52" fmla="*/ 22 w 213"/>
                <a:gd name="T53" fmla="*/ 8 h 148"/>
                <a:gd name="T54" fmla="*/ 24 w 213"/>
                <a:gd name="T55" fmla="*/ 10 h 148"/>
                <a:gd name="T56" fmla="*/ 24 w 213"/>
                <a:gd name="T57" fmla="*/ 13 h 148"/>
                <a:gd name="T58" fmla="*/ 24 w 213"/>
                <a:gd name="T59" fmla="*/ 15 h 148"/>
                <a:gd name="T60" fmla="*/ 22 w 213"/>
                <a:gd name="T61" fmla="*/ 16 h 148"/>
                <a:gd name="T62" fmla="*/ 19 w 213"/>
                <a:gd name="T63" fmla="*/ 16 h 148"/>
                <a:gd name="T64" fmla="*/ 17 w 213"/>
                <a:gd name="T65" fmla="*/ 14 h 148"/>
                <a:gd name="T66" fmla="*/ 20 w 213"/>
                <a:gd name="T67" fmla="*/ 13 h 148"/>
                <a:gd name="T68" fmla="*/ 20 w 213"/>
                <a:gd name="T69" fmla="*/ 12 h 148"/>
                <a:gd name="T70" fmla="*/ 13 w 213"/>
                <a:gd name="T71" fmla="*/ 12 h 148"/>
                <a:gd name="T72" fmla="*/ 13 w 213"/>
                <a:gd name="T73" fmla="*/ 15 h 148"/>
                <a:gd name="T74" fmla="*/ 14 w 213"/>
                <a:gd name="T75" fmla="*/ 16 h 148"/>
                <a:gd name="T76" fmla="*/ 15 w 213"/>
                <a:gd name="T77" fmla="*/ 17 h 148"/>
                <a:gd name="T78" fmla="*/ 15 w 213"/>
                <a:gd name="T79" fmla="*/ 18 h 148"/>
                <a:gd name="T80" fmla="*/ 18 w 213"/>
                <a:gd name="T81" fmla="*/ 18 h 148"/>
                <a:gd name="T82" fmla="*/ 20 w 213"/>
                <a:gd name="T83" fmla="*/ 19 h 148"/>
                <a:gd name="T84" fmla="*/ 16 w 213"/>
                <a:gd name="T85" fmla="*/ 19 h 148"/>
                <a:gd name="T86" fmla="*/ 11 w 213"/>
                <a:gd name="T87" fmla="*/ 17 h 148"/>
                <a:gd name="T88" fmla="*/ 10 w 213"/>
                <a:gd name="T89" fmla="*/ 15 h 148"/>
                <a:gd name="T90" fmla="*/ 9 w 213"/>
                <a:gd name="T91" fmla="*/ 13 h 148"/>
                <a:gd name="T92" fmla="*/ 5 w 213"/>
                <a:gd name="T93" fmla="*/ 13 h 148"/>
                <a:gd name="T94" fmla="*/ 4 w 213"/>
                <a:gd name="T95" fmla="*/ 12 h 148"/>
                <a:gd name="T96" fmla="*/ 2 w 213"/>
                <a:gd name="T97" fmla="*/ 11 h 148"/>
                <a:gd name="T98" fmla="*/ 1 w 213"/>
                <a:gd name="T99" fmla="*/ 9 h 148"/>
                <a:gd name="T100" fmla="*/ 1 w 213"/>
                <a:gd name="T101" fmla="*/ 8 h 148"/>
                <a:gd name="T102" fmla="*/ 1 w 213"/>
                <a:gd name="T103" fmla="*/ 8 h 14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3" h="148">
                  <a:moveTo>
                    <a:pt x="1" y="59"/>
                  </a:moveTo>
                  <a:lnTo>
                    <a:pt x="0" y="43"/>
                  </a:lnTo>
                  <a:lnTo>
                    <a:pt x="7" y="36"/>
                  </a:lnTo>
                  <a:lnTo>
                    <a:pt x="15" y="28"/>
                  </a:lnTo>
                  <a:lnTo>
                    <a:pt x="32" y="17"/>
                  </a:lnTo>
                  <a:lnTo>
                    <a:pt x="59" y="9"/>
                  </a:lnTo>
                  <a:lnTo>
                    <a:pt x="78" y="7"/>
                  </a:lnTo>
                  <a:lnTo>
                    <a:pt x="119" y="3"/>
                  </a:lnTo>
                  <a:lnTo>
                    <a:pt x="165" y="0"/>
                  </a:lnTo>
                  <a:lnTo>
                    <a:pt x="182" y="9"/>
                  </a:lnTo>
                  <a:lnTo>
                    <a:pt x="195" y="17"/>
                  </a:lnTo>
                  <a:lnTo>
                    <a:pt x="213" y="34"/>
                  </a:lnTo>
                  <a:lnTo>
                    <a:pt x="211" y="38"/>
                  </a:lnTo>
                  <a:lnTo>
                    <a:pt x="197" y="40"/>
                  </a:lnTo>
                  <a:lnTo>
                    <a:pt x="175" y="28"/>
                  </a:lnTo>
                  <a:lnTo>
                    <a:pt x="157" y="19"/>
                  </a:lnTo>
                  <a:lnTo>
                    <a:pt x="95" y="47"/>
                  </a:lnTo>
                  <a:lnTo>
                    <a:pt x="87" y="62"/>
                  </a:lnTo>
                  <a:lnTo>
                    <a:pt x="93" y="70"/>
                  </a:lnTo>
                  <a:lnTo>
                    <a:pt x="98" y="74"/>
                  </a:lnTo>
                  <a:lnTo>
                    <a:pt x="123" y="74"/>
                  </a:lnTo>
                  <a:lnTo>
                    <a:pt x="146" y="76"/>
                  </a:lnTo>
                  <a:lnTo>
                    <a:pt x="161" y="83"/>
                  </a:lnTo>
                  <a:lnTo>
                    <a:pt x="173" y="83"/>
                  </a:lnTo>
                  <a:lnTo>
                    <a:pt x="173" y="72"/>
                  </a:lnTo>
                  <a:lnTo>
                    <a:pt x="161" y="57"/>
                  </a:lnTo>
                  <a:lnTo>
                    <a:pt x="171" y="60"/>
                  </a:lnTo>
                  <a:lnTo>
                    <a:pt x="188" y="74"/>
                  </a:lnTo>
                  <a:lnTo>
                    <a:pt x="192" y="98"/>
                  </a:lnTo>
                  <a:lnTo>
                    <a:pt x="188" y="114"/>
                  </a:lnTo>
                  <a:lnTo>
                    <a:pt x="176" y="121"/>
                  </a:lnTo>
                  <a:lnTo>
                    <a:pt x="148" y="121"/>
                  </a:lnTo>
                  <a:lnTo>
                    <a:pt x="129" y="112"/>
                  </a:lnTo>
                  <a:lnTo>
                    <a:pt x="155" y="104"/>
                  </a:lnTo>
                  <a:lnTo>
                    <a:pt x="154" y="95"/>
                  </a:lnTo>
                  <a:lnTo>
                    <a:pt x="97" y="93"/>
                  </a:lnTo>
                  <a:lnTo>
                    <a:pt x="100" y="114"/>
                  </a:lnTo>
                  <a:lnTo>
                    <a:pt x="108" y="125"/>
                  </a:lnTo>
                  <a:lnTo>
                    <a:pt x="114" y="133"/>
                  </a:lnTo>
                  <a:lnTo>
                    <a:pt x="119" y="138"/>
                  </a:lnTo>
                  <a:lnTo>
                    <a:pt x="138" y="142"/>
                  </a:lnTo>
                  <a:lnTo>
                    <a:pt x="155" y="146"/>
                  </a:lnTo>
                  <a:lnTo>
                    <a:pt x="125" y="148"/>
                  </a:lnTo>
                  <a:lnTo>
                    <a:pt x="87" y="136"/>
                  </a:lnTo>
                  <a:lnTo>
                    <a:pt x="74" y="117"/>
                  </a:lnTo>
                  <a:lnTo>
                    <a:pt x="66" y="104"/>
                  </a:lnTo>
                  <a:lnTo>
                    <a:pt x="34" y="100"/>
                  </a:lnTo>
                  <a:lnTo>
                    <a:pt x="28" y="95"/>
                  </a:lnTo>
                  <a:lnTo>
                    <a:pt x="13" y="81"/>
                  </a:lnTo>
                  <a:lnTo>
                    <a:pt x="3" y="66"/>
                  </a:lnTo>
                  <a:lnTo>
                    <a:pt x="1" y="5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1" name="Freeform 107"/>
            <p:cNvSpPr>
              <a:spLocks/>
            </p:cNvSpPr>
            <p:nvPr/>
          </p:nvSpPr>
          <p:spPr bwMode="auto">
            <a:xfrm>
              <a:off x="4815" y="1076"/>
              <a:ext cx="170" cy="102"/>
            </a:xfrm>
            <a:custGeom>
              <a:avLst/>
              <a:gdLst>
                <a:gd name="T0" fmla="*/ 43 w 340"/>
                <a:gd name="T1" fmla="*/ 2 h 203"/>
                <a:gd name="T2" fmla="*/ 25 w 340"/>
                <a:gd name="T3" fmla="*/ 11 h 203"/>
                <a:gd name="T4" fmla="*/ 25 w 340"/>
                <a:gd name="T5" fmla="*/ 17 h 203"/>
                <a:gd name="T6" fmla="*/ 24 w 340"/>
                <a:gd name="T7" fmla="*/ 23 h 203"/>
                <a:gd name="T8" fmla="*/ 23 w 340"/>
                <a:gd name="T9" fmla="*/ 24 h 203"/>
                <a:gd name="T10" fmla="*/ 22 w 340"/>
                <a:gd name="T11" fmla="*/ 25 h 203"/>
                <a:gd name="T12" fmla="*/ 19 w 340"/>
                <a:gd name="T13" fmla="*/ 26 h 203"/>
                <a:gd name="T14" fmla="*/ 9 w 340"/>
                <a:gd name="T15" fmla="*/ 26 h 203"/>
                <a:gd name="T16" fmla="*/ 4 w 340"/>
                <a:gd name="T17" fmla="*/ 23 h 203"/>
                <a:gd name="T18" fmla="*/ 2 w 340"/>
                <a:gd name="T19" fmla="*/ 18 h 203"/>
                <a:gd name="T20" fmla="*/ 1 w 340"/>
                <a:gd name="T21" fmla="*/ 14 h 203"/>
                <a:gd name="T22" fmla="*/ 0 w 340"/>
                <a:gd name="T23" fmla="*/ 10 h 203"/>
                <a:gd name="T24" fmla="*/ 1 w 340"/>
                <a:gd name="T25" fmla="*/ 8 h 203"/>
                <a:gd name="T26" fmla="*/ 1 w 340"/>
                <a:gd name="T27" fmla="*/ 7 h 203"/>
                <a:gd name="T28" fmla="*/ 3 w 340"/>
                <a:gd name="T29" fmla="*/ 7 h 203"/>
                <a:gd name="T30" fmla="*/ 2 w 340"/>
                <a:gd name="T31" fmla="*/ 11 h 203"/>
                <a:gd name="T32" fmla="*/ 3 w 340"/>
                <a:gd name="T33" fmla="*/ 15 h 203"/>
                <a:gd name="T34" fmla="*/ 4 w 340"/>
                <a:gd name="T35" fmla="*/ 18 h 203"/>
                <a:gd name="T36" fmla="*/ 4 w 340"/>
                <a:gd name="T37" fmla="*/ 20 h 203"/>
                <a:gd name="T38" fmla="*/ 6 w 340"/>
                <a:gd name="T39" fmla="*/ 22 h 203"/>
                <a:gd name="T40" fmla="*/ 7 w 340"/>
                <a:gd name="T41" fmla="*/ 23 h 203"/>
                <a:gd name="T42" fmla="*/ 8 w 340"/>
                <a:gd name="T43" fmla="*/ 24 h 203"/>
                <a:gd name="T44" fmla="*/ 13 w 340"/>
                <a:gd name="T45" fmla="*/ 25 h 203"/>
                <a:gd name="T46" fmla="*/ 16 w 340"/>
                <a:gd name="T47" fmla="*/ 25 h 203"/>
                <a:gd name="T48" fmla="*/ 18 w 340"/>
                <a:gd name="T49" fmla="*/ 24 h 203"/>
                <a:gd name="T50" fmla="*/ 21 w 340"/>
                <a:gd name="T51" fmla="*/ 23 h 203"/>
                <a:gd name="T52" fmla="*/ 22 w 340"/>
                <a:gd name="T53" fmla="*/ 21 h 203"/>
                <a:gd name="T54" fmla="*/ 23 w 340"/>
                <a:gd name="T55" fmla="*/ 19 h 203"/>
                <a:gd name="T56" fmla="*/ 23 w 340"/>
                <a:gd name="T57" fmla="*/ 12 h 203"/>
                <a:gd name="T58" fmla="*/ 23 w 340"/>
                <a:gd name="T59" fmla="*/ 9 h 203"/>
                <a:gd name="T60" fmla="*/ 21 w 340"/>
                <a:gd name="T61" fmla="*/ 8 h 203"/>
                <a:gd name="T62" fmla="*/ 19 w 340"/>
                <a:gd name="T63" fmla="*/ 7 h 203"/>
                <a:gd name="T64" fmla="*/ 15 w 340"/>
                <a:gd name="T65" fmla="*/ 7 h 203"/>
                <a:gd name="T66" fmla="*/ 7 w 340"/>
                <a:gd name="T67" fmla="*/ 6 h 203"/>
                <a:gd name="T68" fmla="*/ 9 w 340"/>
                <a:gd name="T69" fmla="*/ 5 h 203"/>
                <a:gd name="T70" fmla="*/ 11 w 340"/>
                <a:gd name="T71" fmla="*/ 4 h 203"/>
                <a:gd name="T72" fmla="*/ 18 w 340"/>
                <a:gd name="T73" fmla="*/ 6 h 203"/>
                <a:gd name="T74" fmla="*/ 21 w 340"/>
                <a:gd name="T75" fmla="*/ 6 h 203"/>
                <a:gd name="T76" fmla="*/ 23 w 340"/>
                <a:gd name="T77" fmla="*/ 7 h 203"/>
                <a:gd name="T78" fmla="*/ 25 w 340"/>
                <a:gd name="T79" fmla="*/ 8 h 203"/>
                <a:gd name="T80" fmla="*/ 25 w 340"/>
                <a:gd name="T81" fmla="*/ 9 h 203"/>
                <a:gd name="T82" fmla="*/ 42 w 340"/>
                <a:gd name="T83" fmla="*/ 0 h 203"/>
                <a:gd name="T84" fmla="*/ 43 w 340"/>
                <a:gd name="T85" fmla="*/ 2 h 203"/>
                <a:gd name="T86" fmla="*/ 43 w 340"/>
                <a:gd name="T87" fmla="*/ 2 h 203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40" h="203">
                  <a:moveTo>
                    <a:pt x="340" y="13"/>
                  </a:moveTo>
                  <a:lnTo>
                    <a:pt x="196" y="84"/>
                  </a:lnTo>
                  <a:lnTo>
                    <a:pt x="194" y="129"/>
                  </a:lnTo>
                  <a:lnTo>
                    <a:pt x="188" y="182"/>
                  </a:lnTo>
                  <a:lnTo>
                    <a:pt x="181" y="190"/>
                  </a:lnTo>
                  <a:lnTo>
                    <a:pt x="171" y="196"/>
                  </a:lnTo>
                  <a:lnTo>
                    <a:pt x="148" y="203"/>
                  </a:lnTo>
                  <a:lnTo>
                    <a:pt x="72" y="201"/>
                  </a:lnTo>
                  <a:lnTo>
                    <a:pt x="30" y="179"/>
                  </a:lnTo>
                  <a:lnTo>
                    <a:pt x="11" y="142"/>
                  </a:lnTo>
                  <a:lnTo>
                    <a:pt x="4" y="110"/>
                  </a:lnTo>
                  <a:lnTo>
                    <a:pt x="0" y="76"/>
                  </a:lnTo>
                  <a:lnTo>
                    <a:pt x="2" y="61"/>
                  </a:lnTo>
                  <a:lnTo>
                    <a:pt x="6" y="53"/>
                  </a:lnTo>
                  <a:lnTo>
                    <a:pt x="19" y="51"/>
                  </a:lnTo>
                  <a:lnTo>
                    <a:pt x="13" y="87"/>
                  </a:lnTo>
                  <a:lnTo>
                    <a:pt x="19" y="114"/>
                  </a:lnTo>
                  <a:lnTo>
                    <a:pt x="25" y="142"/>
                  </a:lnTo>
                  <a:lnTo>
                    <a:pt x="32" y="158"/>
                  </a:lnTo>
                  <a:lnTo>
                    <a:pt x="42" y="171"/>
                  </a:lnTo>
                  <a:lnTo>
                    <a:pt x="53" y="182"/>
                  </a:lnTo>
                  <a:lnTo>
                    <a:pt x="63" y="188"/>
                  </a:lnTo>
                  <a:lnTo>
                    <a:pt x="99" y="194"/>
                  </a:lnTo>
                  <a:lnTo>
                    <a:pt x="123" y="196"/>
                  </a:lnTo>
                  <a:lnTo>
                    <a:pt x="144" y="192"/>
                  </a:lnTo>
                  <a:lnTo>
                    <a:pt x="167" y="184"/>
                  </a:lnTo>
                  <a:lnTo>
                    <a:pt x="175" y="165"/>
                  </a:lnTo>
                  <a:lnTo>
                    <a:pt x="179" y="148"/>
                  </a:lnTo>
                  <a:lnTo>
                    <a:pt x="184" y="95"/>
                  </a:lnTo>
                  <a:lnTo>
                    <a:pt x="182" y="66"/>
                  </a:lnTo>
                  <a:lnTo>
                    <a:pt x="165" y="59"/>
                  </a:lnTo>
                  <a:lnTo>
                    <a:pt x="150" y="55"/>
                  </a:lnTo>
                  <a:lnTo>
                    <a:pt x="116" y="49"/>
                  </a:lnTo>
                  <a:lnTo>
                    <a:pt x="53" y="47"/>
                  </a:lnTo>
                  <a:lnTo>
                    <a:pt x="68" y="38"/>
                  </a:lnTo>
                  <a:lnTo>
                    <a:pt x="82" y="32"/>
                  </a:lnTo>
                  <a:lnTo>
                    <a:pt x="144" y="42"/>
                  </a:lnTo>
                  <a:lnTo>
                    <a:pt x="162" y="46"/>
                  </a:lnTo>
                  <a:lnTo>
                    <a:pt x="184" y="51"/>
                  </a:lnTo>
                  <a:lnTo>
                    <a:pt x="194" y="61"/>
                  </a:lnTo>
                  <a:lnTo>
                    <a:pt x="198" y="68"/>
                  </a:lnTo>
                  <a:lnTo>
                    <a:pt x="336" y="0"/>
                  </a:lnTo>
                  <a:lnTo>
                    <a:pt x="340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2" name="Freeform 108"/>
            <p:cNvSpPr>
              <a:spLocks/>
            </p:cNvSpPr>
            <p:nvPr/>
          </p:nvSpPr>
          <p:spPr bwMode="auto">
            <a:xfrm>
              <a:off x="4857" y="1111"/>
              <a:ext cx="21" cy="9"/>
            </a:xfrm>
            <a:custGeom>
              <a:avLst/>
              <a:gdLst>
                <a:gd name="T0" fmla="*/ 0 w 41"/>
                <a:gd name="T1" fmla="*/ 1 h 19"/>
                <a:gd name="T2" fmla="*/ 2 w 41"/>
                <a:gd name="T3" fmla="*/ 2 h 19"/>
                <a:gd name="T4" fmla="*/ 3 w 41"/>
                <a:gd name="T5" fmla="*/ 2 h 19"/>
                <a:gd name="T6" fmla="*/ 4 w 41"/>
                <a:gd name="T7" fmla="*/ 2 h 19"/>
                <a:gd name="T8" fmla="*/ 6 w 41"/>
                <a:gd name="T9" fmla="*/ 1 h 19"/>
                <a:gd name="T10" fmla="*/ 3 w 41"/>
                <a:gd name="T11" fmla="*/ 0 h 19"/>
                <a:gd name="T12" fmla="*/ 1 w 41"/>
                <a:gd name="T13" fmla="*/ 0 h 19"/>
                <a:gd name="T14" fmla="*/ 0 w 41"/>
                <a:gd name="T15" fmla="*/ 1 h 19"/>
                <a:gd name="T16" fmla="*/ 0 w 41"/>
                <a:gd name="T17" fmla="*/ 1 h 1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19">
                  <a:moveTo>
                    <a:pt x="0" y="8"/>
                  </a:moveTo>
                  <a:lnTo>
                    <a:pt x="9" y="16"/>
                  </a:lnTo>
                  <a:lnTo>
                    <a:pt x="22" y="19"/>
                  </a:lnTo>
                  <a:lnTo>
                    <a:pt x="32" y="16"/>
                  </a:lnTo>
                  <a:lnTo>
                    <a:pt x="41" y="8"/>
                  </a:lnTo>
                  <a:lnTo>
                    <a:pt x="22" y="0"/>
                  </a:lnTo>
                  <a:lnTo>
                    <a:pt x="7" y="2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3" name="Freeform 109"/>
            <p:cNvSpPr>
              <a:spLocks/>
            </p:cNvSpPr>
            <p:nvPr/>
          </p:nvSpPr>
          <p:spPr bwMode="auto">
            <a:xfrm>
              <a:off x="4774" y="1237"/>
              <a:ext cx="107" cy="20"/>
            </a:xfrm>
            <a:custGeom>
              <a:avLst/>
              <a:gdLst>
                <a:gd name="T0" fmla="*/ 26 w 215"/>
                <a:gd name="T1" fmla="*/ 4 h 40"/>
                <a:gd name="T2" fmla="*/ 26 w 215"/>
                <a:gd name="T3" fmla="*/ 5 h 40"/>
                <a:gd name="T4" fmla="*/ 24 w 215"/>
                <a:gd name="T5" fmla="*/ 5 h 40"/>
                <a:gd name="T6" fmla="*/ 22 w 215"/>
                <a:gd name="T7" fmla="*/ 4 h 40"/>
                <a:gd name="T8" fmla="*/ 20 w 215"/>
                <a:gd name="T9" fmla="*/ 3 h 40"/>
                <a:gd name="T10" fmla="*/ 15 w 215"/>
                <a:gd name="T11" fmla="*/ 3 h 40"/>
                <a:gd name="T12" fmla="*/ 9 w 215"/>
                <a:gd name="T13" fmla="*/ 4 h 40"/>
                <a:gd name="T14" fmla="*/ 5 w 215"/>
                <a:gd name="T15" fmla="*/ 4 h 40"/>
                <a:gd name="T16" fmla="*/ 1 w 215"/>
                <a:gd name="T17" fmla="*/ 4 h 40"/>
                <a:gd name="T18" fmla="*/ 1 w 215"/>
                <a:gd name="T19" fmla="*/ 5 h 40"/>
                <a:gd name="T20" fmla="*/ 0 w 215"/>
                <a:gd name="T21" fmla="*/ 4 h 40"/>
                <a:gd name="T22" fmla="*/ 2 w 215"/>
                <a:gd name="T23" fmla="*/ 3 h 40"/>
                <a:gd name="T24" fmla="*/ 6 w 215"/>
                <a:gd name="T25" fmla="*/ 2 h 40"/>
                <a:gd name="T26" fmla="*/ 7 w 215"/>
                <a:gd name="T27" fmla="*/ 0 h 40"/>
                <a:gd name="T28" fmla="*/ 10 w 215"/>
                <a:gd name="T29" fmla="*/ 2 h 40"/>
                <a:gd name="T30" fmla="*/ 10 w 215"/>
                <a:gd name="T31" fmla="*/ 1 h 40"/>
                <a:gd name="T32" fmla="*/ 13 w 215"/>
                <a:gd name="T33" fmla="*/ 0 h 40"/>
                <a:gd name="T34" fmla="*/ 17 w 215"/>
                <a:gd name="T35" fmla="*/ 2 h 40"/>
                <a:gd name="T36" fmla="*/ 23 w 215"/>
                <a:gd name="T37" fmla="*/ 3 h 40"/>
                <a:gd name="T38" fmla="*/ 26 w 215"/>
                <a:gd name="T39" fmla="*/ 4 h 40"/>
                <a:gd name="T40" fmla="*/ 26 w 215"/>
                <a:gd name="T41" fmla="*/ 4 h 4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5" h="40">
                  <a:moveTo>
                    <a:pt x="213" y="27"/>
                  </a:moveTo>
                  <a:lnTo>
                    <a:pt x="215" y="40"/>
                  </a:lnTo>
                  <a:lnTo>
                    <a:pt x="198" y="34"/>
                  </a:lnTo>
                  <a:lnTo>
                    <a:pt x="183" y="29"/>
                  </a:lnTo>
                  <a:lnTo>
                    <a:pt x="164" y="21"/>
                  </a:lnTo>
                  <a:lnTo>
                    <a:pt x="124" y="21"/>
                  </a:lnTo>
                  <a:lnTo>
                    <a:pt x="78" y="27"/>
                  </a:lnTo>
                  <a:lnTo>
                    <a:pt x="44" y="25"/>
                  </a:lnTo>
                  <a:lnTo>
                    <a:pt x="15" y="27"/>
                  </a:lnTo>
                  <a:lnTo>
                    <a:pt x="8" y="33"/>
                  </a:lnTo>
                  <a:lnTo>
                    <a:pt x="0" y="27"/>
                  </a:lnTo>
                  <a:lnTo>
                    <a:pt x="23" y="19"/>
                  </a:lnTo>
                  <a:lnTo>
                    <a:pt x="51" y="12"/>
                  </a:lnTo>
                  <a:lnTo>
                    <a:pt x="63" y="0"/>
                  </a:lnTo>
                  <a:lnTo>
                    <a:pt x="82" y="10"/>
                  </a:lnTo>
                  <a:lnTo>
                    <a:pt x="86" y="4"/>
                  </a:lnTo>
                  <a:lnTo>
                    <a:pt x="105" y="0"/>
                  </a:lnTo>
                  <a:lnTo>
                    <a:pt x="143" y="10"/>
                  </a:lnTo>
                  <a:lnTo>
                    <a:pt x="186" y="17"/>
                  </a:lnTo>
                  <a:lnTo>
                    <a:pt x="213" y="2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4" name="Freeform 110"/>
            <p:cNvSpPr>
              <a:spLocks/>
            </p:cNvSpPr>
            <p:nvPr/>
          </p:nvSpPr>
          <p:spPr bwMode="auto">
            <a:xfrm>
              <a:off x="4802" y="1268"/>
              <a:ext cx="55" cy="22"/>
            </a:xfrm>
            <a:custGeom>
              <a:avLst/>
              <a:gdLst>
                <a:gd name="T0" fmla="*/ 1 w 111"/>
                <a:gd name="T1" fmla="*/ 0 h 46"/>
                <a:gd name="T2" fmla="*/ 8 w 111"/>
                <a:gd name="T3" fmla="*/ 0 h 46"/>
                <a:gd name="T4" fmla="*/ 13 w 111"/>
                <a:gd name="T5" fmla="*/ 4 h 46"/>
                <a:gd name="T6" fmla="*/ 13 w 111"/>
                <a:gd name="T7" fmla="*/ 4 h 46"/>
                <a:gd name="T8" fmla="*/ 12 w 111"/>
                <a:gd name="T9" fmla="*/ 5 h 46"/>
                <a:gd name="T10" fmla="*/ 9 w 111"/>
                <a:gd name="T11" fmla="*/ 4 h 46"/>
                <a:gd name="T12" fmla="*/ 6 w 111"/>
                <a:gd name="T13" fmla="*/ 4 h 46"/>
                <a:gd name="T14" fmla="*/ 1 w 111"/>
                <a:gd name="T15" fmla="*/ 4 h 46"/>
                <a:gd name="T16" fmla="*/ 0 w 111"/>
                <a:gd name="T17" fmla="*/ 3 h 46"/>
                <a:gd name="T18" fmla="*/ 0 w 111"/>
                <a:gd name="T19" fmla="*/ 2 h 46"/>
                <a:gd name="T20" fmla="*/ 1 w 111"/>
                <a:gd name="T21" fmla="*/ 0 h 46"/>
                <a:gd name="T22" fmla="*/ 1 w 111"/>
                <a:gd name="T23" fmla="*/ 0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1" h="46">
                  <a:moveTo>
                    <a:pt x="8" y="0"/>
                  </a:moveTo>
                  <a:lnTo>
                    <a:pt x="65" y="2"/>
                  </a:lnTo>
                  <a:lnTo>
                    <a:pt x="111" y="36"/>
                  </a:lnTo>
                  <a:lnTo>
                    <a:pt x="109" y="40"/>
                  </a:lnTo>
                  <a:lnTo>
                    <a:pt x="103" y="46"/>
                  </a:lnTo>
                  <a:lnTo>
                    <a:pt x="76" y="40"/>
                  </a:lnTo>
                  <a:lnTo>
                    <a:pt x="55" y="34"/>
                  </a:lnTo>
                  <a:lnTo>
                    <a:pt x="8" y="38"/>
                  </a:lnTo>
                  <a:lnTo>
                    <a:pt x="2" y="30"/>
                  </a:lnTo>
                  <a:lnTo>
                    <a:pt x="0" y="1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5" name="Freeform 111"/>
            <p:cNvSpPr>
              <a:spLocks/>
            </p:cNvSpPr>
            <p:nvPr/>
          </p:nvSpPr>
          <p:spPr bwMode="auto">
            <a:xfrm>
              <a:off x="4831" y="1245"/>
              <a:ext cx="33" cy="26"/>
            </a:xfrm>
            <a:custGeom>
              <a:avLst/>
              <a:gdLst>
                <a:gd name="T0" fmla="*/ 8 w 67"/>
                <a:gd name="T1" fmla="*/ 1 h 54"/>
                <a:gd name="T2" fmla="*/ 7 w 67"/>
                <a:gd name="T3" fmla="*/ 2 h 54"/>
                <a:gd name="T4" fmla="*/ 6 w 67"/>
                <a:gd name="T5" fmla="*/ 3 h 54"/>
                <a:gd name="T6" fmla="*/ 5 w 67"/>
                <a:gd name="T7" fmla="*/ 4 h 54"/>
                <a:gd name="T8" fmla="*/ 4 w 67"/>
                <a:gd name="T9" fmla="*/ 5 h 54"/>
                <a:gd name="T10" fmla="*/ 1 w 67"/>
                <a:gd name="T11" fmla="*/ 6 h 54"/>
                <a:gd name="T12" fmla="*/ 0 w 67"/>
                <a:gd name="T13" fmla="*/ 6 h 54"/>
                <a:gd name="T14" fmla="*/ 1 w 67"/>
                <a:gd name="T15" fmla="*/ 5 h 54"/>
                <a:gd name="T16" fmla="*/ 2 w 67"/>
                <a:gd name="T17" fmla="*/ 4 h 54"/>
                <a:gd name="T18" fmla="*/ 3 w 67"/>
                <a:gd name="T19" fmla="*/ 2 h 54"/>
                <a:gd name="T20" fmla="*/ 2 w 67"/>
                <a:gd name="T21" fmla="*/ 1 h 54"/>
                <a:gd name="T22" fmla="*/ 2 w 67"/>
                <a:gd name="T23" fmla="*/ 0 h 54"/>
                <a:gd name="T24" fmla="*/ 6 w 67"/>
                <a:gd name="T25" fmla="*/ 0 h 54"/>
                <a:gd name="T26" fmla="*/ 8 w 67"/>
                <a:gd name="T27" fmla="*/ 1 h 54"/>
                <a:gd name="T28" fmla="*/ 8 w 67"/>
                <a:gd name="T29" fmla="*/ 1 h 54"/>
                <a:gd name="T30" fmla="*/ 8 w 67"/>
                <a:gd name="T31" fmla="*/ 1 h 5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7" h="54">
                  <a:moveTo>
                    <a:pt x="65" y="14"/>
                  </a:moveTo>
                  <a:lnTo>
                    <a:pt x="61" y="18"/>
                  </a:lnTo>
                  <a:lnTo>
                    <a:pt x="55" y="27"/>
                  </a:lnTo>
                  <a:lnTo>
                    <a:pt x="46" y="37"/>
                  </a:lnTo>
                  <a:lnTo>
                    <a:pt x="38" y="44"/>
                  </a:lnTo>
                  <a:lnTo>
                    <a:pt x="15" y="52"/>
                  </a:lnTo>
                  <a:lnTo>
                    <a:pt x="0" y="54"/>
                  </a:lnTo>
                  <a:lnTo>
                    <a:pt x="12" y="42"/>
                  </a:lnTo>
                  <a:lnTo>
                    <a:pt x="19" y="35"/>
                  </a:lnTo>
                  <a:lnTo>
                    <a:pt x="27" y="21"/>
                  </a:lnTo>
                  <a:lnTo>
                    <a:pt x="23" y="8"/>
                  </a:lnTo>
                  <a:lnTo>
                    <a:pt x="19" y="0"/>
                  </a:lnTo>
                  <a:lnTo>
                    <a:pt x="50" y="2"/>
                  </a:lnTo>
                  <a:lnTo>
                    <a:pt x="67" y="8"/>
                  </a:lnTo>
                  <a:lnTo>
                    <a:pt x="65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6" name="Freeform 112"/>
            <p:cNvSpPr>
              <a:spLocks/>
            </p:cNvSpPr>
            <p:nvPr/>
          </p:nvSpPr>
          <p:spPr bwMode="auto">
            <a:xfrm>
              <a:off x="5018" y="1093"/>
              <a:ext cx="26" cy="50"/>
            </a:xfrm>
            <a:custGeom>
              <a:avLst/>
              <a:gdLst>
                <a:gd name="T0" fmla="*/ 1 w 51"/>
                <a:gd name="T1" fmla="*/ 5 h 101"/>
                <a:gd name="T2" fmla="*/ 2 w 51"/>
                <a:gd name="T3" fmla="*/ 7 h 101"/>
                <a:gd name="T4" fmla="*/ 1 w 51"/>
                <a:gd name="T5" fmla="*/ 10 h 101"/>
                <a:gd name="T6" fmla="*/ 0 w 51"/>
                <a:gd name="T7" fmla="*/ 11 h 101"/>
                <a:gd name="T8" fmla="*/ 1 w 51"/>
                <a:gd name="T9" fmla="*/ 12 h 101"/>
                <a:gd name="T10" fmla="*/ 2 w 51"/>
                <a:gd name="T11" fmla="*/ 12 h 101"/>
                <a:gd name="T12" fmla="*/ 3 w 51"/>
                <a:gd name="T13" fmla="*/ 10 h 101"/>
                <a:gd name="T14" fmla="*/ 4 w 51"/>
                <a:gd name="T15" fmla="*/ 10 h 101"/>
                <a:gd name="T16" fmla="*/ 6 w 51"/>
                <a:gd name="T17" fmla="*/ 8 h 101"/>
                <a:gd name="T18" fmla="*/ 7 w 51"/>
                <a:gd name="T19" fmla="*/ 6 h 101"/>
                <a:gd name="T20" fmla="*/ 6 w 51"/>
                <a:gd name="T21" fmla="*/ 3 h 101"/>
                <a:gd name="T22" fmla="*/ 6 w 51"/>
                <a:gd name="T23" fmla="*/ 2 h 101"/>
                <a:gd name="T24" fmla="*/ 4 w 51"/>
                <a:gd name="T25" fmla="*/ 1 h 101"/>
                <a:gd name="T26" fmla="*/ 1 w 51"/>
                <a:gd name="T27" fmla="*/ 0 h 101"/>
                <a:gd name="T28" fmla="*/ 1 w 51"/>
                <a:gd name="T29" fmla="*/ 3 h 101"/>
                <a:gd name="T30" fmla="*/ 4 w 51"/>
                <a:gd name="T31" fmla="*/ 3 h 101"/>
                <a:gd name="T32" fmla="*/ 5 w 51"/>
                <a:gd name="T33" fmla="*/ 5 h 101"/>
                <a:gd name="T34" fmla="*/ 5 w 51"/>
                <a:gd name="T35" fmla="*/ 7 h 101"/>
                <a:gd name="T36" fmla="*/ 4 w 51"/>
                <a:gd name="T37" fmla="*/ 8 h 101"/>
                <a:gd name="T38" fmla="*/ 3 w 51"/>
                <a:gd name="T39" fmla="*/ 7 h 101"/>
                <a:gd name="T40" fmla="*/ 2 w 51"/>
                <a:gd name="T41" fmla="*/ 5 h 101"/>
                <a:gd name="T42" fmla="*/ 1 w 51"/>
                <a:gd name="T43" fmla="*/ 5 h 101"/>
                <a:gd name="T44" fmla="*/ 1 w 51"/>
                <a:gd name="T45" fmla="*/ 5 h 101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51" h="101">
                  <a:moveTo>
                    <a:pt x="2" y="44"/>
                  </a:moveTo>
                  <a:lnTo>
                    <a:pt x="11" y="59"/>
                  </a:lnTo>
                  <a:lnTo>
                    <a:pt x="7" y="80"/>
                  </a:lnTo>
                  <a:lnTo>
                    <a:pt x="0" y="91"/>
                  </a:lnTo>
                  <a:lnTo>
                    <a:pt x="7" y="101"/>
                  </a:lnTo>
                  <a:lnTo>
                    <a:pt x="15" y="101"/>
                  </a:lnTo>
                  <a:lnTo>
                    <a:pt x="19" y="84"/>
                  </a:lnTo>
                  <a:lnTo>
                    <a:pt x="30" y="80"/>
                  </a:lnTo>
                  <a:lnTo>
                    <a:pt x="44" y="71"/>
                  </a:lnTo>
                  <a:lnTo>
                    <a:pt x="51" y="48"/>
                  </a:lnTo>
                  <a:lnTo>
                    <a:pt x="45" y="29"/>
                  </a:lnTo>
                  <a:lnTo>
                    <a:pt x="44" y="23"/>
                  </a:lnTo>
                  <a:lnTo>
                    <a:pt x="32" y="14"/>
                  </a:lnTo>
                  <a:lnTo>
                    <a:pt x="2" y="0"/>
                  </a:lnTo>
                  <a:lnTo>
                    <a:pt x="7" y="25"/>
                  </a:lnTo>
                  <a:lnTo>
                    <a:pt x="25" y="31"/>
                  </a:lnTo>
                  <a:lnTo>
                    <a:pt x="40" y="46"/>
                  </a:lnTo>
                  <a:lnTo>
                    <a:pt x="34" y="59"/>
                  </a:lnTo>
                  <a:lnTo>
                    <a:pt x="28" y="65"/>
                  </a:lnTo>
                  <a:lnTo>
                    <a:pt x="19" y="61"/>
                  </a:lnTo>
                  <a:lnTo>
                    <a:pt x="15" y="46"/>
                  </a:lnTo>
                  <a:lnTo>
                    <a:pt x="2" y="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7" name="Freeform 113"/>
            <p:cNvSpPr>
              <a:spLocks/>
            </p:cNvSpPr>
            <p:nvPr/>
          </p:nvSpPr>
          <p:spPr bwMode="auto">
            <a:xfrm>
              <a:off x="5035" y="1069"/>
              <a:ext cx="35" cy="84"/>
            </a:xfrm>
            <a:custGeom>
              <a:avLst/>
              <a:gdLst>
                <a:gd name="T0" fmla="*/ 5 w 70"/>
                <a:gd name="T1" fmla="*/ 1 h 169"/>
                <a:gd name="T2" fmla="*/ 8 w 70"/>
                <a:gd name="T3" fmla="*/ 4 h 169"/>
                <a:gd name="T4" fmla="*/ 8 w 70"/>
                <a:gd name="T5" fmla="*/ 8 h 169"/>
                <a:gd name="T6" fmla="*/ 7 w 70"/>
                <a:gd name="T7" fmla="*/ 11 h 169"/>
                <a:gd name="T8" fmla="*/ 6 w 70"/>
                <a:gd name="T9" fmla="*/ 12 h 169"/>
                <a:gd name="T10" fmla="*/ 5 w 70"/>
                <a:gd name="T11" fmla="*/ 14 h 169"/>
                <a:gd name="T12" fmla="*/ 4 w 70"/>
                <a:gd name="T13" fmla="*/ 16 h 169"/>
                <a:gd name="T14" fmla="*/ 0 w 70"/>
                <a:gd name="T15" fmla="*/ 21 h 169"/>
                <a:gd name="T16" fmla="*/ 4 w 70"/>
                <a:gd name="T17" fmla="*/ 18 h 169"/>
                <a:gd name="T18" fmla="*/ 5 w 70"/>
                <a:gd name="T19" fmla="*/ 17 h 169"/>
                <a:gd name="T20" fmla="*/ 6 w 70"/>
                <a:gd name="T21" fmla="*/ 15 h 169"/>
                <a:gd name="T22" fmla="*/ 8 w 70"/>
                <a:gd name="T23" fmla="*/ 12 h 169"/>
                <a:gd name="T24" fmla="*/ 9 w 70"/>
                <a:gd name="T25" fmla="*/ 10 h 169"/>
                <a:gd name="T26" fmla="*/ 9 w 70"/>
                <a:gd name="T27" fmla="*/ 4 h 169"/>
                <a:gd name="T28" fmla="*/ 9 w 70"/>
                <a:gd name="T29" fmla="*/ 0 h 169"/>
                <a:gd name="T30" fmla="*/ 6 w 70"/>
                <a:gd name="T31" fmla="*/ 0 h 169"/>
                <a:gd name="T32" fmla="*/ 2 w 70"/>
                <a:gd name="T33" fmla="*/ 0 h 169"/>
                <a:gd name="T34" fmla="*/ 5 w 70"/>
                <a:gd name="T35" fmla="*/ 1 h 169"/>
                <a:gd name="T36" fmla="*/ 5 w 70"/>
                <a:gd name="T37" fmla="*/ 1 h 16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0" h="169">
                  <a:moveTo>
                    <a:pt x="34" y="11"/>
                  </a:moveTo>
                  <a:lnTo>
                    <a:pt x="57" y="32"/>
                  </a:lnTo>
                  <a:lnTo>
                    <a:pt x="57" y="64"/>
                  </a:lnTo>
                  <a:lnTo>
                    <a:pt x="51" y="91"/>
                  </a:lnTo>
                  <a:lnTo>
                    <a:pt x="46" y="102"/>
                  </a:lnTo>
                  <a:lnTo>
                    <a:pt x="38" y="118"/>
                  </a:lnTo>
                  <a:lnTo>
                    <a:pt x="27" y="133"/>
                  </a:lnTo>
                  <a:lnTo>
                    <a:pt x="0" y="169"/>
                  </a:lnTo>
                  <a:lnTo>
                    <a:pt x="31" y="146"/>
                  </a:lnTo>
                  <a:lnTo>
                    <a:pt x="36" y="138"/>
                  </a:lnTo>
                  <a:lnTo>
                    <a:pt x="48" y="123"/>
                  </a:lnTo>
                  <a:lnTo>
                    <a:pt x="59" y="102"/>
                  </a:lnTo>
                  <a:lnTo>
                    <a:pt x="65" y="87"/>
                  </a:lnTo>
                  <a:lnTo>
                    <a:pt x="70" y="38"/>
                  </a:lnTo>
                  <a:lnTo>
                    <a:pt x="65" y="7"/>
                  </a:lnTo>
                  <a:lnTo>
                    <a:pt x="42" y="0"/>
                  </a:lnTo>
                  <a:lnTo>
                    <a:pt x="12" y="2"/>
                  </a:lnTo>
                  <a:lnTo>
                    <a:pt x="34" y="1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8" name="Freeform 114"/>
            <p:cNvSpPr>
              <a:spLocks/>
            </p:cNvSpPr>
            <p:nvPr/>
          </p:nvSpPr>
          <p:spPr bwMode="auto">
            <a:xfrm>
              <a:off x="4729" y="1177"/>
              <a:ext cx="619" cy="737"/>
            </a:xfrm>
            <a:custGeom>
              <a:avLst/>
              <a:gdLst>
                <a:gd name="T0" fmla="*/ 95 w 1238"/>
                <a:gd name="T1" fmla="*/ 23 h 1474"/>
                <a:gd name="T2" fmla="*/ 105 w 1238"/>
                <a:gd name="T3" fmla="*/ 18 h 1474"/>
                <a:gd name="T4" fmla="*/ 114 w 1238"/>
                <a:gd name="T5" fmla="*/ 20 h 1474"/>
                <a:gd name="T6" fmla="*/ 102 w 1238"/>
                <a:gd name="T7" fmla="*/ 28 h 1474"/>
                <a:gd name="T8" fmla="*/ 97 w 1238"/>
                <a:gd name="T9" fmla="*/ 35 h 1474"/>
                <a:gd name="T10" fmla="*/ 99 w 1238"/>
                <a:gd name="T11" fmla="*/ 35 h 1474"/>
                <a:gd name="T12" fmla="*/ 105 w 1238"/>
                <a:gd name="T13" fmla="*/ 29 h 1474"/>
                <a:gd name="T14" fmla="*/ 119 w 1238"/>
                <a:gd name="T15" fmla="*/ 24 h 1474"/>
                <a:gd name="T16" fmla="*/ 126 w 1238"/>
                <a:gd name="T17" fmla="*/ 36 h 1474"/>
                <a:gd name="T18" fmla="*/ 131 w 1238"/>
                <a:gd name="T19" fmla="*/ 43 h 1474"/>
                <a:gd name="T20" fmla="*/ 131 w 1238"/>
                <a:gd name="T21" fmla="*/ 46 h 1474"/>
                <a:gd name="T22" fmla="*/ 124 w 1238"/>
                <a:gd name="T23" fmla="*/ 53 h 1474"/>
                <a:gd name="T24" fmla="*/ 116 w 1238"/>
                <a:gd name="T25" fmla="*/ 62 h 1474"/>
                <a:gd name="T26" fmla="*/ 111 w 1238"/>
                <a:gd name="T27" fmla="*/ 72 h 1474"/>
                <a:gd name="T28" fmla="*/ 135 w 1238"/>
                <a:gd name="T29" fmla="*/ 49 h 1474"/>
                <a:gd name="T30" fmla="*/ 136 w 1238"/>
                <a:gd name="T31" fmla="*/ 54 h 1474"/>
                <a:gd name="T32" fmla="*/ 137 w 1238"/>
                <a:gd name="T33" fmla="*/ 59 h 1474"/>
                <a:gd name="T34" fmla="*/ 137 w 1238"/>
                <a:gd name="T35" fmla="*/ 64 h 1474"/>
                <a:gd name="T36" fmla="*/ 120 w 1238"/>
                <a:gd name="T37" fmla="*/ 72 h 1474"/>
                <a:gd name="T38" fmla="*/ 110 w 1238"/>
                <a:gd name="T39" fmla="*/ 79 h 1474"/>
                <a:gd name="T40" fmla="*/ 124 w 1238"/>
                <a:gd name="T41" fmla="*/ 73 h 1474"/>
                <a:gd name="T42" fmla="*/ 138 w 1238"/>
                <a:gd name="T43" fmla="*/ 69 h 1474"/>
                <a:gd name="T44" fmla="*/ 131 w 1238"/>
                <a:gd name="T45" fmla="*/ 75 h 1474"/>
                <a:gd name="T46" fmla="*/ 143 w 1238"/>
                <a:gd name="T47" fmla="*/ 80 h 1474"/>
                <a:gd name="T48" fmla="*/ 128 w 1238"/>
                <a:gd name="T49" fmla="*/ 91 h 1474"/>
                <a:gd name="T50" fmla="*/ 134 w 1238"/>
                <a:gd name="T51" fmla="*/ 91 h 1474"/>
                <a:gd name="T52" fmla="*/ 137 w 1238"/>
                <a:gd name="T53" fmla="*/ 94 h 1474"/>
                <a:gd name="T54" fmla="*/ 142 w 1238"/>
                <a:gd name="T55" fmla="*/ 119 h 1474"/>
                <a:gd name="T56" fmla="*/ 123 w 1238"/>
                <a:gd name="T57" fmla="*/ 125 h 1474"/>
                <a:gd name="T58" fmla="*/ 130 w 1238"/>
                <a:gd name="T59" fmla="*/ 144 h 1474"/>
                <a:gd name="T60" fmla="*/ 124 w 1238"/>
                <a:gd name="T61" fmla="*/ 149 h 1474"/>
                <a:gd name="T62" fmla="*/ 124 w 1238"/>
                <a:gd name="T63" fmla="*/ 157 h 1474"/>
                <a:gd name="T64" fmla="*/ 114 w 1238"/>
                <a:gd name="T65" fmla="*/ 153 h 1474"/>
                <a:gd name="T66" fmla="*/ 97 w 1238"/>
                <a:gd name="T67" fmla="*/ 137 h 1474"/>
                <a:gd name="T68" fmla="*/ 96 w 1238"/>
                <a:gd name="T69" fmla="*/ 140 h 1474"/>
                <a:gd name="T70" fmla="*/ 103 w 1238"/>
                <a:gd name="T71" fmla="*/ 149 h 1474"/>
                <a:gd name="T72" fmla="*/ 111 w 1238"/>
                <a:gd name="T73" fmla="*/ 156 h 1474"/>
                <a:gd name="T74" fmla="*/ 120 w 1238"/>
                <a:gd name="T75" fmla="*/ 169 h 1474"/>
                <a:gd name="T76" fmla="*/ 100 w 1238"/>
                <a:gd name="T77" fmla="*/ 163 h 1474"/>
                <a:gd name="T78" fmla="*/ 92 w 1238"/>
                <a:gd name="T79" fmla="*/ 159 h 1474"/>
                <a:gd name="T80" fmla="*/ 77 w 1238"/>
                <a:gd name="T81" fmla="*/ 143 h 1474"/>
                <a:gd name="T82" fmla="*/ 74 w 1238"/>
                <a:gd name="T83" fmla="*/ 143 h 1474"/>
                <a:gd name="T84" fmla="*/ 79 w 1238"/>
                <a:gd name="T85" fmla="*/ 150 h 1474"/>
                <a:gd name="T86" fmla="*/ 86 w 1238"/>
                <a:gd name="T87" fmla="*/ 157 h 1474"/>
                <a:gd name="T88" fmla="*/ 105 w 1238"/>
                <a:gd name="T89" fmla="*/ 174 h 1474"/>
                <a:gd name="T90" fmla="*/ 89 w 1238"/>
                <a:gd name="T91" fmla="*/ 182 h 1474"/>
                <a:gd name="T92" fmla="*/ 20 w 1238"/>
                <a:gd name="T93" fmla="*/ 150 h 1474"/>
                <a:gd name="T94" fmla="*/ 2 w 1238"/>
                <a:gd name="T95" fmla="*/ 160 h 1474"/>
                <a:gd name="T96" fmla="*/ 3 w 1238"/>
                <a:gd name="T97" fmla="*/ 178 h 1474"/>
                <a:gd name="T98" fmla="*/ 129 w 1238"/>
                <a:gd name="T99" fmla="*/ 184 h 1474"/>
                <a:gd name="T100" fmla="*/ 136 w 1238"/>
                <a:gd name="T101" fmla="*/ 173 h 1474"/>
                <a:gd name="T102" fmla="*/ 142 w 1238"/>
                <a:gd name="T103" fmla="*/ 158 h 1474"/>
                <a:gd name="T104" fmla="*/ 149 w 1238"/>
                <a:gd name="T105" fmla="*/ 118 h 1474"/>
                <a:gd name="T106" fmla="*/ 149 w 1238"/>
                <a:gd name="T107" fmla="*/ 93 h 1474"/>
                <a:gd name="T108" fmla="*/ 155 w 1238"/>
                <a:gd name="T109" fmla="*/ 79 h 1474"/>
                <a:gd name="T110" fmla="*/ 151 w 1238"/>
                <a:gd name="T111" fmla="*/ 62 h 1474"/>
                <a:gd name="T112" fmla="*/ 146 w 1238"/>
                <a:gd name="T113" fmla="*/ 41 h 1474"/>
                <a:gd name="T114" fmla="*/ 139 w 1238"/>
                <a:gd name="T115" fmla="*/ 34 h 1474"/>
                <a:gd name="T116" fmla="*/ 117 w 1238"/>
                <a:gd name="T117" fmla="*/ 19 h 1474"/>
                <a:gd name="T118" fmla="*/ 92 w 1238"/>
                <a:gd name="T119" fmla="*/ 7 h 1474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238" h="1474">
                  <a:moveTo>
                    <a:pt x="673" y="16"/>
                  </a:moveTo>
                  <a:lnTo>
                    <a:pt x="696" y="21"/>
                  </a:lnTo>
                  <a:lnTo>
                    <a:pt x="730" y="95"/>
                  </a:lnTo>
                  <a:lnTo>
                    <a:pt x="745" y="208"/>
                  </a:lnTo>
                  <a:lnTo>
                    <a:pt x="753" y="179"/>
                  </a:lnTo>
                  <a:lnTo>
                    <a:pt x="766" y="135"/>
                  </a:lnTo>
                  <a:lnTo>
                    <a:pt x="764" y="101"/>
                  </a:lnTo>
                  <a:lnTo>
                    <a:pt x="758" y="80"/>
                  </a:lnTo>
                  <a:lnTo>
                    <a:pt x="814" y="118"/>
                  </a:lnTo>
                  <a:lnTo>
                    <a:pt x="833" y="139"/>
                  </a:lnTo>
                  <a:lnTo>
                    <a:pt x="806" y="162"/>
                  </a:lnTo>
                  <a:lnTo>
                    <a:pt x="842" y="153"/>
                  </a:lnTo>
                  <a:lnTo>
                    <a:pt x="888" y="143"/>
                  </a:lnTo>
                  <a:lnTo>
                    <a:pt x="905" y="151"/>
                  </a:lnTo>
                  <a:lnTo>
                    <a:pt x="909" y="158"/>
                  </a:lnTo>
                  <a:lnTo>
                    <a:pt x="844" y="183"/>
                  </a:lnTo>
                  <a:lnTo>
                    <a:pt x="838" y="192"/>
                  </a:lnTo>
                  <a:lnTo>
                    <a:pt x="827" y="206"/>
                  </a:lnTo>
                  <a:lnTo>
                    <a:pt x="821" y="215"/>
                  </a:lnTo>
                  <a:lnTo>
                    <a:pt x="814" y="223"/>
                  </a:lnTo>
                  <a:lnTo>
                    <a:pt x="806" y="232"/>
                  </a:lnTo>
                  <a:lnTo>
                    <a:pt x="798" y="242"/>
                  </a:lnTo>
                  <a:lnTo>
                    <a:pt x="791" y="251"/>
                  </a:lnTo>
                  <a:lnTo>
                    <a:pt x="785" y="261"/>
                  </a:lnTo>
                  <a:lnTo>
                    <a:pt x="772" y="274"/>
                  </a:lnTo>
                  <a:lnTo>
                    <a:pt x="760" y="289"/>
                  </a:lnTo>
                  <a:lnTo>
                    <a:pt x="762" y="312"/>
                  </a:lnTo>
                  <a:lnTo>
                    <a:pt x="776" y="295"/>
                  </a:lnTo>
                  <a:lnTo>
                    <a:pt x="781" y="287"/>
                  </a:lnTo>
                  <a:lnTo>
                    <a:pt x="789" y="278"/>
                  </a:lnTo>
                  <a:lnTo>
                    <a:pt x="796" y="267"/>
                  </a:lnTo>
                  <a:lnTo>
                    <a:pt x="806" y="257"/>
                  </a:lnTo>
                  <a:lnTo>
                    <a:pt x="814" y="246"/>
                  </a:lnTo>
                  <a:lnTo>
                    <a:pt x="823" y="236"/>
                  </a:lnTo>
                  <a:lnTo>
                    <a:pt x="833" y="225"/>
                  </a:lnTo>
                  <a:lnTo>
                    <a:pt x="842" y="217"/>
                  </a:lnTo>
                  <a:lnTo>
                    <a:pt x="859" y="202"/>
                  </a:lnTo>
                  <a:lnTo>
                    <a:pt x="874" y="194"/>
                  </a:lnTo>
                  <a:lnTo>
                    <a:pt x="924" y="191"/>
                  </a:lnTo>
                  <a:lnTo>
                    <a:pt x="945" y="192"/>
                  </a:lnTo>
                  <a:lnTo>
                    <a:pt x="1011" y="232"/>
                  </a:lnTo>
                  <a:lnTo>
                    <a:pt x="1027" y="248"/>
                  </a:lnTo>
                  <a:lnTo>
                    <a:pt x="937" y="312"/>
                  </a:lnTo>
                  <a:lnTo>
                    <a:pt x="867" y="388"/>
                  </a:lnTo>
                  <a:lnTo>
                    <a:pt x="1004" y="282"/>
                  </a:lnTo>
                  <a:lnTo>
                    <a:pt x="1087" y="268"/>
                  </a:lnTo>
                  <a:lnTo>
                    <a:pt x="1093" y="305"/>
                  </a:lnTo>
                  <a:lnTo>
                    <a:pt x="1080" y="314"/>
                  </a:lnTo>
                  <a:lnTo>
                    <a:pt x="1063" y="327"/>
                  </a:lnTo>
                  <a:lnTo>
                    <a:pt x="1048" y="341"/>
                  </a:lnTo>
                  <a:lnTo>
                    <a:pt x="1042" y="346"/>
                  </a:lnTo>
                  <a:lnTo>
                    <a:pt x="1120" y="312"/>
                  </a:lnTo>
                  <a:lnTo>
                    <a:pt x="1118" y="339"/>
                  </a:lnTo>
                  <a:lnTo>
                    <a:pt x="1074" y="350"/>
                  </a:lnTo>
                  <a:lnTo>
                    <a:pt x="1042" y="364"/>
                  </a:lnTo>
                  <a:lnTo>
                    <a:pt x="1021" y="379"/>
                  </a:lnTo>
                  <a:lnTo>
                    <a:pt x="1015" y="388"/>
                  </a:lnTo>
                  <a:lnTo>
                    <a:pt x="1006" y="398"/>
                  </a:lnTo>
                  <a:lnTo>
                    <a:pt x="996" y="409"/>
                  </a:lnTo>
                  <a:lnTo>
                    <a:pt x="985" y="421"/>
                  </a:lnTo>
                  <a:lnTo>
                    <a:pt x="973" y="432"/>
                  </a:lnTo>
                  <a:lnTo>
                    <a:pt x="964" y="443"/>
                  </a:lnTo>
                  <a:lnTo>
                    <a:pt x="952" y="453"/>
                  </a:lnTo>
                  <a:lnTo>
                    <a:pt x="945" y="462"/>
                  </a:lnTo>
                  <a:lnTo>
                    <a:pt x="926" y="489"/>
                  </a:lnTo>
                  <a:lnTo>
                    <a:pt x="916" y="506"/>
                  </a:lnTo>
                  <a:lnTo>
                    <a:pt x="907" y="525"/>
                  </a:lnTo>
                  <a:lnTo>
                    <a:pt x="899" y="540"/>
                  </a:lnTo>
                  <a:lnTo>
                    <a:pt x="892" y="556"/>
                  </a:lnTo>
                  <a:lnTo>
                    <a:pt x="886" y="569"/>
                  </a:lnTo>
                  <a:lnTo>
                    <a:pt x="989" y="459"/>
                  </a:lnTo>
                  <a:lnTo>
                    <a:pt x="1049" y="417"/>
                  </a:lnTo>
                  <a:lnTo>
                    <a:pt x="1053" y="413"/>
                  </a:lnTo>
                  <a:lnTo>
                    <a:pt x="1063" y="402"/>
                  </a:lnTo>
                  <a:lnTo>
                    <a:pt x="1074" y="390"/>
                  </a:lnTo>
                  <a:lnTo>
                    <a:pt x="1086" y="386"/>
                  </a:lnTo>
                  <a:lnTo>
                    <a:pt x="1105" y="398"/>
                  </a:lnTo>
                  <a:lnTo>
                    <a:pt x="1108" y="405"/>
                  </a:lnTo>
                  <a:lnTo>
                    <a:pt x="1103" y="417"/>
                  </a:lnTo>
                  <a:lnTo>
                    <a:pt x="1086" y="432"/>
                  </a:lnTo>
                  <a:lnTo>
                    <a:pt x="1078" y="443"/>
                  </a:lnTo>
                  <a:lnTo>
                    <a:pt x="1068" y="453"/>
                  </a:lnTo>
                  <a:lnTo>
                    <a:pt x="1053" y="470"/>
                  </a:lnTo>
                  <a:lnTo>
                    <a:pt x="1046" y="476"/>
                  </a:lnTo>
                  <a:lnTo>
                    <a:pt x="1091" y="470"/>
                  </a:lnTo>
                  <a:lnTo>
                    <a:pt x="1144" y="468"/>
                  </a:lnTo>
                  <a:lnTo>
                    <a:pt x="1146" y="476"/>
                  </a:lnTo>
                  <a:lnTo>
                    <a:pt x="1143" y="485"/>
                  </a:lnTo>
                  <a:lnTo>
                    <a:pt x="1133" y="499"/>
                  </a:lnTo>
                  <a:lnTo>
                    <a:pt x="1095" y="512"/>
                  </a:lnTo>
                  <a:lnTo>
                    <a:pt x="1063" y="523"/>
                  </a:lnTo>
                  <a:lnTo>
                    <a:pt x="1036" y="533"/>
                  </a:lnTo>
                  <a:lnTo>
                    <a:pt x="1013" y="544"/>
                  </a:lnTo>
                  <a:lnTo>
                    <a:pt x="987" y="561"/>
                  </a:lnTo>
                  <a:lnTo>
                    <a:pt x="960" y="576"/>
                  </a:lnTo>
                  <a:lnTo>
                    <a:pt x="941" y="588"/>
                  </a:lnTo>
                  <a:lnTo>
                    <a:pt x="924" y="599"/>
                  </a:lnTo>
                  <a:lnTo>
                    <a:pt x="901" y="613"/>
                  </a:lnTo>
                  <a:lnTo>
                    <a:pt x="884" y="622"/>
                  </a:lnTo>
                  <a:lnTo>
                    <a:pt x="874" y="628"/>
                  </a:lnTo>
                  <a:lnTo>
                    <a:pt x="829" y="696"/>
                  </a:lnTo>
                  <a:lnTo>
                    <a:pt x="914" y="620"/>
                  </a:lnTo>
                  <a:lnTo>
                    <a:pt x="937" y="609"/>
                  </a:lnTo>
                  <a:lnTo>
                    <a:pt x="962" y="595"/>
                  </a:lnTo>
                  <a:lnTo>
                    <a:pt x="992" y="582"/>
                  </a:lnTo>
                  <a:lnTo>
                    <a:pt x="1023" y="569"/>
                  </a:lnTo>
                  <a:lnTo>
                    <a:pt x="1051" y="557"/>
                  </a:lnTo>
                  <a:lnTo>
                    <a:pt x="1074" y="548"/>
                  </a:lnTo>
                  <a:lnTo>
                    <a:pt x="1089" y="542"/>
                  </a:lnTo>
                  <a:lnTo>
                    <a:pt x="1101" y="546"/>
                  </a:lnTo>
                  <a:lnTo>
                    <a:pt x="1099" y="559"/>
                  </a:lnTo>
                  <a:lnTo>
                    <a:pt x="1093" y="573"/>
                  </a:lnTo>
                  <a:lnTo>
                    <a:pt x="1089" y="578"/>
                  </a:lnTo>
                  <a:lnTo>
                    <a:pt x="1076" y="584"/>
                  </a:lnTo>
                  <a:lnTo>
                    <a:pt x="1048" y="595"/>
                  </a:lnTo>
                  <a:lnTo>
                    <a:pt x="1021" y="614"/>
                  </a:lnTo>
                  <a:lnTo>
                    <a:pt x="1093" y="613"/>
                  </a:lnTo>
                  <a:lnTo>
                    <a:pt x="1154" y="620"/>
                  </a:lnTo>
                  <a:lnTo>
                    <a:pt x="1150" y="630"/>
                  </a:lnTo>
                  <a:lnTo>
                    <a:pt x="1139" y="639"/>
                  </a:lnTo>
                  <a:lnTo>
                    <a:pt x="1120" y="651"/>
                  </a:lnTo>
                  <a:lnTo>
                    <a:pt x="1051" y="660"/>
                  </a:lnTo>
                  <a:lnTo>
                    <a:pt x="1053" y="702"/>
                  </a:lnTo>
                  <a:lnTo>
                    <a:pt x="1042" y="711"/>
                  </a:lnTo>
                  <a:lnTo>
                    <a:pt x="1023" y="727"/>
                  </a:lnTo>
                  <a:lnTo>
                    <a:pt x="1004" y="740"/>
                  </a:lnTo>
                  <a:lnTo>
                    <a:pt x="996" y="744"/>
                  </a:lnTo>
                  <a:lnTo>
                    <a:pt x="1008" y="740"/>
                  </a:lnTo>
                  <a:lnTo>
                    <a:pt x="1034" y="732"/>
                  </a:lnTo>
                  <a:lnTo>
                    <a:pt x="1065" y="725"/>
                  </a:lnTo>
                  <a:lnTo>
                    <a:pt x="1087" y="721"/>
                  </a:lnTo>
                  <a:lnTo>
                    <a:pt x="1137" y="727"/>
                  </a:lnTo>
                  <a:lnTo>
                    <a:pt x="1135" y="736"/>
                  </a:lnTo>
                  <a:lnTo>
                    <a:pt x="1125" y="749"/>
                  </a:lnTo>
                  <a:lnTo>
                    <a:pt x="1095" y="751"/>
                  </a:lnTo>
                  <a:lnTo>
                    <a:pt x="1080" y="755"/>
                  </a:lnTo>
                  <a:lnTo>
                    <a:pt x="1072" y="772"/>
                  </a:lnTo>
                  <a:lnTo>
                    <a:pt x="1067" y="940"/>
                  </a:lnTo>
                  <a:lnTo>
                    <a:pt x="1125" y="940"/>
                  </a:lnTo>
                  <a:lnTo>
                    <a:pt x="1135" y="951"/>
                  </a:lnTo>
                  <a:lnTo>
                    <a:pt x="1137" y="968"/>
                  </a:lnTo>
                  <a:lnTo>
                    <a:pt x="1087" y="974"/>
                  </a:lnTo>
                  <a:lnTo>
                    <a:pt x="1042" y="974"/>
                  </a:lnTo>
                  <a:lnTo>
                    <a:pt x="1008" y="987"/>
                  </a:lnTo>
                  <a:lnTo>
                    <a:pt x="983" y="998"/>
                  </a:lnTo>
                  <a:lnTo>
                    <a:pt x="1038" y="995"/>
                  </a:lnTo>
                  <a:lnTo>
                    <a:pt x="1046" y="1046"/>
                  </a:lnTo>
                  <a:lnTo>
                    <a:pt x="1049" y="1118"/>
                  </a:lnTo>
                  <a:lnTo>
                    <a:pt x="964" y="1069"/>
                  </a:lnTo>
                  <a:lnTo>
                    <a:pt x="1034" y="1147"/>
                  </a:lnTo>
                  <a:lnTo>
                    <a:pt x="1023" y="1183"/>
                  </a:lnTo>
                  <a:lnTo>
                    <a:pt x="947" y="1139"/>
                  </a:lnTo>
                  <a:lnTo>
                    <a:pt x="960" y="1152"/>
                  </a:lnTo>
                  <a:lnTo>
                    <a:pt x="973" y="1168"/>
                  </a:lnTo>
                  <a:lnTo>
                    <a:pt x="989" y="1185"/>
                  </a:lnTo>
                  <a:lnTo>
                    <a:pt x="1004" y="1202"/>
                  </a:lnTo>
                  <a:lnTo>
                    <a:pt x="1015" y="1217"/>
                  </a:lnTo>
                  <a:lnTo>
                    <a:pt x="1021" y="1236"/>
                  </a:lnTo>
                  <a:lnTo>
                    <a:pt x="1008" y="1244"/>
                  </a:lnTo>
                  <a:lnTo>
                    <a:pt x="990" y="1253"/>
                  </a:lnTo>
                  <a:lnTo>
                    <a:pt x="971" y="1259"/>
                  </a:lnTo>
                  <a:lnTo>
                    <a:pt x="949" y="1253"/>
                  </a:lnTo>
                  <a:lnTo>
                    <a:pt x="937" y="1246"/>
                  </a:lnTo>
                  <a:lnTo>
                    <a:pt x="922" y="1234"/>
                  </a:lnTo>
                  <a:lnTo>
                    <a:pt x="905" y="1219"/>
                  </a:lnTo>
                  <a:lnTo>
                    <a:pt x="890" y="1206"/>
                  </a:lnTo>
                  <a:lnTo>
                    <a:pt x="874" y="1192"/>
                  </a:lnTo>
                  <a:lnTo>
                    <a:pt x="861" y="1183"/>
                  </a:lnTo>
                  <a:lnTo>
                    <a:pt x="850" y="1171"/>
                  </a:lnTo>
                  <a:lnTo>
                    <a:pt x="776" y="1095"/>
                  </a:lnTo>
                  <a:lnTo>
                    <a:pt x="762" y="1080"/>
                  </a:lnTo>
                  <a:lnTo>
                    <a:pt x="732" y="1061"/>
                  </a:lnTo>
                  <a:lnTo>
                    <a:pt x="741" y="1078"/>
                  </a:lnTo>
                  <a:lnTo>
                    <a:pt x="753" y="1097"/>
                  </a:lnTo>
                  <a:lnTo>
                    <a:pt x="766" y="1120"/>
                  </a:lnTo>
                  <a:lnTo>
                    <a:pt x="783" y="1143"/>
                  </a:lnTo>
                  <a:lnTo>
                    <a:pt x="791" y="1154"/>
                  </a:lnTo>
                  <a:lnTo>
                    <a:pt x="800" y="1166"/>
                  </a:lnTo>
                  <a:lnTo>
                    <a:pt x="808" y="1175"/>
                  </a:lnTo>
                  <a:lnTo>
                    <a:pt x="817" y="1185"/>
                  </a:lnTo>
                  <a:lnTo>
                    <a:pt x="827" y="1194"/>
                  </a:lnTo>
                  <a:lnTo>
                    <a:pt x="835" y="1200"/>
                  </a:lnTo>
                  <a:lnTo>
                    <a:pt x="852" y="1213"/>
                  </a:lnTo>
                  <a:lnTo>
                    <a:pt x="869" y="1227"/>
                  </a:lnTo>
                  <a:lnTo>
                    <a:pt x="888" y="1244"/>
                  </a:lnTo>
                  <a:lnTo>
                    <a:pt x="905" y="1259"/>
                  </a:lnTo>
                  <a:lnTo>
                    <a:pt x="918" y="1272"/>
                  </a:lnTo>
                  <a:lnTo>
                    <a:pt x="932" y="1284"/>
                  </a:lnTo>
                  <a:lnTo>
                    <a:pt x="941" y="1295"/>
                  </a:lnTo>
                  <a:lnTo>
                    <a:pt x="960" y="1346"/>
                  </a:lnTo>
                  <a:lnTo>
                    <a:pt x="865" y="1346"/>
                  </a:lnTo>
                  <a:lnTo>
                    <a:pt x="838" y="1333"/>
                  </a:lnTo>
                  <a:lnTo>
                    <a:pt x="825" y="1322"/>
                  </a:lnTo>
                  <a:lnTo>
                    <a:pt x="812" y="1310"/>
                  </a:lnTo>
                  <a:lnTo>
                    <a:pt x="800" y="1299"/>
                  </a:lnTo>
                  <a:lnTo>
                    <a:pt x="791" y="1289"/>
                  </a:lnTo>
                  <a:lnTo>
                    <a:pt x="783" y="1280"/>
                  </a:lnTo>
                  <a:lnTo>
                    <a:pt x="739" y="1210"/>
                  </a:lnTo>
                  <a:lnTo>
                    <a:pt x="709" y="1183"/>
                  </a:lnTo>
                  <a:lnTo>
                    <a:pt x="730" y="1267"/>
                  </a:lnTo>
                  <a:lnTo>
                    <a:pt x="650" y="1194"/>
                  </a:lnTo>
                  <a:lnTo>
                    <a:pt x="644" y="1189"/>
                  </a:lnTo>
                  <a:lnTo>
                    <a:pt x="631" y="1173"/>
                  </a:lnTo>
                  <a:lnTo>
                    <a:pt x="618" y="1156"/>
                  </a:lnTo>
                  <a:lnTo>
                    <a:pt x="610" y="1143"/>
                  </a:lnTo>
                  <a:lnTo>
                    <a:pt x="608" y="1120"/>
                  </a:lnTo>
                  <a:lnTo>
                    <a:pt x="610" y="1109"/>
                  </a:lnTo>
                  <a:lnTo>
                    <a:pt x="625" y="1080"/>
                  </a:lnTo>
                  <a:lnTo>
                    <a:pt x="589" y="1109"/>
                  </a:lnTo>
                  <a:lnTo>
                    <a:pt x="585" y="1139"/>
                  </a:lnTo>
                  <a:lnTo>
                    <a:pt x="587" y="1152"/>
                  </a:lnTo>
                  <a:lnTo>
                    <a:pt x="599" y="1170"/>
                  </a:lnTo>
                  <a:lnTo>
                    <a:pt x="612" y="1181"/>
                  </a:lnTo>
                  <a:lnTo>
                    <a:pt x="620" y="1190"/>
                  </a:lnTo>
                  <a:lnTo>
                    <a:pt x="631" y="1198"/>
                  </a:lnTo>
                  <a:lnTo>
                    <a:pt x="641" y="1208"/>
                  </a:lnTo>
                  <a:lnTo>
                    <a:pt x="652" y="1219"/>
                  </a:lnTo>
                  <a:lnTo>
                    <a:pt x="663" y="1229"/>
                  </a:lnTo>
                  <a:lnTo>
                    <a:pt x="675" y="1238"/>
                  </a:lnTo>
                  <a:lnTo>
                    <a:pt x="686" y="1249"/>
                  </a:lnTo>
                  <a:lnTo>
                    <a:pt x="698" y="1259"/>
                  </a:lnTo>
                  <a:lnTo>
                    <a:pt x="717" y="1274"/>
                  </a:lnTo>
                  <a:lnTo>
                    <a:pt x="730" y="1286"/>
                  </a:lnTo>
                  <a:lnTo>
                    <a:pt x="736" y="1289"/>
                  </a:lnTo>
                  <a:lnTo>
                    <a:pt x="840" y="1388"/>
                  </a:lnTo>
                  <a:lnTo>
                    <a:pt x="909" y="1428"/>
                  </a:lnTo>
                  <a:lnTo>
                    <a:pt x="836" y="1422"/>
                  </a:lnTo>
                  <a:lnTo>
                    <a:pt x="700" y="1371"/>
                  </a:lnTo>
                  <a:lnTo>
                    <a:pt x="791" y="1445"/>
                  </a:lnTo>
                  <a:lnTo>
                    <a:pt x="709" y="1455"/>
                  </a:lnTo>
                  <a:lnTo>
                    <a:pt x="329" y="1459"/>
                  </a:lnTo>
                  <a:lnTo>
                    <a:pt x="203" y="1451"/>
                  </a:lnTo>
                  <a:lnTo>
                    <a:pt x="180" y="1396"/>
                  </a:lnTo>
                  <a:lnTo>
                    <a:pt x="173" y="1198"/>
                  </a:lnTo>
                  <a:lnTo>
                    <a:pt x="158" y="1200"/>
                  </a:lnTo>
                  <a:lnTo>
                    <a:pt x="163" y="1394"/>
                  </a:lnTo>
                  <a:lnTo>
                    <a:pt x="178" y="1445"/>
                  </a:lnTo>
                  <a:lnTo>
                    <a:pt x="45" y="1438"/>
                  </a:lnTo>
                  <a:lnTo>
                    <a:pt x="26" y="1384"/>
                  </a:lnTo>
                  <a:lnTo>
                    <a:pt x="11" y="1276"/>
                  </a:lnTo>
                  <a:lnTo>
                    <a:pt x="17" y="1206"/>
                  </a:lnTo>
                  <a:lnTo>
                    <a:pt x="2" y="1213"/>
                  </a:lnTo>
                  <a:lnTo>
                    <a:pt x="0" y="1289"/>
                  </a:lnTo>
                  <a:lnTo>
                    <a:pt x="9" y="1343"/>
                  </a:lnTo>
                  <a:lnTo>
                    <a:pt x="23" y="1417"/>
                  </a:lnTo>
                  <a:lnTo>
                    <a:pt x="34" y="1464"/>
                  </a:lnTo>
                  <a:lnTo>
                    <a:pt x="346" y="1472"/>
                  </a:lnTo>
                  <a:lnTo>
                    <a:pt x="732" y="1474"/>
                  </a:lnTo>
                  <a:lnTo>
                    <a:pt x="1027" y="1474"/>
                  </a:lnTo>
                  <a:lnTo>
                    <a:pt x="1030" y="1466"/>
                  </a:lnTo>
                  <a:lnTo>
                    <a:pt x="1044" y="1445"/>
                  </a:lnTo>
                  <a:lnTo>
                    <a:pt x="1051" y="1430"/>
                  </a:lnTo>
                  <a:lnTo>
                    <a:pt x="1061" y="1415"/>
                  </a:lnTo>
                  <a:lnTo>
                    <a:pt x="1070" y="1396"/>
                  </a:lnTo>
                  <a:lnTo>
                    <a:pt x="1082" y="1377"/>
                  </a:lnTo>
                  <a:lnTo>
                    <a:pt x="1091" y="1356"/>
                  </a:lnTo>
                  <a:lnTo>
                    <a:pt x="1103" y="1337"/>
                  </a:lnTo>
                  <a:lnTo>
                    <a:pt x="1112" y="1316"/>
                  </a:lnTo>
                  <a:lnTo>
                    <a:pt x="1122" y="1295"/>
                  </a:lnTo>
                  <a:lnTo>
                    <a:pt x="1135" y="1259"/>
                  </a:lnTo>
                  <a:lnTo>
                    <a:pt x="1144" y="1229"/>
                  </a:lnTo>
                  <a:lnTo>
                    <a:pt x="1152" y="1156"/>
                  </a:lnTo>
                  <a:lnTo>
                    <a:pt x="1160" y="1069"/>
                  </a:lnTo>
                  <a:lnTo>
                    <a:pt x="1169" y="959"/>
                  </a:lnTo>
                  <a:lnTo>
                    <a:pt x="1186" y="941"/>
                  </a:lnTo>
                  <a:lnTo>
                    <a:pt x="1184" y="902"/>
                  </a:lnTo>
                  <a:lnTo>
                    <a:pt x="1207" y="873"/>
                  </a:lnTo>
                  <a:lnTo>
                    <a:pt x="1209" y="846"/>
                  </a:lnTo>
                  <a:lnTo>
                    <a:pt x="1175" y="831"/>
                  </a:lnTo>
                  <a:lnTo>
                    <a:pt x="1186" y="744"/>
                  </a:lnTo>
                  <a:lnTo>
                    <a:pt x="1222" y="725"/>
                  </a:lnTo>
                  <a:lnTo>
                    <a:pt x="1224" y="711"/>
                  </a:lnTo>
                  <a:lnTo>
                    <a:pt x="1203" y="698"/>
                  </a:lnTo>
                  <a:lnTo>
                    <a:pt x="1203" y="654"/>
                  </a:lnTo>
                  <a:lnTo>
                    <a:pt x="1238" y="630"/>
                  </a:lnTo>
                  <a:lnTo>
                    <a:pt x="1230" y="613"/>
                  </a:lnTo>
                  <a:lnTo>
                    <a:pt x="1203" y="607"/>
                  </a:lnTo>
                  <a:lnTo>
                    <a:pt x="1203" y="573"/>
                  </a:lnTo>
                  <a:lnTo>
                    <a:pt x="1203" y="537"/>
                  </a:lnTo>
                  <a:lnTo>
                    <a:pt x="1203" y="495"/>
                  </a:lnTo>
                  <a:lnTo>
                    <a:pt x="1198" y="409"/>
                  </a:lnTo>
                  <a:lnTo>
                    <a:pt x="1190" y="375"/>
                  </a:lnTo>
                  <a:lnTo>
                    <a:pt x="1183" y="350"/>
                  </a:lnTo>
                  <a:lnTo>
                    <a:pt x="1169" y="333"/>
                  </a:lnTo>
                  <a:lnTo>
                    <a:pt x="1164" y="326"/>
                  </a:lnTo>
                  <a:lnTo>
                    <a:pt x="1156" y="316"/>
                  </a:lnTo>
                  <a:lnTo>
                    <a:pt x="1148" y="308"/>
                  </a:lnTo>
                  <a:lnTo>
                    <a:pt x="1139" y="301"/>
                  </a:lnTo>
                  <a:lnTo>
                    <a:pt x="1124" y="284"/>
                  </a:lnTo>
                  <a:lnTo>
                    <a:pt x="1110" y="270"/>
                  </a:lnTo>
                  <a:lnTo>
                    <a:pt x="1099" y="261"/>
                  </a:lnTo>
                  <a:lnTo>
                    <a:pt x="1087" y="251"/>
                  </a:lnTo>
                  <a:lnTo>
                    <a:pt x="1023" y="215"/>
                  </a:lnTo>
                  <a:lnTo>
                    <a:pt x="930" y="162"/>
                  </a:lnTo>
                  <a:lnTo>
                    <a:pt x="933" y="151"/>
                  </a:lnTo>
                  <a:lnTo>
                    <a:pt x="930" y="141"/>
                  </a:lnTo>
                  <a:lnTo>
                    <a:pt x="914" y="134"/>
                  </a:lnTo>
                  <a:lnTo>
                    <a:pt x="848" y="124"/>
                  </a:lnTo>
                  <a:lnTo>
                    <a:pt x="783" y="73"/>
                  </a:lnTo>
                  <a:lnTo>
                    <a:pt x="736" y="52"/>
                  </a:lnTo>
                  <a:lnTo>
                    <a:pt x="707" y="2"/>
                  </a:lnTo>
                  <a:lnTo>
                    <a:pt x="661" y="0"/>
                  </a:lnTo>
                  <a:lnTo>
                    <a:pt x="673" y="1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69" name="Freeform 115"/>
            <p:cNvSpPr>
              <a:spLocks/>
            </p:cNvSpPr>
            <p:nvPr/>
          </p:nvSpPr>
          <p:spPr bwMode="auto">
            <a:xfrm>
              <a:off x="4785" y="1213"/>
              <a:ext cx="469" cy="569"/>
            </a:xfrm>
            <a:custGeom>
              <a:avLst/>
              <a:gdLst>
                <a:gd name="T0" fmla="*/ 81 w 937"/>
                <a:gd name="T1" fmla="*/ 42 h 1137"/>
                <a:gd name="T2" fmla="*/ 77 w 937"/>
                <a:gd name="T3" fmla="*/ 46 h 1137"/>
                <a:gd name="T4" fmla="*/ 70 w 937"/>
                <a:gd name="T5" fmla="*/ 51 h 1137"/>
                <a:gd name="T6" fmla="*/ 49 w 937"/>
                <a:gd name="T7" fmla="*/ 84 h 1137"/>
                <a:gd name="T8" fmla="*/ 44 w 937"/>
                <a:gd name="T9" fmla="*/ 87 h 1137"/>
                <a:gd name="T10" fmla="*/ 37 w 937"/>
                <a:gd name="T11" fmla="*/ 94 h 1137"/>
                <a:gd name="T12" fmla="*/ 32 w 937"/>
                <a:gd name="T13" fmla="*/ 97 h 1137"/>
                <a:gd name="T14" fmla="*/ 28 w 937"/>
                <a:gd name="T15" fmla="*/ 100 h 1137"/>
                <a:gd name="T16" fmla="*/ 20 w 937"/>
                <a:gd name="T17" fmla="*/ 106 h 1137"/>
                <a:gd name="T18" fmla="*/ 13 w 937"/>
                <a:gd name="T19" fmla="*/ 111 h 1137"/>
                <a:gd name="T20" fmla="*/ 8 w 937"/>
                <a:gd name="T21" fmla="*/ 114 h 1137"/>
                <a:gd name="T22" fmla="*/ 3 w 937"/>
                <a:gd name="T23" fmla="*/ 128 h 1137"/>
                <a:gd name="T24" fmla="*/ 25 w 937"/>
                <a:gd name="T25" fmla="*/ 139 h 1137"/>
                <a:gd name="T26" fmla="*/ 54 w 937"/>
                <a:gd name="T27" fmla="*/ 131 h 1137"/>
                <a:gd name="T28" fmla="*/ 60 w 937"/>
                <a:gd name="T29" fmla="*/ 127 h 1137"/>
                <a:gd name="T30" fmla="*/ 74 w 937"/>
                <a:gd name="T31" fmla="*/ 128 h 1137"/>
                <a:gd name="T32" fmla="*/ 78 w 937"/>
                <a:gd name="T33" fmla="*/ 117 h 1137"/>
                <a:gd name="T34" fmla="*/ 81 w 937"/>
                <a:gd name="T35" fmla="*/ 105 h 1137"/>
                <a:gd name="T36" fmla="*/ 101 w 937"/>
                <a:gd name="T37" fmla="*/ 79 h 1137"/>
                <a:gd name="T38" fmla="*/ 94 w 937"/>
                <a:gd name="T39" fmla="*/ 83 h 1137"/>
                <a:gd name="T40" fmla="*/ 88 w 937"/>
                <a:gd name="T41" fmla="*/ 88 h 1137"/>
                <a:gd name="T42" fmla="*/ 85 w 937"/>
                <a:gd name="T43" fmla="*/ 92 h 1137"/>
                <a:gd name="T44" fmla="*/ 85 w 937"/>
                <a:gd name="T45" fmla="*/ 79 h 1137"/>
                <a:gd name="T46" fmla="*/ 66 w 937"/>
                <a:gd name="T47" fmla="*/ 119 h 1137"/>
                <a:gd name="T48" fmla="*/ 48 w 937"/>
                <a:gd name="T49" fmla="*/ 131 h 1137"/>
                <a:gd name="T50" fmla="*/ 18 w 937"/>
                <a:gd name="T51" fmla="*/ 135 h 1137"/>
                <a:gd name="T52" fmla="*/ 22 w 937"/>
                <a:gd name="T53" fmla="*/ 128 h 1137"/>
                <a:gd name="T54" fmla="*/ 26 w 937"/>
                <a:gd name="T55" fmla="*/ 121 h 1137"/>
                <a:gd name="T56" fmla="*/ 30 w 937"/>
                <a:gd name="T57" fmla="*/ 115 h 1137"/>
                <a:gd name="T58" fmla="*/ 34 w 937"/>
                <a:gd name="T59" fmla="*/ 108 h 1137"/>
                <a:gd name="T60" fmla="*/ 37 w 937"/>
                <a:gd name="T61" fmla="*/ 103 h 1137"/>
                <a:gd name="T62" fmla="*/ 40 w 937"/>
                <a:gd name="T63" fmla="*/ 99 h 1137"/>
                <a:gd name="T64" fmla="*/ 43 w 937"/>
                <a:gd name="T65" fmla="*/ 95 h 1137"/>
                <a:gd name="T66" fmla="*/ 47 w 937"/>
                <a:gd name="T67" fmla="*/ 92 h 1137"/>
                <a:gd name="T68" fmla="*/ 50 w 937"/>
                <a:gd name="T69" fmla="*/ 89 h 1137"/>
                <a:gd name="T70" fmla="*/ 54 w 937"/>
                <a:gd name="T71" fmla="*/ 83 h 1137"/>
                <a:gd name="T72" fmla="*/ 66 w 937"/>
                <a:gd name="T73" fmla="*/ 74 h 1137"/>
                <a:gd name="T74" fmla="*/ 77 w 937"/>
                <a:gd name="T75" fmla="*/ 65 h 1137"/>
                <a:gd name="T76" fmla="*/ 84 w 937"/>
                <a:gd name="T77" fmla="*/ 50 h 1137"/>
                <a:gd name="T78" fmla="*/ 118 w 937"/>
                <a:gd name="T79" fmla="*/ 20 h 1137"/>
                <a:gd name="T80" fmla="*/ 98 w 937"/>
                <a:gd name="T81" fmla="*/ 8 h 1137"/>
                <a:gd name="T82" fmla="*/ 81 w 937"/>
                <a:gd name="T83" fmla="*/ 0 h 113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937" h="1137">
                  <a:moveTo>
                    <a:pt x="631" y="112"/>
                  </a:moveTo>
                  <a:lnTo>
                    <a:pt x="658" y="327"/>
                  </a:lnTo>
                  <a:lnTo>
                    <a:pt x="648" y="332"/>
                  </a:lnTo>
                  <a:lnTo>
                    <a:pt x="631" y="351"/>
                  </a:lnTo>
                  <a:lnTo>
                    <a:pt x="624" y="359"/>
                  </a:lnTo>
                  <a:lnTo>
                    <a:pt x="612" y="367"/>
                  </a:lnTo>
                  <a:lnTo>
                    <a:pt x="599" y="376"/>
                  </a:lnTo>
                  <a:lnTo>
                    <a:pt x="584" y="386"/>
                  </a:lnTo>
                  <a:lnTo>
                    <a:pt x="555" y="401"/>
                  </a:lnTo>
                  <a:lnTo>
                    <a:pt x="544" y="408"/>
                  </a:lnTo>
                  <a:lnTo>
                    <a:pt x="595" y="519"/>
                  </a:lnTo>
                  <a:lnTo>
                    <a:pt x="390" y="667"/>
                  </a:lnTo>
                  <a:lnTo>
                    <a:pt x="380" y="675"/>
                  </a:lnTo>
                  <a:lnTo>
                    <a:pt x="367" y="684"/>
                  </a:lnTo>
                  <a:lnTo>
                    <a:pt x="352" y="695"/>
                  </a:lnTo>
                  <a:lnTo>
                    <a:pt x="333" y="711"/>
                  </a:lnTo>
                  <a:lnTo>
                    <a:pt x="312" y="728"/>
                  </a:lnTo>
                  <a:lnTo>
                    <a:pt x="289" y="745"/>
                  </a:lnTo>
                  <a:lnTo>
                    <a:pt x="278" y="752"/>
                  </a:lnTo>
                  <a:lnTo>
                    <a:pt x="264" y="762"/>
                  </a:lnTo>
                  <a:lnTo>
                    <a:pt x="253" y="771"/>
                  </a:lnTo>
                  <a:lnTo>
                    <a:pt x="241" y="781"/>
                  </a:lnTo>
                  <a:lnTo>
                    <a:pt x="230" y="791"/>
                  </a:lnTo>
                  <a:lnTo>
                    <a:pt x="217" y="800"/>
                  </a:lnTo>
                  <a:lnTo>
                    <a:pt x="196" y="815"/>
                  </a:lnTo>
                  <a:lnTo>
                    <a:pt x="175" y="832"/>
                  </a:lnTo>
                  <a:lnTo>
                    <a:pt x="156" y="846"/>
                  </a:lnTo>
                  <a:lnTo>
                    <a:pt x="143" y="857"/>
                  </a:lnTo>
                  <a:lnTo>
                    <a:pt x="124" y="868"/>
                  </a:lnTo>
                  <a:lnTo>
                    <a:pt x="103" y="884"/>
                  </a:lnTo>
                  <a:lnTo>
                    <a:pt x="89" y="893"/>
                  </a:lnTo>
                  <a:lnTo>
                    <a:pt x="76" y="903"/>
                  </a:lnTo>
                  <a:lnTo>
                    <a:pt x="63" y="912"/>
                  </a:lnTo>
                  <a:lnTo>
                    <a:pt x="53" y="920"/>
                  </a:lnTo>
                  <a:lnTo>
                    <a:pt x="44" y="927"/>
                  </a:lnTo>
                  <a:lnTo>
                    <a:pt x="17" y="1022"/>
                  </a:lnTo>
                  <a:lnTo>
                    <a:pt x="0" y="1137"/>
                  </a:lnTo>
                  <a:lnTo>
                    <a:pt x="76" y="1129"/>
                  </a:lnTo>
                  <a:lnTo>
                    <a:pt x="194" y="1110"/>
                  </a:lnTo>
                  <a:lnTo>
                    <a:pt x="329" y="1060"/>
                  </a:lnTo>
                  <a:lnTo>
                    <a:pt x="420" y="1047"/>
                  </a:lnTo>
                  <a:lnTo>
                    <a:pt x="426" y="1043"/>
                  </a:lnTo>
                  <a:lnTo>
                    <a:pt x="439" y="1034"/>
                  </a:lnTo>
                  <a:lnTo>
                    <a:pt x="458" y="1022"/>
                  </a:lnTo>
                  <a:lnTo>
                    <a:pt x="479" y="1011"/>
                  </a:lnTo>
                  <a:lnTo>
                    <a:pt x="534" y="1007"/>
                  </a:lnTo>
                  <a:lnTo>
                    <a:pt x="567" y="1009"/>
                  </a:lnTo>
                  <a:lnTo>
                    <a:pt x="588" y="1017"/>
                  </a:lnTo>
                  <a:lnTo>
                    <a:pt x="610" y="1009"/>
                  </a:lnTo>
                  <a:lnTo>
                    <a:pt x="614" y="958"/>
                  </a:lnTo>
                  <a:lnTo>
                    <a:pt x="624" y="931"/>
                  </a:lnTo>
                  <a:lnTo>
                    <a:pt x="635" y="891"/>
                  </a:lnTo>
                  <a:lnTo>
                    <a:pt x="645" y="855"/>
                  </a:lnTo>
                  <a:lnTo>
                    <a:pt x="648" y="840"/>
                  </a:lnTo>
                  <a:lnTo>
                    <a:pt x="656" y="777"/>
                  </a:lnTo>
                  <a:lnTo>
                    <a:pt x="759" y="676"/>
                  </a:lnTo>
                  <a:lnTo>
                    <a:pt x="802" y="631"/>
                  </a:lnTo>
                  <a:lnTo>
                    <a:pt x="793" y="637"/>
                  </a:lnTo>
                  <a:lnTo>
                    <a:pt x="772" y="648"/>
                  </a:lnTo>
                  <a:lnTo>
                    <a:pt x="747" y="663"/>
                  </a:lnTo>
                  <a:lnTo>
                    <a:pt x="730" y="675"/>
                  </a:lnTo>
                  <a:lnTo>
                    <a:pt x="713" y="688"/>
                  </a:lnTo>
                  <a:lnTo>
                    <a:pt x="704" y="699"/>
                  </a:lnTo>
                  <a:lnTo>
                    <a:pt x="692" y="711"/>
                  </a:lnTo>
                  <a:lnTo>
                    <a:pt x="683" y="720"/>
                  </a:lnTo>
                  <a:lnTo>
                    <a:pt x="673" y="730"/>
                  </a:lnTo>
                  <a:lnTo>
                    <a:pt x="665" y="739"/>
                  </a:lnTo>
                  <a:lnTo>
                    <a:pt x="677" y="669"/>
                  </a:lnTo>
                  <a:lnTo>
                    <a:pt x="679" y="631"/>
                  </a:lnTo>
                  <a:lnTo>
                    <a:pt x="584" y="874"/>
                  </a:lnTo>
                  <a:lnTo>
                    <a:pt x="576" y="979"/>
                  </a:lnTo>
                  <a:lnTo>
                    <a:pt x="521" y="952"/>
                  </a:lnTo>
                  <a:lnTo>
                    <a:pt x="494" y="958"/>
                  </a:lnTo>
                  <a:lnTo>
                    <a:pt x="435" y="1011"/>
                  </a:lnTo>
                  <a:lnTo>
                    <a:pt x="382" y="1041"/>
                  </a:lnTo>
                  <a:lnTo>
                    <a:pt x="306" y="1051"/>
                  </a:lnTo>
                  <a:lnTo>
                    <a:pt x="127" y="1098"/>
                  </a:lnTo>
                  <a:lnTo>
                    <a:pt x="141" y="1076"/>
                  </a:lnTo>
                  <a:lnTo>
                    <a:pt x="156" y="1049"/>
                  </a:lnTo>
                  <a:lnTo>
                    <a:pt x="165" y="1034"/>
                  </a:lnTo>
                  <a:lnTo>
                    <a:pt x="175" y="1017"/>
                  </a:lnTo>
                  <a:lnTo>
                    <a:pt x="184" y="1000"/>
                  </a:lnTo>
                  <a:lnTo>
                    <a:pt x="196" y="983"/>
                  </a:lnTo>
                  <a:lnTo>
                    <a:pt x="205" y="965"/>
                  </a:lnTo>
                  <a:lnTo>
                    <a:pt x="215" y="948"/>
                  </a:lnTo>
                  <a:lnTo>
                    <a:pt x="224" y="931"/>
                  </a:lnTo>
                  <a:lnTo>
                    <a:pt x="234" y="914"/>
                  </a:lnTo>
                  <a:lnTo>
                    <a:pt x="249" y="886"/>
                  </a:lnTo>
                  <a:lnTo>
                    <a:pt x="259" y="872"/>
                  </a:lnTo>
                  <a:lnTo>
                    <a:pt x="268" y="857"/>
                  </a:lnTo>
                  <a:lnTo>
                    <a:pt x="281" y="840"/>
                  </a:lnTo>
                  <a:lnTo>
                    <a:pt x="289" y="830"/>
                  </a:lnTo>
                  <a:lnTo>
                    <a:pt x="295" y="821"/>
                  </a:lnTo>
                  <a:lnTo>
                    <a:pt x="304" y="811"/>
                  </a:lnTo>
                  <a:lnTo>
                    <a:pt x="312" y="802"/>
                  </a:lnTo>
                  <a:lnTo>
                    <a:pt x="319" y="791"/>
                  </a:lnTo>
                  <a:lnTo>
                    <a:pt x="327" y="781"/>
                  </a:lnTo>
                  <a:lnTo>
                    <a:pt x="337" y="771"/>
                  </a:lnTo>
                  <a:lnTo>
                    <a:pt x="344" y="760"/>
                  </a:lnTo>
                  <a:lnTo>
                    <a:pt x="354" y="751"/>
                  </a:lnTo>
                  <a:lnTo>
                    <a:pt x="361" y="741"/>
                  </a:lnTo>
                  <a:lnTo>
                    <a:pt x="371" y="732"/>
                  </a:lnTo>
                  <a:lnTo>
                    <a:pt x="378" y="722"/>
                  </a:lnTo>
                  <a:lnTo>
                    <a:pt x="386" y="713"/>
                  </a:lnTo>
                  <a:lnTo>
                    <a:pt x="394" y="705"/>
                  </a:lnTo>
                  <a:lnTo>
                    <a:pt x="409" y="688"/>
                  </a:lnTo>
                  <a:lnTo>
                    <a:pt x="420" y="675"/>
                  </a:lnTo>
                  <a:lnTo>
                    <a:pt x="432" y="663"/>
                  </a:lnTo>
                  <a:lnTo>
                    <a:pt x="439" y="654"/>
                  </a:lnTo>
                  <a:lnTo>
                    <a:pt x="447" y="646"/>
                  </a:lnTo>
                  <a:lnTo>
                    <a:pt x="523" y="589"/>
                  </a:lnTo>
                  <a:lnTo>
                    <a:pt x="589" y="566"/>
                  </a:lnTo>
                  <a:lnTo>
                    <a:pt x="605" y="534"/>
                  </a:lnTo>
                  <a:lnTo>
                    <a:pt x="610" y="515"/>
                  </a:lnTo>
                  <a:lnTo>
                    <a:pt x="610" y="465"/>
                  </a:lnTo>
                  <a:lnTo>
                    <a:pt x="631" y="429"/>
                  </a:lnTo>
                  <a:lnTo>
                    <a:pt x="665" y="393"/>
                  </a:lnTo>
                  <a:lnTo>
                    <a:pt x="736" y="253"/>
                  </a:lnTo>
                  <a:lnTo>
                    <a:pt x="820" y="186"/>
                  </a:lnTo>
                  <a:lnTo>
                    <a:pt x="937" y="159"/>
                  </a:lnTo>
                  <a:lnTo>
                    <a:pt x="821" y="99"/>
                  </a:lnTo>
                  <a:lnTo>
                    <a:pt x="806" y="78"/>
                  </a:lnTo>
                  <a:lnTo>
                    <a:pt x="783" y="62"/>
                  </a:lnTo>
                  <a:lnTo>
                    <a:pt x="738" y="62"/>
                  </a:lnTo>
                  <a:lnTo>
                    <a:pt x="702" y="32"/>
                  </a:lnTo>
                  <a:lnTo>
                    <a:pt x="641" y="0"/>
                  </a:lnTo>
                  <a:lnTo>
                    <a:pt x="631" y="1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0" name="Freeform 116"/>
            <p:cNvSpPr>
              <a:spLocks/>
            </p:cNvSpPr>
            <p:nvPr/>
          </p:nvSpPr>
          <p:spPr bwMode="auto">
            <a:xfrm>
              <a:off x="4836" y="1362"/>
              <a:ext cx="107" cy="249"/>
            </a:xfrm>
            <a:custGeom>
              <a:avLst/>
              <a:gdLst>
                <a:gd name="T0" fmla="*/ 17 w 215"/>
                <a:gd name="T1" fmla="*/ 1 h 498"/>
                <a:gd name="T2" fmla="*/ 21 w 215"/>
                <a:gd name="T3" fmla="*/ 9 h 498"/>
                <a:gd name="T4" fmla="*/ 25 w 215"/>
                <a:gd name="T5" fmla="*/ 16 h 498"/>
                <a:gd name="T6" fmla="*/ 26 w 215"/>
                <a:gd name="T7" fmla="*/ 23 h 498"/>
                <a:gd name="T8" fmla="*/ 22 w 215"/>
                <a:gd name="T9" fmla="*/ 16 h 498"/>
                <a:gd name="T10" fmla="*/ 20 w 215"/>
                <a:gd name="T11" fmla="*/ 17 h 498"/>
                <a:gd name="T12" fmla="*/ 16 w 215"/>
                <a:gd name="T13" fmla="*/ 18 h 498"/>
                <a:gd name="T14" fmla="*/ 15 w 215"/>
                <a:gd name="T15" fmla="*/ 21 h 498"/>
                <a:gd name="T16" fmla="*/ 15 w 215"/>
                <a:gd name="T17" fmla="*/ 23 h 498"/>
                <a:gd name="T18" fmla="*/ 17 w 215"/>
                <a:gd name="T19" fmla="*/ 30 h 498"/>
                <a:gd name="T20" fmla="*/ 18 w 215"/>
                <a:gd name="T21" fmla="*/ 36 h 498"/>
                <a:gd name="T22" fmla="*/ 15 w 215"/>
                <a:gd name="T23" fmla="*/ 39 h 498"/>
                <a:gd name="T24" fmla="*/ 13 w 215"/>
                <a:gd name="T25" fmla="*/ 24 h 498"/>
                <a:gd name="T26" fmla="*/ 12 w 215"/>
                <a:gd name="T27" fmla="*/ 16 h 498"/>
                <a:gd name="T28" fmla="*/ 13 w 215"/>
                <a:gd name="T29" fmla="*/ 13 h 498"/>
                <a:gd name="T30" fmla="*/ 15 w 215"/>
                <a:gd name="T31" fmla="*/ 9 h 498"/>
                <a:gd name="T32" fmla="*/ 16 w 215"/>
                <a:gd name="T33" fmla="*/ 6 h 498"/>
                <a:gd name="T34" fmla="*/ 17 w 215"/>
                <a:gd name="T35" fmla="*/ 5 h 498"/>
                <a:gd name="T36" fmla="*/ 15 w 215"/>
                <a:gd name="T37" fmla="*/ 3 h 498"/>
                <a:gd name="T38" fmla="*/ 11 w 215"/>
                <a:gd name="T39" fmla="*/ 3 h 498"/>
                <a:gd name="T40" fmla="*/ 10 w 215"/>
                <a:gd name="T41" fmla="*/ 5 h 498"/>
                <a:gd name="T42" fmla="*/ 8 w 215"/>
                <a:gd name="T43" fmla="*/ 9 h 498"/>
                <a:gd name="T44" fmla="*/ 8 w 215"/>
                <a:gd name="T45" fmla="*/ 11 h 498"/>
                <a:gd name="T46" fmla="*/ 7 w 215"/>
                <a:gd name="T47" fmla="*/ 15 h 498"/>
                <a:gd name="T48" fmla="*/ 6 w 215"/>
                <a:gd name="T49" fmla="*/ 21 h 498"/>
                <a:gd name="T50" fmla="*/ 5 w 215"/>
                <a:gd name="T51" fmla="*/ 21 h 498"/>
                <a:gd name="T52" fmla="*/ 3 w 215"/>
                <a:gd name="T53" fmla="*/ 24 h 498"/>
                <a:gd name="T54" fmla="*/ 2 w 215"/>
                <a:gd name="T55" fmla="*/ 28 h 498"/>
                <a:gd name="T56" fmla="*/ 2 w 215"/>
                <a:gd name="T57" fmla="*/ 45 h 498"/>
                <a:gd name="T58" fmla="*/ 7 w 215"/>
                <a:gd name="T59" fmla="*/ 53 h 498"/>
                <a:gd name="T60" fmla="*/ 1 w 215"/>
                <a:gd name="T61" fmla="*/ 63 h 498"/>
                <a:gd name="T62" fmla="*/ 1 w 215"/>
                <a:gd name="T63" fmla="*/ 49 h 498"/>
                <a:gd name="T64" fmla="*/ 0 w 215"/>
                <a:gd name="T65" fmla="*/ 43 h 498"/>
                <a:gd name="T66" fmla="*/ 0 w 215"/>
                <a:gd name="T67" fmla="*/ 34 h 498"/>
                <a:gd name="T68" fmla="*/ 0 w 215"/>
                <a:gd name="T69" fmla="*/ 30 h 498"/>
                <a:gd name="T70" fmla="*/ 1 w 215"/>
                <a:gd name="T71" fmla="*/ 25 h 498"/>
                <a:gd name="T72" fmla="*/ 1 w 215"/>
                <a:gd name="T73" fmla="*/ 20 h 498"/>
                <a:gd name="T74" fmla="*/ 2 w 215"/>
                <a:gd name="T75" fmla="*/ 16 h 498"/>
                <a:gd name="T76" fmla="*/ 1 w 215"/>
                <a:gd name="T77" fmla="*/ 5 h 498"/>
                <a:gd name="T78" fmla="*/ 4 w 215"/>
                <a:gd name="T79" fmla="*/ 15 h 498"/>
                <a:gd name="T80" fmla="*/ 7 w 215"/>
                <a:gd name="T81" fmla="*/ 5 h 498"/>
                <a:gd name="T82" fmla="*/ 10 w 215"/>
                <a:gd name="T83" fmla="*/ 1 h 498"/>
                <a:gd name="T84" fmla="*/ 12 w 215"/>
                <a:gd name="T85" fmla="*/ 0 h 498"/>
                <a:gd name="T86" fmla="*/ 15 w 215"/>
                <a:gd name="T87" fmla="*/ 2 h 498"/>
                <a:gd name="T88" fmla="*/ 17 w 215"/>
                <a:gd name="T89" fmla="*/ 1 h 498"/>
                <a:gd name="T90" fmla="*/ 17 w 215"/>
                <a:gd name="T91" fmla="*/ 1 h 498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15" h="498">
                  <a:moveTo>
                    <a:pt x="139" y="4"/>
                  </a:moveTo>
                  <a:lnTo>
                    <a:pt x="171" y="67"/>
                  </a:lnTo>
                  <a:lnTo>
                    <a:pt x="205" y="128"/>
                  </a:lnTo>
                  <a:lnTo>
                    <a:pt x="215" y="179"/>
                  </a:lnTo>
                  <a:lnTo>
                    <a:pt x="182" y="128"/>
                  </a:lnTo>
                  <a:lnTo>
                    <a:pt x="161" y="131"/>
                  </a:lnTo>
                  <a:lnTo>
                    <a:pt x="133" y="141"/>
                  </a:lnTo>
                  <a:lnTo>
                    <a:pt x="123" y="162"/>
                  </a:lnTo>
                  <a:lnTo>
                    <a:pt x="121" y="179"/>
                  </a:lnTo>
                  <a:lnTo>
                    <a:pt x="139" y="238"/>
                  </a:lnTo>
                  <a:lnTo>
                    <a:pt x="144" y="283"/>
                  </a:lnTo>
                  <a:lnTo>
                    <a:pt x="125" y="308"/>
                  </a:lnTo>
                  <a:lnTo>
                    <a:pt x="110" y="192"/>
                  </a:lnTo>
                  <a:lnTo>
                    <a:pt x="102" y="128"/>
                  </a:lnTo>
                  <a:lnTo>
                    <a:pt x="108" y="101"/>
                  </a:lnTo>
                  <a:lnTo>
                    <a:pt x="120" y="71"/>
                  </a:lnTo>
                  <a:lnTo>
                    <a:pt x="131" y="46"/>
                  </a:lnTo>
                  <a:lnTo>
                    <a:pt x="137" y="34"/>
                  </a:lnTo>
                  <a:lnTo>
                    <a:pt x="125" y="17"/>
                  </a:lnTo>
                  <a:lnTo>
                    <a:pt x="93" y="23"/>
                  </a:lnTo>
                  <a:lnTo>
                    <a:pt x="81" y="40"/>
                  </a:lnTo>
                  <a:lnTo>
                    <a:pt x="70" y="67"/>
                  </a:lnTo>
                  <a:lnTo>
                    <a:pt x="64" y="86"/>
                  </a:lnTo>
                  <a:lnTo>
                    <a:pt x="59" y="118"/>
                  </a:lnTo>
                  <a:lnTo>
                    <a:pt x="49" y="162"/>
                  </a:lnTo>
                  <a:lnTo>
                    <a:pt x="40" y="168"/>
                  </a:lnTo>
                  <a:lnTo>
                    <a:pt x="26" y="185"/>
                  </a:lnTo>
                  <a:lnTo>
                    <a:pt x="19" y="217"/>
                  </a:lnTo>
                  <a:lnTo>
                    <a:pt x="21" y="358"/>
                  </a:lnTo>
                  <a:lnTo>
                    <a:pt x="57" y="424"/>
                  </a:lnTo>
                  <a:lnTo>
                    <a:pt x="15" y="498"/>
                  </a:lnTo>
                  <a:lnTo>
                    <a:pt x="13" y="392"/>
                  </a:lnTo>
                  <a:lnTo>
                    <a:pt x="7" y="344"/>
                  </a:lnTo>
                  <a:lnTo>
                    <a:pt x="0" y="268"/>
                  </a:lnTo>
                  <a:lnTo>
                    <a:pt x="4" y="234"/>
                  </a:lnTo>
                  <a:lnTo>
                    <a:pt x="9" y="198"/>
                  </a:lnTo>
                  <a:lnTo>
                    <a:pt x="15" y="158"/>
                  </a:lnTo>
                  <a:lnTo>
                    <a:pt x="21" y="122"/>
                  </a:lnTo>
                  <a:lnTo>
                    <a:pt x="9" y="34"/>
                  </a:lnTo>
                  <a:lnTo>
                    <a:pt x="34" y="118"/>
                  </a:lnTo>
                  <a:lnTo>
                    <a:pt x="57" y="38"/>
                  </a:lnTo>
                  <a:lnTo>
                    <a:pt x="80" y="4"/>
                  </a:lnTo>
                  <a:lnTo>
                    <a:pt x="100" y="0"/>
                  </a:lnTo>
                  <a:lnTo>
                    <a:pt x="121" y="10"/>
                  </a:lnTo>
                  <a:lnTo>
                    <a:pt x="139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1" name="Freeform 117"/>
            <p:cNvSpPr>
              <a:spLocks/>
            </p:cNvSpPr>
            <p:nvPr/>
          </p:nvSpPr>
          <p:spPr bwMode="auto">
            <a:xfrm>
              <a:off x="4734" y="1325"/>
              <a:ext cx="77" cy="299"/>
            </a:xfrm>
            <a:custGeom>
              <a:avLst/>
              <a:gdLst>
                <a:gd name="T0" fmla="*/ 20 w 154"/>
                <a:gd name="T1" fmla="*/ 2 h 597"/>
                <a:gd name="T2" fmla="*/ 13 w 154"/>
                <a:gd name="T3" fmla="*/ 10 h 597"/>
                <a:gd name="T4" fmla="*/ 9 w 154"/>
                <a:gd name="T5" fmla="*/ 12 h 597"/>
                <a:gd name="T6" fmla="*/ 9 w 154"/>
                <a:gd name="T7" fmla="*/ 21 h 597"/>
                <a:gd name="T8" fmla="*/ 3 w 154"/>
                <a:gd name="T9" fmla="*/ 26 h 597"/>
                <a:gd name="T10" fmla="*/ 4 w 154"/>
                <a:gd name="T11" fmla="*/ 44 h 597"/>
                <a:gd name="T12" fmla="*/ 12 w 154"/>
                <a:gd name="T13" fmla="*/ 61 h 597"/>
                <a:gd name="T14" fmla="*/ 17 w 154"/>
                <a:gd name="T15" fmla="*/ 75 h 597"/>
                <a:gd name="T16" fmla="*/ 4 w 154"/>
                <a:gd name="T17" fmla="*/ 47 h 597"/>
                <a:gd name="T18" fmla="*/ 1 w 154"/>
                <a:gd name="T19" fmla="*/ 37 h 597"/>
                <a:gd name="T20" fmla="*/ 0 w 154"/>
                <a:gd name="T21" fmla="*/ 24 h 597"/>
                <a:gd name="T22" fmla="*/ 1 w 154"/>
                <a:gd name="T23" fmla="*/ 23 h 597"/>
                <a:gd name="T24" fmla="*/ 3 w 154"/>
                <a:gd name="T25" fmla="*/ 22 h 597"/>
                <a:gd name="T26" fmla="*/ 5 w 154"/>
                <a:gd name="T27" fmla="*/ 20 h 597"/>
                <a:gd name="T28" fmla="*/ 5 w 154"/>
                <a:gd name="T29" fmla="*/ 19 h 597"/>
                <a:gd name="T30" fmla="*/ 6 w 154"/>
                <a:gd name="T31" fmla="*/ 10 h 597"/>
                <a:gd name="T32" fmla="*/ 12 w 154"/>
                <a:gd name="T33" fmla="*/ 9 h 597"/>
                <a:gd name="T34" fmla="*/ 18 w 154"/>
                <a:gd name="T35" fmla="*/ 0 h 597"/>
                <a:gd name="T36" fmla="*/ 20 w 154"/>
                <a:gd name="T37" fmla="*/ 2 h 597"/>
                <a:gd name="T38" fmla="*/ 20 w 154"/>
                <a:gd name="T39" fmla="*/ 2 h 59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154" h="597">
                  <a:moveTo>
                    <a:pt x="154" y="9"/>
                  </a:moveTo>
                  <a:lnTo>
                    <a:pt x="97" y="76"/>
                  </a:lnTo>
                  <a:lnTo>
                    <a:pt x="67" y="91"/>
                  </a:lnTo>
                  <a:lnTo>
                    <a:pt x="67" y="162"/>
                  </a:lnTo>
                  <a:lnTo>
                    <a:pt x="17" y="202"/>
                  </a:lnTo>
                  <a:lnTo>
                    <a:pt x="31" y="350"/>
                  </a:lnTo>
                  <a:lnTo>
                    <a:pt x="90" y="487"/>
                  </a:lnTo>
                  <a:lnTo>
                    <a:pt x="135" y="597"/>
                  </a:lnTo>
                  <a:lnTo>
                    <a:pt x="25" y="376"/>
                  </a:lnTo>
                  <a:lnTo>
                    <a:pt x="2" y="295"/>
                  </a:lnTo>
                  <a:lnTo>
                    <a:pt x="0" y="190"/>
                  </a:lnTo>
                  <a:lnTo>
                    <a:pt x="6" y="184"/>
                  </a:lnTo>
                  <a:lnTo>
                    <a:pt x="19" y="173"/>
                  </a:lnTo>
                  <a:lnTo>
                    <a:pt x="33" y="160"/>
                  </a:lnTo>
                  <a:lnTo>
                    <a:pt x="40" y="148"/>
                  </a:lnTo>
                  <a:lnTo>
                    <a:pt x="46" y="80"/>
                  </a:lnTo>
                  <a:lnTo>
                    <a:pt x="92" y="65"/>
                  </a:lnTo>
                  <a:lnTo>
                    <a:pt x="141" y="0"/>
                  </a:lnTo>
                  <a:lnTo>
                    <a:pt x="154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2" name="Freeform 118"/>
            <p:cNvSpPr>
              <a:spLocks/>
            </p:cNvSpPr>
            <p:nvPr/>
          </p:nvSpPr>
          <p:spPr bwMode="auto">
            <a:xfrm>
              <a:off x="4553" y="1252"/>
              <a:ext cx="212" cy="100"/>
            </a:xfrm>
            <a:custGeom>
              <a:avLst/>
              <a:gdLst>
                <a:gd name="T0" fmla="*/ 53 w 424"/>
                <a:gd name="T1" fmla="*/ 2 h 199"/>
                <a:gd name="T2" fmla="*/ 46 w 424"/>
                <a:gd name="T3" fmla="*/ 3 h 199"/>
                <a:gd name="T4" fmla="*/ 39 w 424"/>
                <a:gd name="T5" fmla="*/ 3 h 199"/>
                <a:gd name="T6" fmla="*/ 35 w 424"/>
                <a:gd name="T7" fmla="*/ 5 h 199"/>
                <a:gd name="T8" fmla="*/ 29 w 424"/>
                <a:gd name="T9" fmla="*/ 6 h 199"/>
                <a:gd name="T10" fmla="*/ 28 w 424"/>
                <a:gd name="T11" fmla="*/ 7 h 199"/>
                <a:gd name="T12" fmla="*/ 26 w 424"/>
                <a:gd name="T13" fmla="*/ 9 h 199"/>
                <a:gd name="T14" fmla="*/ 25 w 424"/>
                <a:gd name="T15" fmla="*/ 11 h 199"/>
                <a:gd name="T16" fmla="*/ 24 w 424"/>
                <a:gd name="T17" fmla="*/ 12 h 199"/>
                <a:gd name="T18" fmla="*/ 19 w 424"/>
                <a:gd name="T19" fmla="*/ 13 h 199"/>
                <a:gd name="T20" fmla="*/ 16 w 424"/>
                <a:gd name="T21" fmla="*/ 16 h 199"/>
                <a:gd name="T22" fmla="*/ 9 w 424"/>
                <a:gd name="T23" fmla="*/ 21 h 199"/>
                <a:gd name="T24" fmla="*/ 4 w 424"/>
                <a:gd name="T25" fmla="*/ 21 h 199"/>
                <a:gd name="T26" fmla="*/ 3 w 424"/>
                <a:gd name="T27" fmla="*/ 25 h 199"/>
                <a:gd name="T28" fmla="*/ 0 w 424"/>
                <a:gd name="T29" fmla="*/ 25 h 199"/>
                <a:gd name="T30" fmla="*/ 3 w 424"/>
                <a:gd name="T31" fmla="*/ 19 h 199"/>
                <a:gd name="T32" fmla="*/ 9 w 424"/>
                <a:gd name="T33" fmla="*/ 19 h 199"/>
                <a:gd name="T34" fmla="*/ 19 w 424"/>
                <a:gd name="T35" fmla="*/ 10 h 199"/>
                <a:gd name="T36" fmla="*/ 23 w 424"/>
                <a:gd name="T37" fmla="*/ 10 h 199"/>
                <a:gd name="T38" fmla="*/ 29 w 424"/>
                <a:gd name="T39" fmla="*/ 3 h 199"/>
                <a:gd name="T40" fmla="*/ 35 w 424"/>
                <a:gd name="T41" fmla="*/ 3 h 199"/>
                <a:gd name="T42" fmla="*/ 43 w 424"/>
                <a:gd name="T43" fmla="*/ 1 h 199"/>
                <a:gd name="T44" fmla="*/ 52 w 424"/>
                <a:gd name="T45" fmla="*/ 0 h 199"/>
                <a:gd name="T46" fmla="*/ 53 w 424"/>
                <a:gd name="T47" fmla="*/ 2 h 199"/>
                <a:gd name="T48" fmla="*/ 53 w 424"/>
                <a:gd name="T49" fmla="*/ 2 h 199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424" h="199">
                  <a:moveTo>
                    <a:pt x="424" y="13"/>
                  </a:moveTo>
                  <a:lnTo>
                    <a:pt x="361" y="21"/>
                  </a:lnTo>
                  <a:lnTo>
                    <a:pt x="310" y="22"/>
                  </a:lnTo>
                  <a:lnTo>
                    <a:pt x="278" y="34"/>
                  </a:lnTo>
                  <a:lnTo>
                    <a:pt x="230" y="43"/>
                  </a:lnTo>
                  <a:lnTo>
                    <a:pt x="221" y="53"/>
                  </a:lnTo>
                  <a:lnTo>
                    <a:pt x="207" y="72"/>
                  </a:lnTo>
                  <a:lnTo>
                    <a:pt x="198" y="87"/>
                  </a:lnTo>
                  <a:lnTo>
                    <a:pt x="192" y="95"/>
                  </a:lnTo>
                  <a:lnTo>
                    <a:pt x="152" y="100"/>
                  </a:lnTo>
                  <a:lnTo>
                    <a:pt x="125" y="125"/>
                  </a:lnTo>
                  <a:lnTo>
                    <a:pt x="66" y="163"/>
                  </a:lnTo>
                  <a:lnTo>
                    <a:pt x="28" y="163"/>
                  </a:lnTo>
                  <a:lnTo>
                    <a:pt x="17" y="197"/>
                  </a:lnTo>
                  <a:lnTo>
                    <a:pt x="0" y="199"/>
                  </a:lnTo>
                  <a:lnTo>
                    <a:pt x="19" y="152"/>
                  </a:lnTo>
                  <a:lnTo>
                    <a:pt x="65" y="146"/>
                  </a:lnTo>
                  <a:lnTo>
                    <a:pt x="152" y="79"/>
                  </a:lnTo>
                  <a:lnTo>
                    <a:pt x="182" y="78"/>
                  </a:lnTo>
                  <a:lnTo>
                    <a:pt x="226" y="22"/>
                  </a:lnTo>
                  <a:lnTo>
                    <a:pt x="279" y="21"/>
                  </a:lnTo>
                  <a:lnTo>
                    <a:pt x="340" y="7"/>
                  </a:lnTo>
                  <a:lnTo>
                    <a:pt x="413" y="0"/>
                  </a:lnTo>
                  <a:lnTo>
                    <a:pt x="424" y="1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3" name="Freeform 119"/>
            <p:cNvSpPr>
              <a:spLocks/>
            </p:cNvSpPr>
            <p:nvPr/>
          </p:nvSpPr>
          <p:spPr bwMode="auto">
            <a:xfrm>
              <a:off x="4402" y="1393"/>
              <a:ext cx="107" cy="48"/>
            </a:xfrm>
            <a:custGeom>
              <a:avLst/>
              <a:gdLst>
                <a:gd name="T0" fmla="*/ 27 w 213"/>
                <a:gd name="T1" fmla="*/ 0 h 95"/>
                <a:gd name="T2" fmla="*/ 16 w 213"/>
                <a:gd name="T3" fmla="*/ 9 h 95"/>
                <a:gd name="T4" fmla="*/ 2 w 213"/>
                <a:gd name="T5" fmla="*/ 12 h 95"/>
                <a:gd name="T6" fmla="*/ 0 w 213"/>
                <a:gd name="T7" fmla="*/ 11 h 95"/>
                <a:gd name="T8" fmla="*/ 14 w 213"/>
                <a:gd name="T9" fmla="*/ 7 h 95"/>
                <a:gd name="T10" fmla="*/ 27 w 213"/>
                <a:gd name="T11" fmla="*/ 0 h 95"/>
                <a:gd name="T12" fmla="*/ 27 w 213"/>
                <a:gd name="T13" fmla="*/ 0 h 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3" h="95">
                  <a:moveTo>
                    <a:pt x="213" y="0"/>
                  </a:moveTo>
                  <a:lnTo>
                    <a:pt x="121" y="65"/>
                  </a:lnTo>
                  <a:lnTo>
                    <a:pt x="9" y="95"/>
                  </a:lnTo>
                  <a:lnTo>
                    <a:pt x="0" y="82"/>
                  </a:lnTo>
                  <a:lnTo>
                    <a:pt x="108" y="51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4" name="Freeform 120"/>
            <p:cNvSpPr>
              <a:spLocks/>
            </p:cNvSpPr>
            <p:nvPr/>
          </p:nvSpPr>
          <p:spPr bwMode="auto">
            <a:xfrm>
              <a:off x="4600" y="1473"/>
              <a:ext cx="76" cy="241"/>
            </a:xfrm>
            <a:custGeom>
              <a:avLst/>
              <a:gdLst>
                <a:gd name="T0" fmla="*/ 0 w 152"/>
                <a:gd name="T1" fmla="*/ 0 h 483"/>
                <a:gd name="T2" fmla="*/ 14 w 152"/>
                <a:gd name="T3" fmla="*/ 41 h 483"/>
                <a:gd name="T4" fmla="*/ 19 w 152"/>
                <a:gd name="T5" fmla="*/ 60 h 483"/>
                <a:gd name="T6" fmla="*/ 16 w 152"/>
                <a:gd name="T7" fmla="*/ 58 h 483"/>
                <a:gd name="T8" fmla="*/ 1 w 152"/>
                <a:gd name="T9" fmla="*/ 8 h 483"/>
                <a:gd name="T10" fmla="*/ 0 w 152"/>
                <a:gd name="T11" fmla="*/ 0 h 483"/>
                <a:gd name="T12" fmla="*/ 0 w 152"/>
                <a:gd name="T13" fmla="*/ 0 h 4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52" h="483">
                  <a:moveTo>
                    <a:pt x="0" y="0"/>
                  </a:moveTo>
                  <a:lnTo>
                    <a:pt x="105" y="334"/>
                  </a:lnTo>
                  <a:lnTo>
                    <a:pt x="152" y="483"/>
                  </a:lnTo>
                  <a:lnTo>
                    <a:pt x="128" y="467"/>
                  </a:lnTo>
                  <a:lnTo>
                    <a:pt x="8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5" name="Freeform 121"/>
            <p:cNvSpPr>
              <a:spLocks/>
            </p:cNvSpPr>
            <p:nvPr/>
          </p:nvSpPr>
          <p:spPr bwMode="auto">
            <a:xfrm>
              <a:off x="4604" y="1611"/>
              <a:ext cx="34" cy="10"/>
            </a:xfrm>
            <a:custGeom>
              <a:avLst/>
              <a:gdLst>
                <a:gd name="T0" fmla="*/ 9 w 68"/>
                <a:gd name="T1" fmla="*/ 1 h 21"/>
                <a:gd name="T2" fmla="*/ 0 w 68"/>
                <a:gd name="T3" fmla="*/ 2 h 21"/>
                <a:gd name="T4" fmla="*/ 0 w 68"/>
                <a:gd name="T5" fmla="*/ 0 h 21"/>
                <a:gd name="T6" fmla="*/ 9 w 68"/>
                <a:gd name="T7" fmla="*/ 0 h 21"/>
                <a:gd name="T8" fmla="*/ 9 w 68"/>
                <a:gd name="T9" fmla="*/ 1 h 21"/>
                <a:gd name="T10" fmla="*/ 9 w 68"/>
                <a:gd name="T11" fmla="*/ 1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8" h="21">
                  <a:moveTo>
                    <a:pt x="68" y="14"/>
                  </a:moveTo>
                  <a:lnTo>
                    <a:pt x="0" y="21"/>
                  </a:lnTo>
                  <a:lnTo>
                    <a:pt x="0" y="6"/>
                  </a:lnTo>
                  <a:lnTo>
                    <a:pt x="66" y="0"/>
                  </a:lnTo>
                  <a:lnTo>
                    <a:pt x="68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6" name="Freeform 122"/>
            <p:cNvSpPr>
              <a:spLocks/>
            </p:cNvSpPr>
            <p:nvPr/>
          </p:nvSpPr>
          <p:spPr bwMode="auto">
            <a:xfrm>
              <a:off x="4477" y="1346"/>
              <a:ext cx="183" cy="197"/>
            </a:xfrm>
            <a:custGeom>
              <a:avLst/>
              <a:gdLst>
                <a:gd name="T0" fmla="*/ 2 w 365"/>
                <a:gd name="T1" fmla="*/ 5 h 393"/>
                <a:gd name="T2" fmla="*/ 2 w 365"/>
                <a:gd name="T3" fmla="*/ 3 h 393"/>
                <a:gd name="T4" fmla="*/ 6 w 365"/>
                <a:gd name="T5" fmla="*/ 2 h 393"/>
                <a:gd name="T6" fmla="*/ 13 w 365"/>
                <a:gd name="T7" fmla="*/ 2 h 393"/>
                <a:gd name="T8" fmla="*/ 31 w 365"/>
                <a:gd name="T9" fmla="*/ 2 h 393"/>
                <a:gd name="T10" fmla="*/ 43 w 365"/>
                <a:gd name="T11" fmla="*/ 3 h 393"/>
                <a:gd name="T12" fmla="*/ 45 w 365"/>
                <a:gd name="T13" fmla="*/ 4 h 393"/>
                <a:gd name="T14" fmla="*/ 44 w 365"/>
                <a:gd name="T15" fmla="*/ 5 h 393"/>
                <a:gd name="T16" fmla="*/ 42 w 365"/>
                <a:gd name="T17" fmla="*/ 6 h 393"/>
                <a:gd name="T18" fmla="*/ 31 w 365"/>
                <a:gd name="T19" fmla="*/ 20 h 393"/>
                <a:gd name="T20" fmla="*/ 31 w 365"/>
                <a:gd name="T21" fmla="*/ 22 h 393"/>
                <a:gd name="T22" fmla="*/ 26 w 365"/>
                <a:gd name="T23" fmla="*/ 27 h 393"/>
                <a:gd name="T24" fmla="*/ 25 w 365"/>
                <a:gd name="T25" fmla="*/ 37 h 393"/>
                <a:gd name="T26" fmla="*/ 24 w 365"/>
                <a:gd name="T27" fmla="*/ 49 h 393"/>
                <a:gd name="T28" fmla="*/ 25 w 365"/>
                <a:gd name="T29" fmla="*/ 49 h 393"/>
                <a:gd name="T30" fmla="*/ 27 w 365"/>
                <a:gd name="T31" fmla="*/ 28 h 393"/>
                <a:gd name="T32" fmla="*/ 32 w 365"/>
                <a:gd name="T33" fmla="*/ 23 h 393"/>
                <a:gd name="T34" fmla="*/ 33 w 365"/>
                <a:gd name="T35" fmla="*/ 20 h 393"/>
                <a:gd name="T36" fmla="*/ 42 w 365"/>
                <a:gd name="T37" fmla="*/ 7 h 393"/>
                <a:gd name="T38" fmla="*/ 45 w 365"/>
                <a:gd name="T39" fmla="*/ 6 h 393"/>
                <a:gd name="T40" fmla="*/ 46 w 365"/>
                <a:gd name="T41" fmla="*/ 5 h 393"/>
                <a:gd name="T42" fmla="*/ 46 w 365"/>
                <a:gd name="T43" fmla="*/ 4 h 393"/>
                <a:gd name="T44" fmla="*/ 45 w 365"/>
                <a:gd name="T45" fmla="*/ 2 h 393"/>
                <a:gd name="T46" fmla="*/ 33 w 365"/>
                <a:gd name="T47" fmla="*/ 1 h 393"/>
                <a:gd name="T48" fmla="*/ 16 w 365"/>
                <a:gd name="T49" fmla="*/ 0 h 393"/>
                <a:gd name="T50" fmla="*/ 8 w 365"/>
                <a:gd name="T51" fmla="*/ 1 h 393"/>
                <a:gd name="T52" fmla="*/ 2 w 365"/>
                <a:gd name="T53" fmla="*/ 2 h 393"/>
                <a:gd name="T54" fmla="*/ 0 w 365"/>
                <a:gd name="T55" fmla="*/ 4 h 393"/>
                <a:gd name="T56" fmla="*/ 1 w 365"/>
                <a:gd name="T57" fmla="*/ 7 h 393"/>
                <a:gd name="T58" fmla="*/ 3 w 365"/>
                <a:gd name="T59" fmla="*/ 7 h 393"/>
                <a:gd name="T60" fmla="*/ 13 w 365"/>
                <a:gd name="T61" fmla="*/ 20 h 393"/>
                <a:gd name="T62" fmla="*/ 13 w 365"/>
                <a:gd name="T63" fmla="*/ 22 h 393"/>
                <a:gd name="T64" fmla="*/ 18 w 365"/>
                <a:gd name="T65" fmla="*/ 27 h 393"/>
                <a:gd name="T66" fmla="*/ 19 w 365"/>
                <a:gd name="T67" fmla="*/ 49 h 393"/>
                <a:gd name="T68" fmla="*/ 21 w 365"/>
                <a:gd name="T69" fmla="*/ 50 h 393"/>
                <a:gd name="T70" fmla="*/ 19 w 365"/>
                <a:gd name="T71" fmla="*/ 27 h 393"/>
                <a:gd name="T72" fmla="*/ 14 w 365"/>
                <a:gd name="T73" fmla="*/ 22 h 393"/>
                <a:gd name="T74" fmla="*/ 14 w 365"/>
                <a:gd name="T75" fmla="*/ 19 h 393"/>
                <a:gd name="T76" fmla="*/ 4 w 365"/>
                <a:gd name="T77" fmla="*/ 6 h 393"/>
                <a:gd name="T78" fmla="*/ 2 w 365"/>
                <a:gd name="T79" fmla="*/ 5 h 393"/>
                <a:gd name="T80" fmla="*/ 2 w 365"/>
                <a:gd name="T81" fmla="*/ 5 h 39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365" h="393">
                  <a:moveTo>
                    <a:pt x="11" y="38"/>
                  </a:moveTo>
                  <a:lnTo>
                    <a:pt x="13" y="19"/>
                  </a:lnTo>
                  <a:lnTo>
                    <a:pt x="44" y="15"/>
                  </a:lnTo>
                  <a:lnTo>
                    <a:pt x="102" y="11"/>
                  </a:lnTo>
                  <a:lnTo>
                    <a:pt x="241" y="15"/>
                  </a:lnTo>
                  <a:lnTo>
                    <a:pt x="344" y="23"/>
                  </a:lnTo>
                  <a:lnTo>
                    <a:pt x="355" y="32"/>
                  </a:lnTo>
                  <a:lnTo>
                    <a:pt x="346" y="38"/>
                  </a:lnTo>
                  <a:lnTo>
                    <a:pt x="329" y="45"/>
                  </a:lnTo>
                  <a:lnTo>
                    <a:pt x="247" y="160"/>
                  </a:lnTo>
                  <a:lnTo>
                    <a:pt x="245" y="175"/>
                  </a:lnTo>
                  <a:lnTo>
                    <a:pt x="205" y="213"/>
                  </a:lnTo>
                  <a:lnTo>
                    <a:pt x="196" y="296"/>
                  </a:lnTo>
                  <a:lnTo>
                    <a:pt x="188" y="391"/>
                  </a:lnTo>
                  <a:lnTo>
                    <a:pt x="198" y="386"/>
                  </a:lnTo>
                  <a:lnTo>
                    <a:pt x="213" y="222"/>
                  </a:lnTo>
                  <a:lnTo>
                    <a:pt x="253" y="179"/>
                  </a:lnTo>
                  <a:lnTo>
                    <a:pt x="258" y="156"/>
                  </a:lnTo>
                  <a:lnTo>
                    <a:pt x="334" y="49"/>
                  </a:lnTo>
                  <a:lnTo>
                    <a:pt x="355" y="45"/>
                  </a:lnTo>
                  <a:lnTo>
                    <a:pt x="363" y="40"/>
                  </a:lnTo>
                  <a:lnTo>
                    <a:pt x="365" y="28"/>
                  </a:lnTo>
                  <a:lnTo>
                    <a:pt x="355" y="15"/>
                  </a:lnTo>
                  <a:lnTo>
                    <a:pt x="257" y="6"/>
                  </a:lnTo>
                  <a:lnTo>
                    <a:pt x="122" y="0"/>
                  </a:lnTo>
                  <a:lnTo>
                    <a:pt x="64" y="6"/>
                  </a:lnTo>
                  <a:lnTo>
                    <a:pt x="9" y="9"/>
                  </a:lnTo>
                  <a:lnTo>
                    <a:pt x="0" y="25"/>
                  </a:lnTo>
                  <a:lnTo>
                    <a:pt x="2" y="49"/>
                  </a:lnTo>
                  <a:lnTo>
                    <a:pt x="19" y="51"/>
                  </a:lnTo>
                  <a:lnTo>
                    <a:pt x="99" y="156"/>
                  </a:lnTo>
                  <a:lnTo>
                    <a:pt x="99" y="173"/>
                  </a:lnTo>
                  <a:lnTo>
                    <a:pt x="142" y="215"/>
                  </a:lnTo>
                  <a:lnTo>
                    <a:pt x="150" y="390"/>
                  </a:lnTo>
                  <a:lnTo>
                    <a:pt x="163" y="393"/>
                  </a:lnTo>
                  <a:lnTo>
                    <a:pt x="152" y="211"/>
                  </a:lnTo>
                  <a:lnTo>
                    <a:pt x="106" y="171"/>
                  </a:lnTo>
                  <a:lnTo>
                    <a:pt x="108" y="152"/>
                  </a:lnTo>
                  <a:lnTo>
                    <a:pt x="32" y="42"/>
                  </a:lnTo>
                  <a:lnTo>
                    <a:pt x="11" y="3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7" name="Freeform 123"/>
            <p:cNvSpPr>
              <a:spLocks/>
            </p:cNvSpPr>
            <p:nvPr/>
          </p:nvSpPr>
          <p:spPr bwMode="auto">
            <a:xfrm>
              <a:off x="4525" y="1417"/>
              <a:ext cx="84" cy="6"/>
            </a:xfrm>
            <a:custGeom>
              <a:avLst/>
              <a:gdLst>
                <a:gd name="T0" fmla="*/ 20 w 167"/>
                <a:gd name="T1" fmla="*/ 1 h 14"/>
                <a:gd name="T2" fmla="*/ 7 w 167"/>
                <a:gd name="T3" fmla="*/ 0 h 14"/>
                <a:gd name="T4" fmla="*/ 0 w 167"/>
                <a:gd name="T5" fmla="*/ 1 h 14"/>
                <a:gd name="T6" fmla="*/ 0 w 167"/>
                <a:gd name="T7" fmla="*/ 0 h 14"/>
                <a:gd name="T8" fmla="*/ 10 w 167"/>
                <a:gd name="T9" fmla="*/ 0 h 14"/>
                <a:gd name="T10" fmla="*/ 21 w 167"/>
                <a:gd name="T11" fmla="*/ 0 h 14"/>
                <a:gd name="T12" fmla="*/ 20 w 167"/>
                <a:gd name="T13" fmla="*/ 1 h 14"/>
                <a:gd name="T14" fmla="*/ 20 w 167"/>
                <a:gd name="T15" fmla="*/ 1 h 1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67" h="14">
                  <a:moveTo>
                    <a:pt x="158" y="12"/>
                  </a:moveTo>
                  <a:lnTo>
                    <a:pt x="53" y="8"/>
                  </a:lnTo>
                  <a:lnTo>
                    <a:pt x="0" y="14"/>
                  </a:lnTo>
                  <a:lnTo>
                    <a:pt x="0" y="6"/>
                  </a:lnTo>
                  <a:lnTo>
                    <a:pt x="74" y="0"/>
                  </a:lnTo>
                  <a:lnTo>
                    <a:pt x="167" y="6"/>
                  </a:lnTo>
                  <a:lnTo>
                    <a:pt x="158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8" name="Freeform 124"/>
            <p:cNvSpPr>
              <a:spLocks/>
            </p:cNvSpPr>
            <p:nvPr/>
          </p:nvSpPr>
          <p:spPr bwMode="auto">
            <a:xfrm>
              <a:off x="4492" y="1421"/>
              <a:ext cx="211" cy="512"/>
            </a:xfrm>
            <a:custGeom>
              <a:avLst/>
              <a:gdLst>
                <a:gd name="T0" fmla="*/ 30 w 422"/>
                <a:gd name="T1" fmla="*/ 0 h 1025"/>
                <a:gd name="T2" fmla="*/ 29 w 422"/>
                <a:gd name="T3" fmla="*/ 3 h 1025"/>
                <a:gd name="T4" fmla="*/ 28 w 422"/>
                <a:gd name="T5" fmla="*/ 6 h 1025"/>
                <a:gd name="T6" fmla="*/ 27 w 422"/>
                <a:gd name="T7" fmla="*/ 14 h 1025"/>
                <a:gd name="T8" fmla="*/ 26 w 422"/>
                <a:gd name="T9" fmla="*/ 20 h 1025"/>
                <a:gd name="T10" fmla="*/ 27 w 422"/>
                <a:gd name="T11" fmla="*/ 22 h 1025"/>
                <a:gd name="T12" fmla="*/ 29 w 422"/>
                <a:gd name="T13" fmla="*/ 25 h 1025"/>
                <a:gd name="T14" fmla="*/ 29 w 422"/>
                <a:gd name="T15" fmla="*/ 62 h 1025"/>
                <a:gd name="T16" fmla="*/ 32 w 422"/>
                <a:gd name="T17" fmla="*/ 63 h 1025"/>
                <a:gd name="T18" fmla="*/ 34 w 422"/>
                <a:gd name="T19" fmla="*/ 64 h 1025"/>
                <a:gd name="T20" fmla="*/ 37 w 422"/>
                <a:gd name="T21" fmla="*/ 65 h 1025"/>
                <a:gd name="T22" fmla="*/ 40 w 422"/>
                <a:gd name="T23" fmla="*/ 68 h 1025"/>
                <a:gd name="T24" fmla="*/ 43 w 422"/>
                <a:gd name="T25" fmla="*/ 70 h 1025"/>
                <a:gd name="T26" fmla="*/ 46 w 422"/>
                <a:gd name="T27" fmla="*/ 72 h 1025"/>
                <a:gd name="T28" fmla="*/ 48 w 422"/>
                <a:gd name="T29" fmla="*/ 75 h 1025"/>
                <a:gd name="T30" fmla="*/ 49 w 422"/>
                <a:gd name="T31" fmla="*/ 78 h 1025"/>
                <a:gd name="T32" fmla="*/ 50 w 422"/>
                <a:gd name="T33" fmla="*/ 80 h 1025"/>
                <a:gd name="T34" fmla="*/ 52 w 422"/>
                <a:gd name="T35" fmla="*/ 84 h 1025"/>
                <a:gd name="T36" fmla="*/ 53 w 422"/>
                <a:gd name="T37" fmla="*/ 95 h 1025"/>
                <a:gd name="T38" fmla="*/ 53 w 422"/>
                <a:gd name="T39" fmla="*/ 101 h 1025"/>
                <a:gd name="T40" fmla="*/ 52 w 422"/>
                <a:gd name="T41" fmla="*/ 107 h 1025"/>
                <a:gd name="T42" fmla="*/ 51 w 422"/>
                <a:gd name="T43" fmla="*/ 110 h 1025"/>
                <a:gd name="T44" fmla="*/ 50 w 422"/>
                <a:gd name="T45" fmla="*/ 112 h 1025"/>
                <a:gd name="T46" fmla="*/ 42 w 422"/>
                <a:gd name="T47" fmla="*/ 122 h 1025"/>
                <a:gd name="T48" fmla="*/ 35 w 422"/>
                <a:gd name="T49" fmla="*/ 128 h 1025"/>
                <a:gd name="T50" fmla="*/ 1 w 422"/>
                <a:gd name="T51" fmla="*/ 128 h 1025"/>
                <a:gd name="T52" fmla="*/ 0 w 422"/>
                <a:gd name="T53" fmla="*/ 126 h 1025"/>
                <a:gd name="T54" fmla="*/ 35 w 422"/>
                <a:gd name="T55" fmla="*/ 126 h 1025"/>
                <a:gd name="T56" fmla="*/ 37 w 422"/>
                <a:gd name="T57" fmla="*/ 125 h 1025"/>
                <a:gd name="T58" fmla="*/ 39 w 422"/>
                <a:gd name="T59" fmla="*/ 123 h 1025"/>
                <a:gd name="T60" fmla="*/ 40 w 422"/>
                <a:gd name="T61" fmla="*/ 121 h 1025"/>
                <a:gd name="T62" fmla="*/ 41 w 422"/>
                <a:gd name="T63" fmla="*/ 120 h 1025"/>
                <a:gd name="T64" fmla="*/ 42 w 422"/>
                <a:gd name="T65" fmla="*/ 119 h 1025"/>
                <a:gd name="T66" fmla="*/ 44 w 422"/>
                <a:gd name="T67" fmla="*/ 118 h 1025"/>
                <a:gd name="T68" fmla="*/ 45 w 422"/>
                <a:gd name="T69" fmla="*/ 117 h 1025"/>
                <a:gd name="T70" fmla="*/ 46 w 422"/>
                <a:gd name="T71" fmla="*/ 116 h 1025"/>
                <a:gd name="T72" fmla="*/ 48 w 422"/>
                <a:gd name="T73" fmla="*/ 112 h 1025"/>
                <a:gd name="T74" fmla="*/ 51 w 422"/>
                <a:gd name="T75" fmla="*/ 102 h 1025"/>
                <a:gd name="T76" fmla="*/ 52 w 422"/>
                <a:gd name="T77" fmla="*/ 96 h 1025"/>
                <a:gd name="T78" fmla="*/ 51 w 422"/>
                <a:gd name="T79" fmla="*/ 84 h 1025"/>
                <a:gd name="T80" fmla="*/ 50 w 422"/>
                <a:gd name="T81" fmla="*/ 82 h 1025"/>
                <a:gd name="T82" fmla="*/ 49 w 422"/>
                <a:gd name="T83" fmla="*/ 80 h 1025"/>
                <a:gd name="T84" fmla="*/ 47 w 422"/>
                <a:gd name="T85" fmla="*/ 76 h 1025"/>
                <a:gd name="T86" fmla="*/ 46 w 422"/>
                <a:gd name="T87" fmla="*/ 73 h 1025"/>
                <a:gd name="T88" fmla="*/ 33 w 422"/>
                <a:gd name="T89" fmla="*/ 65 h 1025"/>
                <a:gd name="T90" fmla="*/ 28 w 422"/>
                <a:gd name="T91" fmla="*/ 62 h 1025"/>
                <a:gd name="T92" fmla="*/ 27 w 422"/>
                <a:gd name="T93" fmla="*/ 25 h 1025"/>
                <a:gd name="T94" fmla="*/ 26 w 422"/>
                <a:gd name="T95" fmla="*/ 23 h 1025"/>
                <a:gd name="T96" fmla="*/ 25 w 422"/>
                <a:gd name="T97" fmla="*/ 21 h 1025"/>
                <a:gd name="T98" fmla="*/ 24 w 422"/>
                <a:gd name="T99" fmla="*/ 19 h 1025"/>
                <a:gd name="T100" fmla="*/ 27 w 422"/>
                <a:gd name="T101" fmla="*/ 6 h 1025"/>
                <a:gd name="T102" fmla="*/ 27 w 422"/>
                <a:gd name="T103" fmla="*/ 5 h 1025"/>
                <a:gd name="T104" fmla="*/ 28 w 422"/>
                <a:gd name="T105" fmla="*/ 3 h 1025"/>
                <a:gd name="T106" fmla="*/ 29 w 422"/>
                <a:gd name="T107" fmla="*/ 0 h 1025"/>
                <a:gd name="T108" fmla="*/ 30 w 422"/>
                <a:gd name="T109" fmla="*/ 0 h 1025"/>
                <a:gd name="T110" fmla="*/ 30 w 422"/>
                <a:gd name="T111" fmla="*/ 0 h 1025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22" h="1025">
                  <a:moveTo>
                    <a:pt x="234" y="4"/>
                  </a:moveTo>
                  <a:lnTo>
                    <a:pt x="230" y="27"/>
                  </a:lnTo>
                  <a:lnTo>
                    <a:pt x="221" y="55"/>
                  </a:lnTo>
                  <a:lnTo>
                    <a:pt x="210" y="114"/>
                  </a:lnTo>
                  <a:lnTo>
                    <a:pt x="202" y="164"/>
                  </a:lnTo>
                  <a:lnTo>
                    <a:pt x="210" y="179"/>
                  </a:lnTo>
                  <a:lnTo>
                    <a:pt x="227" y="204"/>
                  </a:lnTo>
                  <a:lnTo>
                    <a:pt x="230" y="496"/>
                  </a:lnTo>
                  <a:lnTo>
                    <a:pt x="249" y="506"/>
                  </a:lnTo>
                  <a:lnTo>
                    <a:pt x="268" y="515"/>
                  </a:lnTo>
                  <a:lnTo>
                    <a:pt x="293" y="527"/>
                  </a:lnTo>
                  <a:lnTo>
                    <a:pt x="318" y="544"/>
                  </a:lnTo>
                  <a:lnTo>
                    <a:pt x="343" y="561"/>
                  </a:lnTo>
                  <a:lnTo>
                    <a:pt x="364" y="582"/>
                  </a:lnTo>
                  <a:lnTo>
                    <a:pt x="379" y="605"/>
                  </a:lnTo>
                  <a:lnTo>
                    <a:pt x="390" y="626"/>
                  </a:lnTo>
                  <a:lnTo>
                    <a:pt x="400" y="645"/>
                  </a:lnTo>
                  <a:lnTo>
                    <a:pt x="413" y="679"/>
                  </a:lnTo>
                  <a:lnTo>
                    <a:pt x="422" y="761"/>
                  </a:lnTo>
                  <a:lnTo>
                    <a:pt x="419" y="812"/>
                  </a:lnTo>
                  <a:lnTo>
                    <a:pt x="409" y="856"/>
                  </a:lnTo>
                  <a:lnTo>
                    <a:pt x="402" y="884"/>
                  </a:lnTo>
                  <a:lnTo>
                    <a:pt x="398" y="896"/>
                  </a:lnTo>
                  <a:lnTo>
                    <a:pt x="333" y="979"/>
                  </a:lnTo>
                  <a:lnTo>
                    <a:pt x="278" y="1025"/>
                  </a:lnTo>
                  <a:lnTo>
                    <a:pt x="8" y="1025"/>
                  </a:lnTo>
                  <a:lnTo>
                    <a:pt x="0" y="1010"/>
                  </a:lnTo>
                  <a:lnTo>
                    <a:pt x="278" y="1013"/>
                  </a:lnTo>
                  <a:lnTo>
                    <a:pt x="293" y="1000"/>
                  </a:lnTo>
                  <a:lnTo>
                    <a:pt x="308" y="985"/>
                  </a:lnTo>
                  <a:lnTo>
                    <a:pt x="316" y="975"/>
                  </a:lnTo>
                  <a:lnTo>
                    <a:pt x="326" y="966"/>
                  </a:lnTo>
                  <a:lnTo>
                    <a:pt x="335" y="956"/>
                  </a:lnTo>
                  <a:lnTo>
                    <a:pt x="345" y="947"/>
                  </a:lnTo>
                  <a:lnTo>
                    <a:pt x="354" y="937"/>
                  </a:lnTo>
                  <a:lnTo>
                    <a:pt x="362" y="928"/>
                  </a:lnTo>
                  <a:lnTo>
                    <a:pt x="384" y="896"/>
                  </a:lnTo>
                  <a:lnTo>
                    <a:pt x="402" y="821"/>
                  </a:lnTo>
                  <a:lnTo>
                    <a:pt x="409" y="772"/>
                  </a:lnTo>
                  <a:lnTo>
                    <a:pt x="402" y="673"/>
                  </a:lnTo>
                  <a:lnTo>
                    <a:pt x="394" y="656"/>
                  </a:lnTo>
                  <a:lnTo>
                    <a:pt x="386" y="641"/>
                  </a:lnTo>
                  <a:lnTo>
                    <a:pt x="373" y="614"/>
                  </a:lnTo>
                  <a:lnTo>
                    <a:pt x="362" y="591"/>
                  </a:lnTo>
                  <a:lnTo>
                    <a:pt x="263" y="523"/>
                  </a:lnTo>
                  <a:lnTo>
                    <a:pt x="217" y="500"/>
                  </a:lnTo>
                  <a:lnTo>
                    <a:pt x="213" y="204"/>
                  </a:lnTo>
                  <a:lnTo>
                    <a:pt x="206" y="190"/>
                  </a:lnTo>
                  <a:lnTo>
                    <a:pt x="194" y="175"/>
                  </a:lnTo>
                  <a:lnTo>
                    <a:pt x="190" y="156"/>
                  </a:lnTo>
                  <a:lnTo>
                    <a:pt x="210" y="51"/>
                  </a:lnTo>
                  <a:lnTo>
                    <a:pt x="210" y="46"/>
                  </a:lnTo>
                  <a:lnTo>
                    <a:pt x="221" y="25"/>
                  </a:lnTo>
                  <a:lnTo>
                    <a:pt x="225" y="0"/>
                  </a:lnTo>
                  <a:lnTo>
                    <a:pt x="234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79" name="Freeform 125"/>
            <p:cNvSpPr>
              <a:spLocks/>
            </p:cNvSpPr>
            <p:nvPr/>
          </p:nvSpPr>
          <p:spPr bwMode="auto">
            <a:xfrm>
              <a:off x="4421" y="1426"/>
              <a:ext cx="127" cy="507"/>
            </a:xfrm>
            <a:custGeom>
              <a:avLst/>
              <a:gdLst>
                <a:gd name="T0" fmla="*/ 28 w 253"/>
                <a:gd name="T1" fmla="*/ 3 h 1013"/>
                <a:gd name="T2" fmla="*/ 30 w 253"/>
                <a:gd name="T3" fmla="*/ 6 h 1013"/>
                <a:gd name="T4" fmla="*/ 32 w 253"/>
                <a:gd name="T5" fmla="*/ 19 h 1013"/>
                <a:gd name="T6" fmla="*/ 31 w 253"/>
                <a:gd name="T7" fmla="*/ 21 h 1013"/>
                <a:gd name="T8" fmla="*/ 29 w 253"/>
                <a:gd name="T9" fmla="*/ 23 h 1013"/>
                <a:gd name="T10" fmla="*/ 28 w 253"/>
                <a:gd name="T11" fmla="*/ 28 h 1013"/>
                <a:gd name="T12" fmla="*/ 25 w 253"/>
                <a:gd name="T13" fmla="*/ 62 h 1013"/>
                <a:gd name="T14" fmla="*/ 21 w 253"/>
                <a:gd name="T15" fmla="*/ 65 h 1013"/>
                <a:gd name="T16" fmla="*/ 15 w 253"/>
                <a:gd name="T17" fmla="*/ 68 h 1013"/>
                <a:gd name="T18" fmla="*/ 11 w 253"/>
                <a:gd name="T19" fmla="*/ 72 h 1013"/>
                <a:gd name="T20" fmla="*/ 8 w 253"/>
                <a:gd name="T21" fmla="*/ 77 h 1013"/>
                <a:gd name="T22" fmla="*/ 4 w 253"/>
                <a:gd name="T23" fmla="*/ 84 h 1013"/>
                <a:gd name="T24" fmla="*/ 2 w 253"/>
                <a:gd name="T25" fmla="*/ 97 h 1013"/>
                <a:gd name="T26" fmla="*/ 4 w 253"/>
                <a:gd name="T27" fmla="*/ 106 h 1013"/>
                <a:gd name="T28" fmla="*/ 6 w 253"/>
                <a:gd name="T29" fmla="*/ 112 h 1013"/>
                <a:gd name="T30" fmla="*/ 10 w 253"/>
                <a:gd name="T31" fmla="*/ 118 h 1013"/>
                <a:gd name="T32" fmla="*/ 12 w 253"/>
                <a:gd name="T33" fmla="*/ 120 h 1013"/>
                <a:gd name="T34" fmla="*/ 16 w 253"/>
                <a:gd name="T35" fmla="*/ 123 h 1013"/>
                <a:gd name="T36" fmla="*/ 19 w 253"/>
                <a:gd name="T37" fmla="*/ 126 h 1013"/>
                <a:gd name="T38" fmla="*/ 17 w 253"/>
                <a:gd name="T39" fmla="*/ 126 h 1013"/>
                <a:gd name="T40" fmla="*/ 11 w 253"/>
                <a:gd name="T41" fmla="*/ 121 h 1013"/>
                <a:gd name="T42" fmla="*/ 8 w 253"/>
                <a:gd name="T43" fmla="*/ 118 h 1013"/>
                <a:gd name="T44" fmla="*/ 5 w 253"/>
                <a:gd name="T45" fmla="*/ 114 h 1013"/>
                <a:gd name="T46" fmla="*/ 2 w 253"/>
                <a:gd name="T47" fmla="*/ 107 h 1013"/>
                <a:gd name="T48" fmla="*/ 0 w 253"/>
                <a:gd name="T49" fmla="*/ 99 h 1013"/>
                <a:gd name="T50" fmla="*/ 3 w 253"/>
                <a:gd name="T51" fmla="*/ 84 h 1013"/>
                <a:gd name="T52" fmla="*/ 6 w 253"/>
                <a:gd name="T53" fmla="*/ 77 h 1013"/>
                <a:gd name="T54" fmla="*/ 7 w 253"/>
                <a:gd name="T55" fmla="*/ 75 h 1013"/>
                <a:gd name="T56" fmla="*/ 11 w 253"/>
                <a:gd name="T57" fmla="*/ 70 h 1013"/>
                <a:gd name="T58" fmla="*/ 13 w 253"/>
                <a:gd name="T59" fmla="*/ 67 h 1013"/>
                <a:gd name="T60" fmla="*/ 18 w 253"/>
                <a:gd name="T61" fmla="*/ 64 h 1013"/>
                <a:gd name="T62" fmla="*/ 25 w 253"/>
                <a:gd name="T63" fmla="*/ 61 h 1013"/>
                <a:gd name="T64" fmla="*/ 26 w 253"/>
                <a:gd name="T65" fmla="*/ 33 h 1013"/>
                <a:gd name="T66" fmla="*/ 27 w 253"/>
                <a:gd name="T67" fmla="*/ 23 h 1013"/>
                <a:gd name="T68" fmla="*/ 30 w 253"/>
                <a:gd name="T69" fmla="*/ 19 h 1013"/>
                <a:gd name="T70" fmla="*/ 29 w 253"/>
                <a:gd name="T71" fmla="*/ 6 h 1013"/>
                <a:gd name="T72" fmla="*/ 27 w 253"/>
                <a:gd name="T73" fmla="*/ 2 h 1013"/>
                <a:gd name="T74" fmla="*/ 27 w 253"/>
                <a:gd name="T75" fmla="*/ 0 h 101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53" h="1013">
                  <a:moveTo>
                    <a:pt x="214" y="0"/>
                  </a:moveTo>
                  <a:lnTo>
                    <a:pt x="222" y="17"/>
                  </a:lnTo>
                  <a:lnTo>
                    <a:pt x="228" y="32"/>
                  </a:lnTo>
                  <a:lnTo>
                    <a:pt x="235" y="45"/>
                  </a:lnTo>
                  <a:lnTo>
                    <a:pt x="247" y="98"/>
                  </a:lnTo>
                  <a:lnTo>
                    <a:pt x="253" y="146"/>
                  </a:lnTo>
                  <a:lnTo>
                    <a:pt x="249" y="153"/>
                  </a:lnTo>
                  <a:lnTo>
                    <a:pt x="243" y="163"/>
                  </a:lnTo>
                  <a:lnTo>
                    <a:pt x="235" y="171"/>
                  </a:lnTo>
                  <a:lnTo>
                    <a:pt x="230" y="178"/>
                  </a:lnTo>
                  <a:lnTo>
                    <a:pt x="222" y="203"/>
                  </a:lnTo>
                  <a:lnTo>
                    <a:pt x="218" y="222"/>
                  </a:lnTo>
                  <a:lnTo>
                    <a:pt x="214" y="480"/>
                  </a:lnTo>
                  <a:lnTo>
                    <a:pt x="199" y="496"/>
                  </a:lnTo>
                  <a:lnTo>
                    <a:pt x="182" y="503"/>
                  </a:lnTo>
                  <a:lnTo>
                    <a:pt x="163" y="513"/>
                  </a:lnTo>
                  <a:lnTo>
                    <a:pt x="142" y="524"/>
                  </a:lnTo>
                  <a:lnTo>
                    <a:pt x="119" y="539"/>
                  </a:lnTo>
                  <a:lnTo>
                    <a:pt x="95" y="560"/>
                  </a:lnTo>
                  <a:lnTo>
                    <a:pt x="85" y="570"/>
                  </a:lnTo>
                  <a:lnTo>
                    <a:pt x="74" y="583"/>
                  </a:lnTo>
                  <a:lnTo>
                    <a:pt x="57" y="610"/>
                  </a:lnTo>
                  <a:lnTo>
                    <a:pt x="43" y="636"/>
                  </a:lnTo>
                  <a:lnTo>
                    <a:pt x="32" y="665"/>
                  </a:lnTo>
                  <a:lnTo>
                    <a:pt x="19" y="718"/>
                  </a:lnTo>
                  <a:lnTo>
                    <a:pt x="9" y="769"/>
                  </a:lnTo>
                  <a:lnTo>
                    <a:pt x="15" y="804"/>
                  </a:lnTo>
                  <a:lnTo>
                    <a:pt x="26" y="844"/>
                  </a:lnTo>
                  <a:lnTo>
                    <a:pt x="36" y="866"/>
                  </a:lnTo>
                  <a:lnTo>
                    <a:pt x="45" y="891"/>
                  </a:lnTo>
                  <a:lnTo>
                    <a:pt x="60" y="916"/>
                  </a:lnTo>
                  <a:lnTo>
                    <a:pt x="76" y="937"/>
                  </a:lnTo>
                  <a:lnTo>
                    <a:pt x="85" y="946"/>
                  </a:lnTo>
                  <a:lnTo>
                    <a:pt x="93" y="956"/>
                  </a:lnTo>
                  <a:lnTo>
                    <a:pt x="110" y="973"/>
                  </a:lnTo>
                  <a:lnTo>
                    <a:pt x="123" y="984"/>
                  </a:lnTo>
                  <a:lnTo>
                    <a:pt x="137" y="994"/>
                  </a:lnTo>
                  <a:lnTo>
                    <a:pt x="148" y="1001"/>
                  </a:lnTo>
                  <a:lnTo>
                    <a:pt x="148" y="1013"/>
                  </a:lnTo>
                  <a:lnTo>
                    <a:pt x="131" y="1003"/>
                  </a:lnTo>
                  <a:lnTo>
                    <a:pt x="91" y="971"/>
                  </a:lnTo>
                  <a:lnTo>
                    <a:pt x="81" y="961"/>
                  </a:lnTo>
                  <a:lnTo>
                    <a:pt x="74" y="952"/>
                  </a:lnTo>
                  <a:lnTo>
                    <a:pt x="62" y="939"/>
                  </a:lnTo>
                  <a:lnTo>
                    <a:pt x="51" y="925"/>
                  </a:lnTo>
                  <a:lnTo>
                    <a:pt x="40" y="910"/>
                  </a:lnTo>
                  <a:lnTo>
                    <a:pt x="24" y="884"/>
                  </a:lnTo>
                  <a:lnTo>
                    <a:pt x="15" y="853"/>
                  </a:lnTo>
                  <a:lnTo>
                    <a:pt x="7" y="823"/>
                  </a:lnTo>
                  <a:lnTo>
                    <a:pt x="0" y="787"/>
                  </a:lnTo>
                  <a:lnTo>
                    <a:pt x="7" y="707"/>
                  </a:lnTo>
                  <a:lnTo>
                    <a:pt x="17" y="672"/>
                  </a:lnTo>
                  <a:lnTo>
                    <a:pt x="30" y="640"/>
                  </a:lnTo>
                  <a:lnTo>
                    <a:pt x="41" y="614"/>
                  </a:lnTo>
                  <a:lnTo>
                    <a:pt x="45" y="604"/>
                  </a:lnTo>
                  <a:lnTo>
                    <a:pt x="53" y="593"/>
                  </a:lnTo>
                  <a:lnTo>
                    <a:pt x="70" y="570"/>
                  </a:lnTo>
                  <a:lnTo>
                    <a:pt x="81" y="557"/>
                  </a:lnTo>
                  <a:lnTo>
                    <a:pt x="93" y="543"/>
                  </a:lnTo>
                  <a:lnTo>
                    <a:pt x="104" y="532"/>
                  </a:lnTo>
                  <a:lnTo>
                    <a:pt x="118" y="522"/>
                  </a:lnTo>
                  <a:lnTo>
                    <a:pt x="142" y="509"/>
                  </a:lnTo>
                  <a:lnTo>
                    <a:pt x="171" y="494"/>
                  </a:lnTo>
                  <a:lnTo>
                    <a:pt x="194" y="482"/>
                  </a:lnTo>
                  <a:lnTo>
                    <a:pt x="203" y="479"/>
                  </a:lnTo>
                  <a:lnTo>
                    <a:pt x="205" y="264"/>
                  </a:lnTo>
                  <a:lnTo>
                    <a:pt x="209" y="199"/>
                  </a:lnTo>
                  <a:lnTo>
                    <a:pt x="214" y="182"/>
                  </a:lnTo>
                  <a:lnTo>
                    <a:pt x="218" y="171"/>
                  </a:lnTo>
                  <a:lnTo>
                    <a:pt x="235" y="152"/>
                  </a:lnTo>
                  <a:lnTo>
                    <a:pt x="234" y="125"/>
                  </a:lnTo>
                  <a:lnTo>
                    <a:pt x="226" y="45"/>
                  </a:lnTo>
                  <a:lnTo>
                    <a:pt x="214" y="22"/>
                  </a:lnTo>
                  <a:lnTo>
                    <a:pt x="211" y="11"/>
                  </a:lnTo>
                  <a:lnTo>
                    <a:pt x="21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0" name="Freeform 126"/>
            <p:cNvSpPr>
              <a:spLocks/>
            </p:cNvSpPr>
            <p:nvPr/>
          </p:nvSpPr>
          <p:spPr bwMode="auto">
            <a:xfrm>
              <a:off x="4677" y="1785"/>
              <a:ext cx="71" cy="120"/>
            </a:xfrm>
            <a:custGeom>
              <a:avLst/>
              <a:gdLst>
                <a:gd name="T0" fmla="*/ 14 w 143"/>
                <a:gd name="T1" fmla="*/ 2 h 242"/>
                <a:gd name="T2" fmla="*/ 11 w 143"/>
                <a:gd name="T3" fmla="*/ 2 h 242"/>
                <a:gd name="T4" fmla="*/ 11 w 143"/>
                <a:gd name="T5" fmla="*/ 4 h 242"/>
                <a:gd name="T6" fmla="*/ 10 w 143"/>
                <a:gd name="T7" fmla="*/ 5 h 242"/>
                <a:gd name="T8" fmla="*/ 11 w 143"/>
                <a:gd name="T9" fmla="*/ 7 h 242"/>
                <a:gd name="T10" fmla="*/ 11 w 143"/>
                <a:gd name="T11" fmla="*/ 9 h 242"/>
                <a:gd name="T12" fmla="*/ 12 w 143"/>
                <a:gd name="T13" fmla="*/ 12 h 242"/>
                <a:gd name="T14" fmla="*/ 12 w 143"/>
                <a:gd name="T15" fmla="*/ 15 h 242"/>
                <a:gd name="T16" fmla="*/ 11 w 143"/>
                <a:gd name="T17" fmla="*/ 16 h 242"/>
                <a:gd name="T18" fmla="*/ 10 w 143"/>
                <a:gd name="T19" fmla="*/ 18 h 242"/>
                <a:gd name="T20" fmla="*/ 10 w 143"/>
                <a:gd name="T21" fmla="*/ 19 h 242"/>
                <a:gd name="T22" fmla="*/ 10 w 143"/>
                <a:gd name="T23" fmla="*/ 27 h 242"/>
                <a:gd name="T24" fmla="*/ 17 w 143"/>
                <a:gd name="T25" fmla="*/ 27 h 242"/>
                <a:gd name="T26" fmla="*/ 17 w 143"/>
                <a:gd name="T27" fmla="*/ 30 h 242"/>
                <a:gd name="T28" fmla="*/ 11 w 143"/>
                <a:gd name="T29" fmla="*/ 30 h 242"/>
                <a:gd name="T30" fmla="*/ 6 w 143"/>
                <a:gd name="T31" fmla="*/ 30 h 242"/>
                <a:gd name="T32" fmla="*/ 2 w 143"/>
                <a:gd name="T33" fmla="*/ 30 h 242"/>
                <a:gd name="T34" fmla="*/ 0 w 143"/>
                <a:gd name="T35" fmla="*/ 28 h 242"/>
                <a:gd name="T36" fmla="*/ 0 w 143"/>
                <a:gd name="T37" fmla="*/ 24 h 242"/>
                <a:gd name="T38" fmla="*/ 1 w 143"/>
                <a:gd name="T39" fmla="*/ 23 h 242"/>
                <a:gd name="T40" fmla="*/ 1 w 143"/>
                <a:gd name="T41" fmla="*/ 28 h 242"/>
                <a:gd name="T42" fmla="*/ 5 w 143"/>
                <a:gd name="T43" fmla="*/ 28 h 242"/>
                <a:gd name="T44" fmla="*/ 8 w 143"/>
                <a:gd name="T45" fmla="*/ 28 h 242"/>
                <a:gd name="T46" fmla="*/ 8 w 143"/>
                <a:gd name="T47" fmla="*/ 17 h 242"/>
                <a:gd name="T48" fmla="*/ 10 w 143"/>
                <a:gd name="T49" fmla="*/ 16 h 242"/>
                <a:gd name="T50" fmla="*/ 11 w 143"/>
                <a:gd name="T51" fmla="*/ 12 h 242"/>
                <a:gd name="T52" fmla="*/ 11 w 143"/>
                <a:gd name="T53" fmla="*/ 9 h 242"/>
                <a:gd name="T54" fmla="*/ 10 w 143"/>
                <a:gd name="T55" fmla="*/ 8 h 242"/>
                <a:gd name="T56" fmla="*/ 8 w 143"/>
                <a:gd name="T57" fmla="*/ 6 h 242"/>
                <a:gd name="T58" fmla="*/ 8 w 143"/>
                <a:gd name="T59" fmla="*/ 5 h 242"/>
                <a:gd name="T60" fmla="*/ 8 w 143"/>
                <a:gd name="T61" fmla="*/ 4 h 242"/>
                <a:gd name="T62" fmla="*/ 9 w 143"/>
                <a:gd name="T63" fmla="*/ 3 h 242"/>
                <a:gd name="T64" fmla="*/ 10 w 143"/>
                <a:gd name="T65" fmla="*/ 2 h 242"/>
                <a:gd name="T66" fmla="*/ 11 w 143"/>
                <a:gd name="T67" fmla="*/ 1 h 242"/>
                <a:gd name="T68" fmla="*/ 13 w 143"/>
                <a:gd name="T69" fmla="*/ 0 h 242"/>
                <a:gd name="T70" fmla="*/ 14 w 143"/>
                <a:gd name="T71" fmla="*/ 2 h 242"/>
                <a:gd name="T72" fmla="*/ 14 w 143"/>
                <a:gd name="T73" fmla="*/ 2 h 24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43" h="242">
                  <a:moveTo>
                    <a:pt x="112" y="17"/>
                  </a:moveTo>
                  <a:lnTo>
                    <a:pt x="95" y="19"/>
                  </a:lnTo>
                  <a:lnTo>
                    <a:pt x="88" y="34"/>
                  </a:lnTo>
                  <a:lnTo>
                    <a:pt x="84" y="46"/>
                  </a:lnTo>
                  <a:lnTo>
                    <a:pt x="88" y="61"/>
                  </a:lnTo>
                  <a:lnTo>
                    <a:pt x="95" y="74"/>
                  </a:lnTo>
                  <a:lnTo>
                    <a:pt x="103" y="101"/>
                  </a:lnTo>
                  <a:lnTo>
                    <a:pt x="99" y="122"/>
                  </a:lnTo>
                  <a:lnTo>
                    <a:pt x="93" y="135"/>
                  </a:lnTo>
                  <a:lnTo>
                    <a:pt x="86" y="150"/>
                  </a:lnTo>
                  <a:lnTo>
                    <a:pt x="80" y="158"/>
                  </a:lnTo>
                  <a:lnTo>
                    <a:pt x="84" y="223"/>
                  </a:lnTo>
                  <a:lnTo>
                    <a:pt x="137" y="223"/>
                  </a:lnTo>
                  <a:lnTo>
                    <a:pt x="143" y="242"/>
                  </a:lnTo>
                  <a:lnTo>
                    <a:pt x="88" y="242"/>
                  </a:lnTo>
                  <a:lnTo>
                    <a:pt x="55" y="242"/>
                  </a:lnTo>
                  <a:lnTo>
                    <a:pt x="19" y="242"/>
                  </a:lnTo>
                  <a:lnTo>
                    <a:pt x="2" y="228"/>
                  </a:lnTo>
                  <a:lnTo>
                    <a:pt x="0" y="196"/>
                  </a:lnTo>
                  <a:lnTo>
                    <a:pt x="12" y="187"/>
                  </a:lnTo>
                  <a:lnTo>
                    <a:pt x="15" y="225"/>
                  </a:lnTo>
                  <a:lnTo>
                    <a:pt x="42" y="226"/>
                  </a:lnTo>
                  <a:lnTo>
                    <a:pt x="69" y="225"/>
                  </a:lnTo>
                  <a:lnTo>
                    <a:pt x="70" y="143"/>
                  </a:lnTo>
                  <a:lnTo>
                    <a:pt x="80" y="129"/>
                  </a:lnTo>
                  <a:lnTo>
                    <a:pt x="90" y="103"/>
                  </a:lnTo>
                  <a:lnTo>
                    <a:pt x="88" y="78"/>
                  </a:lnTo>
                  <a:lnTo>
                    <a:pt x="84" y="69"/>
                  </a:lnTo>
                  <a:lnTo>
                    <a:pt x="69" y="50"/>
                  </a:lnTo>
                  <a:lnTo>
                    <a:pt x="67" y="44"/>
                  </a:lnTo>
                  <a:lnTo>
                    <a:pt x="69" y="36"/>
                  </a:lnTo>
                  <a:lnTo>
                    <a:pt x="76" y="29"/>
                  </a:lnTo>
                  <a:lnTo>
                    <a:pt x="84" y="19"/>
                  </a:lnTo>
                  <a:lnTo>
                    <a:pt x="95" y="8"/>
                  </a:lnTo>
                  <a:lnTo>
                    <a:pt x="110" y="0"/>
                  </a:lnTo>
                  <a:lnTo>
                    <a:pt x="112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1" name="Freeform 127"/>
            <p:cNvSpPr>
              <a:spLocks/>
            </p:cNvSpPr>
            <p:nvPr/>
          </p:nvSpPr>
          <p:spPr bwMode="auto">
            <a:xfrm>
              <a:off x="4701" y="1784"/>
              <a:ext cx="30" cy="5"/>
            </a:xfrm>
            <a:custGeom>
              <a:avLst/>
              <a:gdLst>
                <a:gd name="T0" fmla="*/ 5 w 61"/>
                <a:gd name="T1" fmla="*/ 0 h 12"/>
                <a:gd name="T2" fmla="*/ 0 w 61"/>
                <a:gd name="T3" fmla="*/ 1 h 12"/>
                <a:gd name="T4" fmla="*/ 0 w 61"/>
                <a:gd name="T5" fmla="*/ 0 h 12"/>
                <a:gd name="T6" fmla="*/ 7 w 61"/>
                <a:gd name="T7" fmla="*/ 0 h 12"/>
                <a:gd name="T8" fmla="*/ 5 w 61"/>
                <a:gd name="T9" fmla="*/ 0 h 12"/>
                <a:gd name="T10" fmla="*/ 5 w 61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1" h="12">
                  <a:moveTo>
                    <a:pt x="43" y="8"/>
                  </a:moveTo>
                  <a:lnTo>
                    <a:pt x="0" y="12"/>
                  </a:lnTo>
                  <a:lnTo>
                    <a:pt x="0" y="6"/>
                  </a:lnTo>
                  <a:lnTo>
                    <a:pt x="61" y="0"/>
                  </a:lnTo>
                  <a:lnTo>
                    <a:pt x="43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2" name="Freeform 128"/>
            <p:cNvSpPr>
              <a:spLocks/>
            </p:cNvSpPr>
            <p:nvPr/>
          </p:nvSpPr>
          <p:spPr bwMode="auto">
            <a:xfrm>
              <a:off x="4460" y="1746"/>
              <a:ext cx="253" cy="137"/>
            </a:xfrm>
            <a:custGeom>
              <a:avLst/>
              <a:gdLst>
                <a:gd name="T0" fmla="*/ 58 w 505"/>
                <a:gd name="T1" fmla="*/ 12 h 274"/>
                <a:gd name="T2" fmla="*/ 52 w 505"/>
                <a:gd name="T3" fmla="*/ 11 h 274"/>
                <a:gd name="T4" fmla="*/ 44 w 505"/>
                <a:gd name="T5" fmla="*/ 9 h 274"/>
                <a:gd name="T6" fmla="*/ 40 w 505"/>
                <a:gd name="T7" fmla="*/ 7 h 274"/>
                <a:gd name="T8" fmla="*/ 39 w 505"/>
                <a:gd name="T9" fmla="*/ 6 h 274"/>
                <a:gd name="T10" fmla="*/ 37 w 505"/>
                <a:gd name="T11" fmla="*/ 5 h 274"/>
                <a:gd name="T12" fmla="*/ 33 w 505"/>
                <a:gd name="T13" fmla="*/ 4 h 274"/>
                <a:gd name="T14" fmla="*/ 29 w 505"/>
                <a:gd name="T15" fmla="*/ 2 h 274"/>
                <a:gd name="T16" fmla="*/ 26 w 505"/>
                <a:gd name="T17" fmla="*/ 1 h 274"/>
                <a:gd name="T18" fmla="*/ 20 w 505"/>
                <a:gd name="T19" fmla="*/ 3 h 274"/>
                <a:gd name="T20" fmla="*/ 10 w 505"/>
                <a:gd name="T21" fmla="*/ 8 h 274"/>
                <a:gd name="T22" fmla="*/ 9 w 505"/>
                <a:gd name="T23" fmla="*/ 9 h 274"/>
                <a:gd name="T24" fmla="*/ 7 w 505"/>
                <a:gd name="T25" fmla="*/ 10 h 274"/>
                <a:gd name="T26" fmla="*/ 5 w 505"/>
                <a:gd name="T27" fmla="*/ 11 h 274"/>
                <a:gd name="T28" fmla="*/ 4 w 505"/>
                <a:gd name="T29" fmla="*/ 11 h 274"/>
                <a:gd name="T30" fmla="*/ 3 w 505"/>
                <a:gd name="T31" fmla="*/ 15 h 274"/>
                <a:gd name="T32" fmla="*/ 3 w 505"/>
                <a:gd name="T33" fmla="*/ 17 h 274"/>
                <a:gd name="T34" fmla="*/ 4 w 505"/>
                <a:gd name="T35" fmla="*/ 18 h 274"/>
                <a:gd name="T36" fmla="*/ 13 w 505"/>
                <a:gd name="T37" fmla="*/ 10 h 274"/>
                <a:gd name="T38" fmla="*/ 16 w 505"/>
                <a:gd name="T39" fmla="*/ 8 h 274"/>
                <a:gd name="T40" fmla="*/ 9 w 505"/>
                <a:gd name="T41" fmla="*/ 15 h 274"/>
                <a:gd name="T42" fmla="*/ 3 w 505"/>
                <a:gd name="T43" fmla="*/ 21 h 274"/>
                <a:gd name="T44" fmla="*/ 3 w 505"/>
                <a:gd name="T45" fmla="*/ 22 h 274"/>
                <a:gd name="T46" fmla="*/ 2 w 505"/>
                <a:gd name="T47" fmla="*/ 23 h 274"/>
                <a:gd name="T48" fmla="*/ 3 w 505"/>
                <a:gd name="T49" fmla="*/ 25 h 274"/>
                <a:gd name="T50" fmla="*/ 4 w 505"/>
                <a:gd name="T51" fmla="*/ 26 h 274"/>
                <a:gd name="T52" fmla="*/ 6 w 505"/>
                <a:gd name="T53" fmla="*/ 22 h 274"/>
                <a:gd name="T54" fmla="*/ 11 w 505"/>
                <a:gd name="T55" fmla="*/ 18 h 274"/>
                <a:gd name="T56" fmla="*/ 16 w 505"/>
                <a:gd name="T57" fmla="*/ 14 h 274"/>
                <a:gd name="T58" fmla="*/ 8 w 505"/>
                <a:gd name="T59" fmla="*/ 22 h 274"/>
                <a:gd name="T60" fmla="*/ 5 w 505"/>
                <a:gd name="T61" fmla="*/ 26 h 274"/>
                <a:gd name="T62" fmla="*/ 5 w 505"/>
                <a:gd name="T63" fmla="*/ 31 h 274"/>
                <a:gd name="T64" fmla="*/ 6 w 505"/>
                <a:gd name="T65" fmla="*/ 32 h 274"/>
                <a:gd name="T66" fmla="*/ 7 w 505"/>
                <a:gd name="T67" fmla="*/ 32 h 274"/>
                <a:gd name="T68" fmla="*/ 9 w 505"/>
                <a:gd name="T69" fmla="*/ 34 h 274"/>
                <a:gd name="T70" fmla="*/ 9 w 505"/>
                <a:gd name="T71" fmla="*/ 35 h 274"/>
                <a:gd name="T72" fmla="*/ 4 w 505"/>
                <a:gd name="T73" fmla="*/ 32 h 274"/>
                <a:gd name="T74" fmla="*/ 3 w 505"/>
                <a:gd name="T75" fmla="*/ 29 h 274"/>
                <a:gd name="T76" fmla="*/ 3 w 505"/>
                <a:gd name="T77" fmla="*/ 28 h 274"/>
                <a:gd name="T78" fmla="*/ 2 w 505"/>
                <a:gd name="T79" fmla="*/ 27 h 274"/>
                <a:gd name="T80" fmla="*/ 0 w 505"/>
                <a:gd name="T81" fmla="*/ 24 h 274"/>
                <a:gd name="T82" fmla="*/ 1 w 505"/>
                <a:gd name="T83" fmla="*/ 21 h 274"/>
                <a:gd name="T84" fmla="*/ 2 w 505"/>
                <a:gd name="T85" fmla="*/ 19 h 274"/>
                <a:gd name="T86" fmla="*/ 2 w 505"/>
                <a:gd name="T87" fmla="*/ 17 h 274"/>
                <a:gd name="T88" fmla="*/ 3 w 505"/>
                <a:gd name="T89" fmla="*/ 12 h 274"/>
                <a:gd name="T90" fmla="*/ 3 w 505"/>
                <a:gd name="T91" fmla="*/ 11 h 274"/>
                <a:gd name="T92" fmla="*/ 4 w 505"/>
                <a:gd name="T93" fmla="*/ 10 h 274"/>
                <a:gd name="T94" fmla="*/ 6 w 505"/>
                <a:gd name="T95" fmla="*/ 9 h 274"/>
                <a:gd name="T96" fmla="*/ 9 w 505"/>
                <a:gd name="T97" fmla="*/ 8 h 274"/>
                <a:gd name="T98" fmla="*/ 10 w 505"/>
                <a:gd name="T99" fmla="*/ 7 h 274"/>
                <a:gd name="T100" fmla="*/ 22 w 505"/>
                <a:gd name="T101" fmla="*/ 0 h 274"/>
                <a:gd name="T102" fmla="*/ 30 w 505"/>
                <a:gd name="T103" fmla="*/ 0 h 274"/>
                <a:gd name="T104" fmla="*/ 33 w 505"/>
                <a:gd name="T105" fmla="*/ 2 h 274"/>
                <a:gd name="T106" fmla="*/ 36 w 505"/>
                <a:gd name="T107" fmla="*/ 4 h 274"/>
                <a:gd name="T108" fmla="*/ 40 w 505"/>
                <a:gd name="T109" fmla="*/ 5 h 274"/>
                <a:gd name="T110" fmla="*/ 43 w 505"/>
                <a:gd name="T111" fmla="*/ 7 h 274"/>
                <a:gd name="T112" fmla="*/ 46 w 505"/>
                <a:gd name="T113" fmla="*/ 8 h 274"/>
                <a:gd name="T114" fmla="*/ 49 w 505"/>
                <a:gd name="T115" fmla="*/ 9 h 274"/>
                <a:gd name="T116" fmla="*/ 50 w 505"/>
                <a:gd name="T117" fmla="*/ 10 h 274"/>
                <a:gd name="T118" fmla="*/ 53 w 505"/>
                <a:gd name="T119" fmla="*/ 10 h 274"/>
                <a:gd name="T120" fmla="*/ 64 w 505"/>
                <a:gd name="T121" fmla="*/ 10 h 274"/>
                <a:gd name="T122" fmla="*/ 58 w 505"/>
                <a:gd name="T123" fmla="*/ 12 h 274"/>
                <a:gd name="T124" fmla="*/ 58 w 505"/>
                <a:gd name="T125" fmla="*/ 12 h 27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505" h="274">
                  <a:moveTo>
                    <a:pt x="464" y="92"/>
                  </a:moveTo>
                  <a:lnTo>
                    <a:pt x="416" y="88"/>
                  </a:lnTo>
                  <a:lnTo>
                    <a:pt x="348" y="65"/>
                  </a:lnTo>
                  <a:lnTo>
                    <a:pt x="317" y="52"/>
                  </a:lnTo>
                  <a:lnTo>
                    <a:pt x="306" y="46"/>
                  </a:lnTo>
                  <a:lnTo>
                    <a:pt x="292" y="40"/>
                  </a:lnTo>
                  <a:lnTo>
                    <a:pt x="264" y="27"/>
                  </a:lnTo>
                  <a:lnTo>
                    <a:pt x="230" y="14"/>
                  </a:lnTo>
                  <a:lnTo>
                    <a:pt x="207" y="8"/>
                  </a:lnTo>
                  <a:lnTo>
                    <a:pt x="159" y="17"/>
                  </a:lnTo>
                  <a:lnTo>
                    <a:pt x="74" y="61"/>
                  </a:lnTo>
                  <a:lnTo>
                    <a:pt x="68" y="65"/>
                  </a:lnTo>
                  <a:lnTo>
                    <a:pt x="53" y="73"/>
                  </a:lnTo>
                  <a:lnTo>
                    <a:pt x="38" y="82"/>
                  </a:lnTo>
                  <a:lnTo>
                    <a:pt x="28" y="88"/>
                  </a:lnTo>
                  <a:lnTo>
                    <a:pt x="24" y="114"/>
                  </a:lnTo>
                  <a:lnTo>
                    <a:pt x="22" y="135"/>
                  </a:lnTo>
                  <a:lnTo>
                    <a:pt x="26" y="143"/>
                  </a:lnTo>
                  <a:lnTo>
                    <a:pt x="97" y="80"/>
                  </a:lnTo>
                  <a:lnTo>
                    <a:pt x="123" y="61"/>
                  </a:lnTo>
                  <a:lnTo>
                    <a:pt x="72" y="114"/>
                  </a:lnTo>
                  <a:lnTo>
                    <a:pt x="22" y="162"/>
                  </a:lnTo>
                  <a:lnTo>
                    <a:pt x="17" y="171"/>
                  </a:lnTo>
                  <a:lnTo>
                    <a:pt x="13" y="183"/>
                  </a:lnTo>
                  <a:lnTo>
                    <a:pt x="20" y="198"/>
                  </a:lnTo>
                  <a:lnTo>
                    <a:pt x="26" y="207"/>
                  </a:lnTo>
                  <a:lnTo>
                    <a:pt x="41" y="175"/>
                  </a:lnTo>
                  <a:lnTo>
                    <a:pt x="83" y="137"/>
                  </a:lnTo>
                  <a:lnTo>
                    <a:pt x="123" y="105"/>
                  </a:lnTo>
                  <a:lnTo>
                    <a:pt x="59" y="169"/>
                  </a:lnTo>
                  <a:lnTo>
                    <a:pt x="40" y="207"/>
                  </a:lnTo>
                  <a:lnTo>
                    <a:pt x="38" y="244"/>
                  </a:lnTo>
                  <a:lnTo>
                    <a:pt x="43" y="249"/>
                  </a:lnTo>
                  <a:lnTo>
                    <a:pt x="55" y="255"/>
                  </a:lnTo>
                  <a:lnTo>
                    <a:pt x="68" y="265"/>
                  </a:lnTo>
                  <a:lnTo>
                    <a:pt x="66" y="274"/>
                  </a:lnTo>
                  <a:lnTo>
                    <a:pt x="30" y="249"/>
                  </a:lnTo>
                  <a:lnTo>
                    <a:pt x="24" y="232"/>
                  </a:lnTo>
                  <a:lnTo>
                    <a:pt x="22" y="217"/>
                  </a:lnTo>
                  <a:lnTo>
                    <a:pt x="11" y="209"/>
                  </a:lnTo>
                  <a:lnTo>
                    <a:pt x="0" y="192"/>
                  </a:lnTo>
                  <a:lnTo>
                    <a:pt x="5" y="168"/>
                  </a:lnTo>
                  <a:lnTo>
                    <a:pt x="11" y="152"/>
                  </a:lnTo>
                  <a:lnTo>
                    <a:pt x="11" y="135"/>
                  </a:lnTo>
                  <a:lnTo>
                    <a:pt x="17" y="92"/>
                  </a:lnTo>
                  <a:lnTo>
                    <a:pt x="20" y="86"/>
                  </a:lnTo>
                  <a:lnTo>
                    <a:pt x="26" y="80"/>
                  </a:lnTo>
                  <a:lnTo>
                    <a:pt x="47" y="67"/>
                  </a:lnTo>
                  <a:lnTo>
                    <a:pt x="66" y="57"/>
                  </a:lnTo>
                  <a:lnTo>
                    <a:pt x="74" y="53"/>
                  </a:lnTo>
                  <a:lnTo>
                    <a:pt x="176" y="0"/>
                  </a:lnTo>
                  <a:lnTo>
                    <a:pt x="233" y="0"/>
                  </a:lnTo>
                  <a:lnTo>
                    <a:pt x="262" y="14"/>
                  </a:lnTo>
                  <a:lnTo>
                    <a:pt x="287" y="25"/>
                  </a:lnTo>
                  <a:lnTo>
                    <a:pt x="313" y="36"/>
                  </a:lnTo>
                  <a:lnTo>
                    <a:pt x="342" y="50"/>
                  </a:lnTo>
                  <a:lnTo>
                    <a:pt x="365" y="61"/>
                  </a:lnTo>
                  <a:lnTo>
                    <a:pt x="388" y="71"/>
                  </a:lnTo>
                  <a:lnTo>
                    <a:pt x="399" y="74"/>
                  </a:lnTo>
                  <a:lnTo>
                    <a:pt x="424" y="80"/>
                  </a:lnTo>
                  <a:lnTo>
                    <a:pt x="505" y="80"/>
                  </a:lnTo>
                  <a:lnTo>
                    <a:pt x="464" y="9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3" name="Freeform 129"/>
            <p:cNvSpPr>
              <a:spLocks/>
            </p:cNvSpPr>
            <p:nvPr/>
          </p:nvSpPr>
          <p:spPr bwMode="auto">
            <a:xfrm>
              <a:off x="4494" y="1841"/>
              <a:ext cx="194" cy="63"/>
            </a:xfrm>
            <a:custGeom>
              <a:avLst/>
              <a:gdLst>
                <a:gd name="T0" fmla="*/ 6 w 390"/>
                <a:gd name="T1" fmla="*/ 0 h 128"/>
                <a:gd name="T2" fmla="*/ 5 w 390"/>
                <a:gd name="T3" fmla="*/ 0 h 128"/>
                <a:gd name="T4" fmla="*/ 4 w 390"/>
                <a:gd name="T5" fmla="*/ 2 h 128"/>
                <a:gd name="T6" fmla="*/ 3 w 390"/>
                <a:gd name="T7" fmla="*/ 5 h 128"/>
                <a:gd name="T8" fmla="*/ 1 w 390"/>
                <a:gd name="T9" fmla="*/ 11 h 128"/>
                <a:gd name="T10" fmla="*/ 2 w 390"/>
                <a:gd name="T11" fmla="*/ 12 h 128"/>
                <a:gd name="T12" fmla="*/ 3 w 390"/>
                <a:gd name="T13" fmla="*/ 13 h 128"/>
                <a:gd name="T14" fmla="*/ 4 w 390"/>
                <a:gd name="T15" fmla="*/ 13 h 128"/>
                <a:gd name="T16" fmla="*/ 10 w 390"/>
                <a:gd name="T17" fmla="*/ 13 h 128"/>
                <a:gd name="T18" fmla="*/ 13 w 390"/>
                <a:gd name="T19" fmla="*/ 11 h 128"/>
                <a:gd name="T20" fmla="*/ 16 w 390"/>
                <a:gd name="T21" fmla="*/ 12 h 128"/>
                <a:gd name="T22" fmla="*/ 15 w 390"/>
                <a:gd name="T23" fmla="*/ 11 h 128"/>
                <a:gd name="T24" fmla="*/ 16 w 390"/>
                <a:gd name="T25" fmla="*/ 11 h 128"/>
                <a:gd name="T26" fmla="*/ 18 w 390"/>
                <a:gd name="T27" fmla="*/ 12 h 128"/>
                <a:gd name="T28" fmla="*/ 20 w 390"/>
                <a:gd name="T29" fmla="*/ 13 h 128"/>
                <a:gd name="T30" fmla="*/ 25 w 390"/>
                <a:gd name="T31" fmla="*/ 14 h 128"/>
                <a:gd name="T32" fmla="*/ 35 w 390"/>
                <a:gd name="T33" fmla="*/ 14 h 128"/>
                <a:gd name="T34" fmla="*/ 40 w 390"/>
                <a:gd name="T35" fmla="*/ 13 h 128"/>
                <a:gd name="T36" fmla="*/ 45 w 390"/>
                <a:gd name="T37" fmla="*/ 14 h 128"/>
                <a:gd name="T38" fmla="*/ 47 w 390"/>
                <a:gd name="T39" fmla="*/ 14 h 128"/>
                <a:gd name="T40" fmla="*/ 48 w 390"/>
                <a:gd name="T41" fmla="*/ 15 h 128"/>
                <a:gd name="T42" fmla="*/ 42 w 390"/>
                <a:gd name="T43" fmla="*/ 15 h 128"/>
                <a:gd name="T44" fmla="*/ 37 w 390"/>
                <a:gd name="T45" fmla="*/ 15 h 128"/>
                <a:gd name="T46" fmla="*/ 25 w 390"/>
                <a:gd name="T47" fmla="*/ 15 h 128"/>
                <a:gd name="T48" fmla="*/ 19 w 390"/>
                <a:gd name="T49" fmla="*/ 14 h 128"/>
                <a:gd name="T50" fmla="*/ 11 w 390"/>
                <a:gd name="T51" fmla="*/ 14 h 128"/>
                <a:gd name="T52" fmla="*/ 4 w 390"/>
                <a:gd name="T53" fmla="*/ 14 h 128"/>
                <a:gd name="T54" fmla="*/ 0 w 390"/>
                <a:gd name="T55" fmla="*/ 12 h 128"/>
                <a:gd name="T56" fmla="*/ 0 w 390"/>
                <a:gd name="T57" fmla="*/ 9 h 128"/>
                <a:gd name="T58" fmla="*/ 1 w 390"/>
                <a:gd name="T59" fmla="*/ 7 h 128"/>
                <a:gd name="T60" fmla="*/ 2 w 390"/>
                <a:gd name="T61" fmla="*/ 5 h 128"/>
                <a:gd name="T62" fmla="*/ 2 w 390"/>
                <a:gd name="T63" fmla="*/ 1 h 128"/>
                <a:gd name="T64" fmla="*/ 6 w 390"/>
                <a:gd name="T65" fmla="*/ 0 h 128"/>
                <a:gd name="T66" fmla="*/ 6 w 390"/>
                <a:gd name="T67" fmla="*/ 0 h 12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390" h="128">
                  <a:moveTo>
                    <a:pt x="50" y="0"/>
                  </a:moveTo>
                  <a:lnTo>
                    <a:pt x="44" y="4"/>
                  </a:lnTo>
                  <a:lnTo>
                    <a:pt x="36" y="16"/>
                  </a:lnTo>
                  <a:lnTo>
                    <a:pt x="31" y="46"/>
                  </a:lnTo>
                  <a:lnTo>
                    <a:pt x="15" y="90"/>
                  </a:lnTo>
                  <a:lnTo>
                    <a:pt x="19" y="99"/>
                  </a:lnTo>
                  <a:lnTo>
                    <a:pt x="25" y="105"/>
                  </a:lnTo>
                  <a:lnTo>
                    <a:pt x="34" y="109"/>
                  </a:lnTo>
                  <a:lnTo>
                    <a:pt x="84" y="109"/>
                  </a:lnTo>
                  <a:lnTo>
                    <a:pt x="105" y="95"/>
                  </a:lnTo>
                  <a:lnTo>
                    <a:pt x="128" y="97"/>
                  </a:lnTo>
                  <a:lnTo>
                    <a:pt x="124" y="94"/>
                  </a:lnTo>
                  <a:lnTo>
                    <a:pt x="128" y="90"/>
                  </a:lnTo>
                  <a:lnTo>
                    <a:pt x="150" y="101"/>
                  </a:lnTo>
                  <a:lnTo>
                    <a:pt x="167" y="109"/>
                  </a:lnTo>
                  <a:lnTo>
                    <a:pt x="204" y="113"/>
                  </a:lnTo>
                  <a:lnTo>
                    <a:pt x="287" y="113"/>
                  </a:lnTo>
                  <a:lnTo>
                    <a:pt x="327" y="109"/>
                  </a:lnTo>
                  <a:lnTo>
                    <a:pt x="361" y="113"/>
                  </a:lnTo>
                  <a:lnTo>
                    <a:pt x="379" y="118"/>
                  </a:lnTo>
                  <a:lnTo>
                    <a:pt x="390" y="128"/>
                  </a:lnTo>
                  <a:lnTo>
                    <a:pt x="342" y="128"/>
                  </a:lnTo>
                  <a:lnTo>
                    <a:pt x="301" y="124"/>
                  </a:lnTo>
                  <a:lnTo>
                    <a:pt x="202" y="124"/>
                  </a:lnTo>
                  <a:lnTo>
                    <a:pt x="152" y="118"/>
                  </a:lnTo>
                  <a:lnTo>
                    <a:pt x="95" y="116"/>
                  </a:lnTo>
                  <a:lnTo>
                    <a:pt x="32" y="116"/>
                  </a:lnTo>
                  <a:lnTo>
                    <a:pt x="4" y="97"/>
                  </a:lnTo>
                  <a:lnTo>
                    <a:pt x="0" y="80"/>
                  </a:lnTo>
                  <a:lnTo>
                    <a:pt x="10" y="57"/>
                  </a:lnTo>
                  <a:lnTo>
                    <a:pt x="17" y="42"/>
                  </a:lnTo>
                  <a:lnTo>
                    <a:pt x="23" y="12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4" name="Freeform 130"/>
            <p:cNvSpPr>
              <a:spLocks/>
            </p:cNvSpPr>
            <p:nvPr/>
          </p:nvSpPr>
          <p:spPr bwMode="auto">
            <a:xfrm>
              <a:off x="4684" y="1789"/>
              <a:ext cx="10" cy="20"/>
            </a:xfrm>
            <a:custGeom>
              <a:avLst/>
              <a:gdLst>
                <a:gd name="T0" fmla="*/ 2 w 21"/>
                <a:gd name="T1" fmla="*/ 0 h 40"/>
                <a:gd name="T2" fmla="*/ 1 w 21"/>
                <a:gd name="T3" fmla="*/ 3 h 40"/>
                <a:gd name="T4" fmla="*/ 0 w 21"/>
                <a:gd name="T5" fmla="*/ 5 h 40"/>
                <a:gd name="T6" fmla="*/ 0 w 21"/>
                <a:gd name="T7" fmla="*/ 3 h 40"/>
                <a:gd name="T8" fmla="*/ 1 w 21"/>
                <a:gd name="T9" fmla="*/ 0 h 40"/>
                <a:gd name="T10" fmla="*/ 2 w 21"/>
                <a:gd name="T11" fmla="*/ 0 h 40"/>
                <a:gd name="T12" fmla="*/ 2 w 21"/>
                <a:gd name="T13" fmla="*/ 0 h 4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" h="40">
                  <a:moveTo>
                    <a:pt x="21" y="0"/>
                  </a:moveTo>
                  <a:lnTo>
                    <a:pt x="10" y="23"/>
                  </a:lnTo>
                  <a:lnTo>
                    <a:pt x="0" y="40"/>
                  </a:lnTo>
                  <a:lnTo>
                    <a:pt x="0" y="19"/>
                  </a:lnTo>
                  <a:lnTo>
                    <a:pt x="12" y="0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5" name="Freeform 131"/>
            <p:cNvSpPr>
              <a:spLocks/>
            </p:cNvSpPr>
            <p:nvPr/>
          </p:nvSpPr>
          <p:spPr bwMode="auto">
            <a:xfrm>
              <a:off x="4688" y="1853"/>
              <a:ext cx="27" cy="14"/>
            </a:xfrm>
            <a:custGeom>
              <a:avLst/>
              <a:gdLst>
                <a:gd name="T0" fmla="*/ 5 w 55"/>
                <a:gd name="T1" fmla="*/ 2 h 29"/>
                <a:gd name="T2" fmla="*/ 2 w 55"/>
                <a:gd name="T3" fmla="*/ 3 h 29"/>
                <a:gd name="T4" fmla="*/ 0 w 55"/>
                <a:gd name="T5" fmla="*/ 3 h 29"/>
                <a:gd name="T6" fmla="*/ 0 w 55"/>
                <a:gd name="T7" fmla="*/ 2 h 29"/>
                <a:gd name="T8" fmla="*/ 2 w 55"/>
                <a:gd name="T9" fmla="*/ 2 h 29"/>
                <a:gd name="T10" fmla="*/ 5 w 55"/>
                <a:gd name="T11" fmla="*/ 1 h 29"/>
                <a:gd name="T12" fmla="*/ 6 w 55"/>
                <a:gd name="T13" fmla="*/ 0 h 29"/>
                <a:gd name="T14" fmla="*/ 5 w 55"/>
                <a:gd name="T15" fmla="*/ 2 h 29"/>
                <a:gd name="T16" fmla="*/ 5 w 55"/>
                <a:gd name="T17" fmla="*/ 2 h 2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55" h="29">
                  <a:moveTo>
                    <a:pt x="44" y="19"/>
                  </a:moveTo>
                  <a:lnTo>
                    <a:pt x="19" y="27"/>
                  </a:lnTo>
                  <a:lnTo>
                    <a:pt x="0" y="29"/>
                  </a:lnTo>
                  <a:lnTo>
                    <a:pt x="4" y="19"/>
                  </a:lnTo>
                  <a:lnTo>
                    <a:pt x="21" y="17"/>
                  </a:lnTo>
                  <a:lnTo>
                    <a:pt x="40" y="10"/>
                  </a:lnTo>
                  <a:lnTo>
                    <a:pt x="55" y="0"/>
                  </a:lnTo>
                  <a:lnTo>
                    <a:pt x="44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6" name="Freeform 132"/>
            <p:cNvSpPr>
              <a:spLocks/>
            </p:cNvSpPr>
            <p:nvPr/>
          </p:nvSpPr>
          <p:spPr bwMode="auto">
            <a:xfrm>
              <a:off x="4280" y="1622"/>
              <a:ext cx="246" cy="23"/>
            </a:xfrm>
            <a:custGeom>
              <a:avLst/>
              <a:gdLst>
                <a:gd name="T0" fmla="*/ 60 w 493"/>
                <a:gd name="T1" fmla="*/ 2 h 46"/>
                <a:gd name="T2" fmla="*/ 36 w 493"/>
                <a:gd name="T3" fmla="*/ 4 h 46"/>
                <a:gd name="T4" fmla="*/ 18 w 493"/>
                <a:gd name="T5" fmla="*/ 5 h 46"/>
                <a:gd name="T6" fmla="*/ 7 w 493"/>
                <a:gd name="T7" fmla="*/ 6 h 46"/>
                <a:gd name="T8" fmla="*/ 0 w 493"/>
                <a:gd name="T9" fmla="*/ 5 h 46"/>
                <a:gd name="T10" fmla="*/ 10 w 493"/>
                <a:gd name="T11" fmla="*/ 5 h 46"/>
                <a:gd name="T12" fmla="*/ 20 w 493"/>
                <a:gd name="T13" fmla="*/ 4 h 46"/>
                <a:gd name="T14" fmla="*/ 40 w 493"/>
                <a:gd name="T15" fmla="*/ 3 h 46"/>
                <a:gd name="T16" fmla="*/ 61 w 493"/>
                <a:gd name="T17" fmla="*/ 0 h 46"/>
                <a:gd name="T18" fmla="*/ 61 w 493"/>
                <a:gd name="T19" fmla="*/ 2 h 46"/>
                <a:gd name="T20" fmla="*/ 60 w 493"/>
                <a:gd name="T21" fmla="*/ 2 h 46"/>
                <a:gd name="T22" fmla="*/ 60 w 493"/>
                <a:gd name="T23" fmla="*/ 2 h 4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93" h="46">
                  <a:moveTo>
                    <a:pt x="485" y="12"/>
                  </a:moveTo>
                  <a:lnTo>
                    <a:pt x="295" y="29"/>
                  </a:lnTo>
                  <a:lnTo>
                    <a:pt x="147" y="36"/>
                  </a:lnTo>
                  <a:lnTo>
                    <a:pt x="57" y="46"/>
                  </a:lnTo>
                  <a:lnTo>
                    <a:pt x="0" y="36"/>
                  </a:lnTo>
                  <a:lnTo>
                    <a:pt x="80" y="38"/>
                  </a:lnTo>
                  <a:lnTo>
                    <a:pt x="164" y="27"/>
                  </a:lnTo>
                  <a:lnTo>
                    <a:pt x="324" y="17"/>
                  </a:lnTo>
                  <a:lnTo>
                    <a:pt x="489" y="0"/>
                  </a:lnTo>
                  <a:lnTo>
                    <a:pt x="493" y="13"/>
                  </a:lnTo>
                  <a:lnTo>
                    <a:pt x="485" y="1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7" name="Freeform 133"/>
            <p:cNvSpPr>
              <a:spLocks/>
            </p:cNvSpPr>
            <p:nvPr/>
          </p:nvSpPr>
          <p:spPr bwMode="auto">
            <a:xfrm>
              <a:off x="4254" y="1371"/>
              <a:ext cx="130" cy="227"/>
            </a:xfrm>
            <a:custGeom>
              <a:avLst/>
              <a:gdLst>
                <a:gd name="T0" fmla="*/ 33 w 260"/>
                <a:gd name="T1" fmla="*/ 10 h 455"/>
                <a:gd name="T2" fmla="*/ 30 w 260"/>
                <a:gd name="T3" fmla="*/ 12 h 455"/>
                <a:gd name="T4" fmla="*/ 21 w 260"/>
                <a:gd name="T5" fmla="*/ 16 h 455"/>
                <a:gd name="T6" fmla="*/ 7 w 260"/>
                <a:gd name="T7" fmla="*/ 18 h 455"/>
                <a:gd name="T8" fmla="*/ 6 w 260"/>
                <a:gd name="T9" fmla="*/ 21 h 455"/>
                <a:gd name="T10" fmla="*/ 7 w 260"/>
                <a:gd name="T11" fmla="*/ 22 h 455"/>
                <a:gd name="T12" fmla="*/ 8 w 260"/>
                <a:gd name="T13" fmla="*/ 23 h 455"/>
                <a:gd name="T14" fmla="*/ 9 w 260"/>
                <a:gd name="T15" fmla="*/ 24 h 455"/>
                <a:gd name="T16" fmla="*/ 11 w 260"/>
                <a:gd name="T17" fmla="*/ 27 h 455"/>
                <a:gd name="T18" fmla="*/ 12 w 260"/>
                <a:gd name="T19" fmla="*/ 29 h 455"/>
                <a:gd name="T20" fmla="*/ 11 w 260"/>
                <a:gd name="T21" fmla="*/ 32 h 455"/>
                <a:gd name="T22" fmla="*/ 11 w 260"/>
                <a:gd name="T23" fmla="*/ 35 h 455"/>
                <a:gd name="T24" fmla="*/ 9 w 260"/>
                <a:gd name="T25" fmla="*/ 37 h 455"/>
                <a:gd name="T26" fmla="*/ 9 w 260"/>
                <a:gd name="T27" fmla="*/ 39 h 455"/>
                <a:gd name="T28" fmla="*/ 8 w 260"/>
                <a:gd name="T29" fmla="*/ 41 h 455"/>
                <a:gd name="T30" fmla="*/ 7 w 260"/>
                <a:gd name="T31" fmla="*/ 43 h 455"/>
                <a:gd name="T32" fmla="*/ 6 w 260"/>
                <a:gd name="T33" fmla="*/ 45 h 455"/>
                <a:gd name="T34" fmla="*/ 5 w 260"/>
                <a:gd name="T35" fmla="*/ 48 h 455"/>
                <a:gd name="T36" fmla="*/ 4 w 260"/>
                <a:gd name="T37" fmla="*/ 53 h 455"/>
                <a:gd name="T38" fmla="*/ 5 w 260"/>
                <a:gd name="T39" fmla="*/ 56 h 455"/>
                <a:gd name="T40" fmla="*/ 4 w 260"/>
                <a:gd name="T41" fmla="*/ 55 h 455"/>
                <a:gd name="T42" fmla="*/ 2 w 260"/>
                <a:gd name="T43" fmla="*/ 52 h 455"/>
                <a:gd name="T44" fmla="*/ 3 w 260"/>
                <a:gd name="T45" fmla="*/ 49 h 455"/>
                <a:gd name="T46" fmla="*/ 4 w 260"/>
                <a:gd name="T47" fmla="*/ 45 h 455"/>
                <a:gd name="T48" fmla="*/ 6 w 260"/>
                <a:gd name="T49" fmla="*/ 41 h 455"/>
                <a:gd name="T50" fmla="*/ 6 w 260"/>
                <a:gd name="T51" fmla="*/ 40 h 455"/>
                <a:gd name="T52" fmla="*/ 7 w 260"/>
                <a:gd name="T53" fmla="*/ 39 h 455"/>
                <a:gd name="T54" fmla="*/ 8 w 260"/>
                <a:gd name="T55" fmla="*/ 36 h 455"/>
                <a:gd name="T56" fmla="*/ 9 w 260"/>
                <a:gd name="T57" fmla="*/ 33 h 455"/>
                <a:gd name="T58" fmla="*/ 10 w 260"/>
                <a:gd name="T59" fmla="*/ 31 h 455"/>
                <a:gd name="T60" fmla="*/ 10 w 260"/>
                <a:gd name="T61" fmla="*/ 30 h 455"/>
                <a:gd name="T62" fmla="*/ 9 w 260"/>
                <a:gd name="T63" fmla="*/ 28 h 455"/>
                <a:gd name="T64" fmla="*/ 9 w 260"/>
                <a:gd name="T65" fmla="*/ 26 h 455"/>
                <a:gd name="T66" fmla="*/ 3 w 260"/>
                <a:gd name="T67" fmla="*/ 18 h 455"/>
                <a:gd name="T68" fmla="*/ 2 w 260"/>
                <a:gd name="T69" fmla="*/ 15 h 455"/>
                <a:gd name="T70" fmla="*/ 0 w 260"/>
                <a:gd name="T71" fmla="*/ 10 h 455"/>
                <a:gd name="T72" fmla="*/ 0 w 260"/>
                <a:gd name="T73" fmla="*/ 6 h 455"/>
                <a:gd name="T74" fmla="*/ 1 w 260"/>
                <a:gd name="T75" fmla="*/ 3 h 455"/>
                <a:gd name="T76" fmla="*/ 4 w 260"/>
                <a:gd name="T77" fmla="*/ 0 h 455"/>
                <a:gd name="T78" fmla="*/ 4 w 260"/>
                <a:gd name="T79" fmla="*/ 7 h 455"/>
                <a:gd name="T80" fmla="*/ 5 w 260"/>
                <a:gd name="T81" fmla="*/ 12 h 455"/>
                <a:gd name="T82" fmla="*/ 5 w 260"/>
                <a:gd name="T83" fmla="*/ 14 h 455"/>
                <a:gd name="T84" fmla="*/ 7 w 260"/>
                <a:gd name="T85" fmla="*/ 15 h 455"/>
                <a:gd name="T86" fmla="*/ 8 w 260"/>
                <a:gd name="T87" fmla="*/ 17 h 455"/>
                <a:gd name="T88" fmla="*/ 20 w 260"/>
                <a:gd name="T89" fmla="*/ 15 h 455"/>
                <a:gd name="T90" fmla="*/ 28 w 260"/>
                <a:gd name="T91" fmla="*/ 11 h 455"/>
                <a:gd name="T92" fmla="*/ 31 w 260"/>
                <a:gd name="T93" fmla="*/ 8 h 455"/>
                <a:gd name="T94" fmla="*/ 33 w 260"/>
                <a:gd name="T95" fmla="*/ 9 h 455"/>
                <a:gd name="T96" fmla="*/ 33 w 260"/>
                <a:gd name="T97" fmla="*/ 10 h 455"/>
                <a:gd name="T98" fmla="*/ 33 w 260"/>
                <a:gd name="T99" fmla="*/ 10 h 45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60" h="455">
                  <a:moveTo>
                    <a:pt x="257" y="86"/>
                  </a:moveTo>
                  <a:lnTo>
                    <a:pt x="234" y="103"/>
                  </a:lnTo>
                  <a:lnTo>
                    <a:pt x="162" y="135"/>
                  </a:lnTo>
                  <a:lnTo>
                    <a:pt x="55" y="149"/>
                  </a:lnTo>
                  <a:lnTo>
                    <a:pt x="42" y="168"/>
                  </a:lnTo>
                  <a:lnTo>
                    <a:pt x="49" y="177"/>
                  </a:lnTo>
                  <a:lnTo>
                    <a:pt x="57" y="187"/>
                  </a:lnTo>
                  <a:lnTo>
                    <a:pt x="66" y="198"/>
                  </a:lnTo>
                  <a:lnTo>
                    <a:pt x="82" y="223"/>
                  </a:lnTo>
                  <a:lnTo>
                    <a:pt x="89" y="238"/>
                  </a:lnTo>
                  <a:lnTo>
                    <a:pt x="87" y="259"/>
                  </a:lnTo>
                  <a:lnTo>
                    <a:pt x="82" y="280"/>
                  </a:lnTo>
                  <a:lnTo>
                    <a:pt x="72" y="299"/>
                  </a:lnTo>
                  <a:lnTo>
                    <a:pt x="65" y="314"/>
                  </a:lnTo>
                  <a:lnTo>
                    <a:pt x="57" y="331"/>
                  </a:lnTo>
                  <a:lnTo>
                    <a:pt x="49" y="348"/>
                  </a:lnTo>
                  <a:lnTo>
                    <a:pt x="42" y="363"/>
                  </a:lnTo>
                  <a:lnTo>
                    <a:pt x="34" y="388"/>
                  </a:lnTo>
                  <a:lnTo>
                    <a:pt x="32" y="428"/>
                  </a:lnTo>
                  <a:lnTo>
                    <a:pt x="36" y="455"/>
                  </a:lnTo>
                  <a:lnTo>
                    <a:pt x="27" y="443"/>
                  </a:lnTo>
                  <a:lnTo>
                    <a:pt x="15" y="418"/>
                  </a:lnTo>
                  <a:lnTo>
                    <a:pt x="21" y="396"/>
                  </a:lnTo>
                  <a:lnTo>
                    <a:pt x="30" y="363"/>
                  </a:lnTo>
                  <a:lnTo>
                    <a:pt x="42" y="335"/>
                  </a:lnTo>
                  <a:lnTo>
                    <a:pt x="46" y="323"/>
                  </a:lnTo>
                  <a:lnTo>
                    <a:pt x="51" y="314"/>
                  </a:lnTo>
                  <a:lnTo>
                    <a:pt x="61" y="293"/>
                  </a:lnTo>
                  <a:lnTo>
                    <a:pt x="70" y="270"/>
                  </a:lnTo>
                  <a:lnTo>
                    <a:pt x="76" y="253"/>
                  </a:lnTo>
                  <a:lnTo>
                    <a:pt x="76" y="242"/>
                  </a:lnTo>
                  <a:lnTo>
                    <a:pt x="72" y="228"/>
                  </a:lnTo>
                  <a:lnTo>
                    <a:pt x="65" y="215"/>
                  </a:lnTo>
                  <a:lnTo>
                    <a:pt x="23" y="147"/>
                  </a:lnTo>
                  <a:lnTo>
                    <a:pt x="13" y="126"/>
                  </a:lnTo>
                  <a:lnTo>
                    <a:pt x="0" y="86"/>
                  </a:lnTo>
                  <a:lnTo>
                    <a:pt x="0" y="48"/>
                  </a:lnTo>
                  <a:lnTo>
                    <a:pt x="4" y="29"/>
                  </a:lnTo>
                  <a:lnTo>
                    <a:pt x="27" y="0"/>
                  </a:lnTo>
                  <a:lnTo>
                    <a:pt x="27" y="59"/>
                  </a:lnTo>
                  <a:lnTo>
                    <a:pt x="34" y="103"/>
                  </a:lnTo>
                  <a:lnTo>
                    <a:pt x="40" y="114"/>
                  </a:lnTo>
                  <a:lnTo>
                    <a:pt x="49" y="126"/>
                  </a:lnTo>
                  <a:lnTo>
                    <a:pt x="61" y="137"/>
                  </a:lnTo>
                  <a:lnTo>
                    <a:pt x="156" y="122"/>
                  </a:lnTo>
                  <a:lnTo>
                    <a:pt x="222" y="90"/>
                  </a:lnTo>
                  <a:lnTo>
                    <a:pt x="241" y="67"/>
                  </a:lnTo>
                  <a:lnTo>
                    <a:pt x="260" y="72"/>
                  </a:lnTo>
                  <a:lnTo>
                    <a:pt x="257" y="8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8" name="Freeform 134"/>
            <p:cNvSpPr>
              <a:spLocks/>
            </p:cNvSpPr>
            <p:nvPr/>
          </p:nvSpPr>
          <p:spPr bwMode="auto">
            <a:xfrm>
              <a:off x="4384" y="1402"/>
              <a:ext cx="134" cy="154"/>
            </a:xfrm>
            <a:custGeom>
              <a:avLst/>
              <a:gdLst>
                <a:gd name="T0" fmla="*/ 0 w 269"/>
                <a:gd name="T1" fmla="*/ 0 h 306"/>
                <a:gd name="T2" fmla="*/ 1 w 269"/>
                <a:gd name="T3" fmla="*/ 4 h 306"/>
                <a:gd name="T4" fmla="*/ 2 w 269"/>
                <a:gd name="T5" fmla="*/ 8 h 306"/>
                <a:gd name="T6" fmla="*/ 5 w 269"/>
                <a:gd name="T7" fmla="*/ 11 h 306"/>
                <a:gd name="T8" fmla="*/ 8 w 269"/>
                <a:gd name="T9" fmla="*/ 30 h 306"/>
                <a:gd name="T10" fmla="*/ 7 w 269"/>
                <a:gd name="T11" fmla="*/ 13 h 306"/>
                <a:gd name="T12" fmla="*/ 19 w 269"/>
                <a:gd name="T13" fmla="*/ 27 h 306"/>
                <a:gd name="T14" fmla="*/ 26 w 269"/>
                <a:gd name="T15" fmla="*/ 37 h 306"/>
                <a:gd name="T16" fmla="*/ 29 w 269"/>
                <a:gd name="T17" fmla="*/ 39 h 306"/>
                <a:gd name="T18" fmla="*/ 15 w 269"/>
                <a:gd name="T19" fmla="*/ 18 h 306"/>
                <a:gd name="T20" fmla="*/ 23 w 269"/>
                <a:gd name="T21" fmla="*/ 22 h 306"/>
                <a:gd name="T22" fmla="*/ 33 w 269"/>
                <a:gd name="T23" fmla="*/ 29 h 306"/>
                <a:gd name="T24" fmla="*/ 24 w 269"/>
                <a:gd name="T25" fmla="*/ 21 h 306"/>
                <a:gd name="T26" fmla="*/ 6 w 269"/>
                <a:gd name="T27" fmla="*/ 11 h 306"/>
                <a:gd name="T28" fmla="*/ 1 w 269"/>
                <a:gd name="T29" fmla="*/ 4 h 306"/>
                <a:gd name="T30" fmla="*/ 0 w 269"/>
                <a:gd name="T31" fmla="*/ 0 h 306"/>
                <a:gd name="T32" fmla="*/ 0 w 269"/>
                <a:gd name="T33" fmla="*/ 0 h 30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69" h="306">
                  <a:moveTo>
                    <a:pt x="0" y="0"/>
                  </a:moveTo>
                  <a:lnTo>
                    <a:pt x="8" y="32"/>
                  </a:lnTo>
                  <a:lnTo>
                    <a:pt x="23" y="63"/>
                  </a:lnTo>
                  <a:lnTo>
                    <a:pt x="44" y="86"/>
                  </a:lnTo>
                  <a:lnTo>
                    <a:pt x="71" y="238"/>
                  </a:lnTo>
                  <a:lnTo>
                    <a:pt x="56" y="97"/>
                  </a:lnTo>
                  <a:lnTo>
                    <a:pt x="156" y="213"/>
                  </a:lnTo>
                  <a:lnTo>
                    <a:pt x="213" y="289"/>
                  </a:lnTo>
                  <a:lnTo>
                    <a:pt x="238" y="306"/>
                  </a:lnTo>
                  <a:lnTo>
                    <a:pt x="124" y="144"/>
                  </a:lnTo>
                  <a:lnTo>
                    <a:pt x="185" y="173"/>
                  </a:lnTo>
                  <a:lnTo>
                    <a:pt x="269" y="224"/>
                  </a:lnTo>
                  <a:lnTo>
                    <a:pt x="194" y="162"/>
                  </a:lnTo>
                  <a:lnTo>
                    <a:pt x="54" y="86"/>
                  </a:lnTo>
                  <a:lnTo>
                    <a:pt x="14" y="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89" name="Freeform 135"/>
            <p:cNvSpPr>
              <a:spLocks/>
            </p:cNvSpPr>
            <p:nvPr/>
          </p:nvSpPr>
          <p:spPr bwMode="auto">
            <a:xfrm>
              <a:off x="4248" y="1407"/>
              <a:ext cx="142" cy="228"/>
            </a:xfrm>
            <a:custGeom>
              <a:avLst/>
              <a:gdLst>
                <a:gd name="T0" fmla="*/ 35 w 283"/>
                <a:gd name="T1" fmla="*/ 3 h 457"/>
                <a:gd name="T2" fmla="*/ 36 w 283"/>
                <a:gd name="T3" fmla="*/ 10 h 457"/>
                <a:gd name="T4" fmla="*/ 35 w 283"/>
                <a:gd name="T5" fmla="*/ 12 h 457"/>
                <a:gd name="T6" fmla="*/ 35 w 283"/>
                <a:gd name="T7" fmla="*/ 14 h 457"/>
                <a:gd name="T8" fmla="*/ 33 w 283"/>
                <a:gd name="T9" fmla="*/ 19 h 457"/>
                <a:gd name="T10" fmla="*/ 30 w 283"/>
                <a:gd name="T11" fmla="*/ 32 h 457"/>
                <a:gd name="T12" fmla="*/ 29 w 283"/>
                <a:gd name="T13" fmla="*/ 34 h 457"/>
                <a:gd name="T14" fmla="*/ 27 w 283"/>
                <a:gd name="T15" fmla="*/ 37 h 457"/>
                <a:gd name="T16" fmla="*/ 27 w 283"/>
                <a:gd name="T17" fmla="*/ 44 h 457"/>
                <a:gd name="T18" fmla="*/ 26 w 283"/>
                <a:gd name="T19" fmla="*/ 46 h 457"/>
                <a:gd name="T20" fmla="*/ 24 w 283"/>
                <a:gd name="T21" fmla="*/ 49 h 457"/>
                <a:gd name="T22" fmla="*/ 22 w 283"/>
                <a:gd name="T23" fmla="*/ 52 h 457"/>
                <a:gd name="T24" fmla="*/ 21 w 283"/>
                <a:gd name="T25" fmla="*/ 53 h 457"/>
                <a:gd name="T26" fmla="*/ 21 w 283"/>
                <a:gd name="T27" fmla="*/ 54 h 457"/>
                <a:gd name="T28" fmla="*/ 19 w 283"/>
                <a:gd name="T29" fmla="*/ 55 h 457"/>
                <a:gd name="T30" fmla="*/ 16 w 283"/>
                <a:gd name="T31" fmla="*/ 55 h 457"/>
                <a:gd name="T32" fmla="*/ 13 w 283"/>
                <a:gd name="T33" fmla="*/ 56 h 457"/>
                <a:gd name="T34" fmla="*/ 9 w 283"/>
                <a:gd name="T35" fmla="*/ 57 h 457"/>
                <a:gd name="T36" fmla="*/ 7 w 283"/>
                <a:gd name="T37" fmla="*/ 55 h 457"/>
                <a:gd name="T38" fmla="*/ 0 w 283"/>
                <a:gd name="T39" fmla="*/ 49 h 457"/>
                <a:gd name="T40" fmla="*/ 8 w 283"/>
                <a:gd name="T41" fmla="*/ 53 h 457"/>
                <a:gd name="T42" fmla="*/ 9 w 283"/>
                <a:gd name="T43" fmla="*/ 50 h 457"/>
                <a:gd name="T44" fmla="*/ 10 w 283"/>
                <a:gd name="T45" fmla="*/ 51 h 457"/>
                <a:gd name="T46" fmla="*/ 11 w 283"/>
                <a:gd name="T47" fmla="*/ 52 h 457"/>
                <a:gd name="T48" fmla="*/ 12 w 283"/>
                <a:gd name="T49" fmla="*/ 53 h 457"/>
                <a:gd name="T50" fmla="*/ 13 w 283"/>
                <a:gd name="T51" fmla="*/ 54 h 457"/>
                <a:gd name="T52" fmla="*/ 21 w 283"/>
                <a:gd name="T53" fmla="*/ 50 h 457"/>
                <a:gd name="T54" fmla="*/ 23 w 283"/>
                <a:gd name="T55" fmla="*/ 46 h 457"/>
                <a:gd name="T56" fmla="*/ 25 w 283"/>
                <a:gd name="T57" fmla="*/ 40 h 457"/>
                <a:gd name="T58" fmla="*/ 26 w 283"/>
                <a:gd name="T59" fmla="*/ 35 h 457"/>
                <a:gd name="T60" fmla="*/ 27 w 283"/>
                <a:gd name="T61" fmla="*/ 33 h 457"/>
                <a:gd name="T62" fmla="*/ 32 w 283"/>
                <a:gd name="T63" fmla="*/ 18 h 457"/>
                <a:gd name="T64" fmla="*/ 27 w 283"/>
                <a:gd name="T65" fmla="*/ 23 h 457"/>
                <a:gd name="T66" fmla="*/ 18 w 283"/>
                <a:gd name="T67" fmla="*/ 27 h 457"/>
                <a:gd name="T68" fmla="*/ 13 w 283"/>
                <a:gd name="T69" fmla="*/ 27 h 457"/>
                <a:gd name="T70" fmla="*/ 20 w 283"/>
                <a:gd name="T71" fmla="*/ 25 h 457"/>
                <a:gd name="T72" fmla="*/ 29 w 283"/>
                <a:gd name="T73" fmla="*/ 19 h 457"/>
                <a:gd name="T74" fmla="*/ 33 w 283"/>
                <a:gd name="T75" fmla="*/ 13 h 457"/>
                <a:gd name="T76" fmla="*/ 35 w 283"/>
                <a:gd name="T77" fmla="*/ 9 h 457"/>
                <a:gd name="T78" fmla="*/ 34 w 283"/>
                <a:gd name="T79" fmla="*/ 0 h 457"/>
                <a:gd name="T80" fmla="*/ 35 w 283"/>
                <a:gd name="T81" fmla="*/ 3 h 457"/>
                <a:gd name="T82" fmla="*/ 35 w 283"/>
                <a:gd name="T83" fmla="*/ 3 h 4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83" h="457">
                  <a:moveTo>
                    <a:pt x="279" y="29"/>
                  </a:moveTo>
                  <a:lnTo>
                    <a:pt x="283" y="80"/>
                  </a:lnTo>
                  <a:lnTo>
                    <a:pt x="279" y="96"/>
                  </a:lnTo>
                  <a:lnTo>
                    <a:pt x="273" y="118"/>
                  </a:lnTo>
                  <a:lnTo>
                    <a:pt x="264" y="153"/>
                  </a:lnTo>
                  <a:lnTo>
                    <a:pt x="237" y="257"/>
                  </a:lnTo>
                  <a:lnTo>
                    <a:pt x="228" y="272"/>
                  </a:lnTo>
                  <a:lnTo>
                    <a:pt x="216" y="301"/>
                  </a:lnTo>
                  <a:lnTo>
                    <a:pt x="212" y="354"/>
                  </a:lnTo>
                  <a:lnTo>
                    <a:pt x="205" y="369"/>
                  </a:lnTo>
                  <a:lnTo>
                    <a:pt x="190" y="396"/>
                  </a:lnTo>
                  <a:lnTo>
                    <a:pt x="174" y="421"/>
                  </a:lnTo>
                  <a:lnTo>
                    <a:pt x="167" y="430"/>
                  </a:lnTo>
                  <a:lnTo>
                    <a:pt x="163" y="434"/>
                  </a:lnTo>
                  <a:lnTo>
                    <a:pt x="148" y="440"/>
                  </a:lnTo>
                  <a:lnTo>
                    <a:pt x="125" y="445"/>
                  </a:lnTo>
                  <a:lnTo>
                    <a:pt x="97" y="451"/>
                  </a:lnTo>
                  <a:lnTo>
                    <a:pt x="68" y="457"/>
                  </a:lnTo>
                  <a:lnTo>
                    <a:pt x="51" y="443"/>
                  </a:lnTo>
                  <a:lnTo>
                    <a:pt x="0" y="396"/>
                  </a:lnTo>
                  <a:lnTo>
                    <a:pt x="62" y="430"/>
                  </a:lnTo>
                  <a:lnTo>
                    <a:pt x="72" y="405"/>
                  </a:lnTo>
                  <a:lnTo>
                    <a:pt x="76" y="411"/>
                  </a:lnTo>
                  <a:lnTo>
                    <a:pt x="83" y="421"/>
                  </a:lnTo>
                  <a:lnTo>
                    <a:pt x="93" y="430"/>
                  </a:lnTo>
                  <a:lnTo>
                    <a:pt x="100" y="434"/>
                  </a:lnTo>
                  <a:lnTo>
                    <a:pt x="165" y="405"/>
                  </a:lnTo>
                  <a:lnTo>
                    <a:pt x="180" y="371"/>
                  </a:lnTo>
                  <a:lnTo>
                    <a:pt x="195" y="326"/>
                  </a:lnTo>
                  <a:lnTo>
                    <a:pt x="207" y="282"/>
                  </a:lnTo>
                  <a:lnTo>
                    <a:pt x="211" y="265"/>
                  </a:lnTo>
                  <a:lnTo>
                    <a:pt x="252" y="147"/>
                  </a:lnTo>
                  <a:lnTo>
                    <a:pt x="209" y="189"/>
                  </a:lnTo>
                  <a:lnTo>
                    <a:pt x="140" y="221"/>
                  </a:lnTo>
                  <a:lnTo>
                    <a:pt x="100" y="221"/>
                  </a:lnTo>
                  <a:lnTo>
                    <a:pt x="155" y="206"/>
                  </a:lnTo>
                  <a:lnTo>
                    <a:pt x="228" y="156"/>
                  </a:lnTo>
                  <a:lnTo>
                    <a:pt x="262" y="111"/>
                  </a:lnTo>
                  <a:lnTo>
                    <a:pt x="275" y="75"/>
                  </a:lnTo>
                  <a:lnTo>
                    <a:pt x="271" y="0"/>
                  </a:lnTo>
                  <a:lnTo>
                    <a:pt x="279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0" name="Freeform 136"/>
            <p:cNvSpPr>
              <a:spLocks/>
            </p:cNvSpPr>
            <p:nvPr/>
          </p:nvSpPr>
          <p:spPr bwMode="auto">
            <a:xfrm>
              <a:off x="4215" y="1367"/>
              <a:ext cx="52" cy="251"/>
            </a:xfrm>
            <a:custGeom>
              <a:avLst/>
              <a:gdLst>
                <a:gd name="T0" fmla="*/ 13 w 105"/>
                <a:gd name="T1" fmla="*/ 1 h 502"/>
                <a:gd name="T2" fmla="*/ 10 w 105"/>
                <a:gd name="T3" fmla="*/ 3 h 502"/>
                <a:gd name="T4" fmla="*/ 9 w 105"/>
                <a:gd name="T5" fmla="*/ 4 h 502"/>
                <a:gd name="T6" fmla="*/ 8 w 105"/>
                <a:gd name="T7" fmla="*/ 5 h 502"/>
                <a:gd name="T8" fmla="*/ 7 w 105"/>
                <a:gd name="T9" fmla="*/ 11 h 502"/>
                <a:gd name="T10" fmla="*/ 7 w 105"/>
                <a:gd name="T11" fmla="*/ 17 h 502"/>
                <a:gd name="T12" fmla="*/ 7 w 105"/>
                <a:gd name="T13" fmla="*/ 30 h 502"/>
                <a:gd name="T14" fmla="*/ 7 w 105"/>
                <a:gd name="T15" fmla="*/ 32 h 502"/>
                <a:gd name="T16" fmla="*/ 7 w 105"/>
                <a:gd name="T17" fmla="*/ 34 h 502"/>
                <a:gd name="T18" fmla="*/ 6 w 105"/>
                <a:gd name="T19" fmla="*/ 32 h 502"/>
                <a:gd name="T20" fmla="*/ 6 w 105"/>
                <a:gd name="T21" fmla="*/ 29 h 502"/>
                <a:gd name="T22" fmla="*/ 6 w 105"/>
                <a:gd name="T23" fmla="*/ 25 h 502"/>
                <a:gd name="T24" fmla="*/ 6 w 105"/>
                <a:gd name="T25" fmla="*/ 16 h 502"/>
                <a:gd name="T26" fmla="*/ 5 w 105"/>
                <a:gd name="T27" fmla="*/ 17 h 502"/>
                <a:gd name="T28" fmla="*/ 3 w 105"/>
                <a:gd name="T29" fmla="*/ 21 h 502"/>
                <a:gd name="T30" fmla="*/ 1 w 105"/>
                <a:gd name="T31" fmla="*/ 30 h 502"/>
                <a:gd name="T32" fmla="*/ 1 w 105"/>
                <a:gd name="T33" fmla="*/ 40 h 502"/>
                <a:gd name="T34" fmla="*/ 2 w 105"/>
                <a:gd name="T35" fmla="*/ 47 h 502"/>
                <a:gd name="T36" fmla="*/ 5 w 105"/>
                <a:gd name="T37" fmla="*/ 55 h 502"/>
                <a:gd name="T38" fmla="*/ 12 w 105"/>
                <a:gd name="T39" fmla="*/ 63 h 502"/>
                <a:gd name="T40" fmla="*/ 5 w 105"/>
                <a:gd name="T41" fmla="*/ 58 h 502"/>
                <a:gd name="T42" fmla="*/ 0 w 105"/>
                <a:gd name="T43" fmla="*/ 47 h 502"/>
                <a:gd name="T44" fmla="*/ 0 w 105"/>
                <a:gd name="T45" fmla="*/ 29 h 502"/>
                <a:gd name="T46" fmla="*/ 3 w 105"/>
                <a:gd name="T47" fmla="*/ 16 h 502"/>
                <a:gd name="T48" fmla="*/ 6 w 105"/>
                <a:gd name="T49" fmla="*/ 13 h 502"/>
                <a:gd name="T50" fmla="*/ 6 w 105"/>
                <a:gd name="T51" fmla="*/ 8 h 502"/>
                <a:gd name="T52" fmla="*/ 6 w 105"/>
                <a:gd name="T53" fmla="*/ 5 h 502"/>
                <a:gd name="T54" fmla="*/ 6 w 105"/>
                <a:gd name="T55" fmla="*/ 3 h 502"/>
                <a:gd name="T56" fmla="*/ 8 w 105"/>
                <a:gd name="T57" fmla="*/ 3 h 502"/>
                <a:gd name="T58" fmla="*/ 10 w 105"/>
                <a:gd name="T59" fmla="*/ 2 h 502"/>
                <a:gd name="T60" fmla="*/ 12 w 105"/>
                <a:gd name="T61" fmla="*/ 0 h 502"/>
                <a:gd name="T62" fmla="*/ 13 w 105"/>
                <a:gd name="T63" fmla="*/ 1 h 502"/>
                <a:gd name="T64" fmla="*/ 13 w 105"/>
                <a:gd name="T65" fmla="*/ 1 h 50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05" h="502">
                  <a:moveTo>
                    <a:pt x="105" y="7"/>
                  </a:moveTo>
                  <a:lnTo>
                    <a:pt x="86" y="19"/>
                  </a:lnTo>
                  <a:lnTo>
                    <a:pt x="72" y="28"/>
                  </a:lnTo>
                  <a:lnTo>
                    <a:pt x="65" y="36"/>
                  </a:lnTo>
                  <a:lnTo>
                    <a:pt x="61" y="85"/>
                  </a:lnTo>
                  <a:lnTo>
                    <a:pt x="59" y="129"/>
                  </a:lnTo>
                  <a:lnTo>
                    <a:pt x="63" y="239"/>
                  </a:lnTo>
                  <a:lnTo>
                    <a:pt x="63" y="254"/>
                  </a:lnTo>
                  <a:lnTo>
                    <a:pt x="59" y="271"/>
                  </a:lnTo>
                  <a:lnTo>
                    <a:pt x="53" y="252"/>
                  </a:lnTo>
                  <a:lnTo>
                    <a:pt x="53" y="232"/>
                  </a:lnTo>
                  <a:lnTo>
                    <a:pt x="49" y="195"/>
                  </a:lnTo>
                  <a:lnTo>
                    <a:pt x="48" y="121"/>
                  </a:lnTo>
                  <a:lnTo>
                    <a:pt x="42" y="133"/>
                  </a:lnTo>
                  <a:lnTo>
                    <a:pt x="28" y="163"/>
                  </a:lnTo>
                  <a:lnTo>
                    <a:pt x="11" y="235"/>
                  </a:lnTo>
                  <a:lnTo>
                    <a:pt x="13" y="319"/>
                  </a:lnTo>
                  <a:lnTo>
                    <a:pt x="17" y="372"/>
                  </a:lnTo>
                  <a:lnTo>
                    <a:pt x="40" y="433"/>
                  </a:lnTo>
                  <a:lnTo>
                    <a:pt x="101" y="502"/>
                  </a:lnTo>
                  <a:lnTo>
                    <a:pt x="42" y="458"/>
                  </a:lnTo>
                  <a:lnTo>
                    <a:pt x="2" y="370"/>
                  </a:lnTo>
                  <a:lnTo>
                    <a:pt x="0" y="230"/>
                  </a:lnTo>
                  <a:lnTo>
                    <a:pt x="30" y="125"/>
                  </a:lnTo>
                  <a:lnTo>
                    <a:pt x="48" y="98"/>
                  </a:lnTo>
                  <a:lnTo>
                    <a:pt x="48" y="64"/>
                  </a:lnTo>
                  <a:lnTo>
                    <a:pt x="51" y="38"/>
                  </a:lnTo>
                  <a:lnTo>
                    <a:pt x="55" y="22"/>
                  </a:lnTo>
                  <a:lnTo>
                    <a:pt x="67" y="17"/>
                  </a:lnTo>
                  <a:lnTo>
                    <a:pt x="82" y="9"/>
                  </a:lnTo>
                  <a:lnTo>
                    <a:pt x="101" y="0"/>
                  </a:lnTo>
                  <a:lnTo>
                    <a:pt x="105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1" name="Freeform 137"/>
            <p:cNvSpPr>
              <a:spLocks/>
            </p:cNvSpPr>
            <p:nvPr/>
          </p:nvSpPr>
          <p:spPr bwMode="auto">
            <a:xfrm>
              <a:off x="4267" y="1537"/>
              <a:ext cx="15" cy="60"/>
            </a:xfrm>
            <a:custGeom>
              <a:avLst/>
              <a:gdLst>
                <a:gd name="T0" fmla="*/ 3 w 30"/>
                <a:gd name="T1" fmla="*/ 0 h 122"/>
                <a:gd name="T2" fmla="*/ 4 w 30"/>
                <a:gd name="T3" fmla="*/ 6 h 122"/>
                <a:gd name="T4" fmla="*/ 4 w 30"/>
                <a:gd name="T5" fmla="*/ 15 h 122"/>
                <a:gd name="T6" fmla="*/ 2 w 30"/>
                <a:gd name="T7" fmla="*/ 14 h 122"/>
                <a:gd name="T8" fmla="*/ 1 w 30"/>
                <a:gd name="T9" fmla="*/ 13 h 122"/>
                <a:gd name="T10" fmla="*/ 0 w 30"/>
                <a:gd name="T11" fmla="*/ 11 h 122"/>
                <a:gd name="T12" fmla="*/ 2 w 30"/>
                <a:gd name="T13" fmla="*/ 12 h 122"/>
                <a:gd name="T14" fmla="*/ 2 w 30"/>
                <a:gd name="T15" fmla="*/ 13 h 122"/>
                <a:gd name="T16" fmla="*/ 3 w 30"/>
                <a:gd name="T17" fmla="*/ 13 h 122"/>
                <a:gd name="T18" fmla="*/ 3 w 30"/>
                <a:gd name="T19" fmla="*/ 11 h 122"/>
                <a:gd name="T20" fmla="*/ 3 w 30"/>
                <a:gd name="T21" fmla="*/ 8 h 122"/>
                <a:gd name="T22" fmla="*/ 3 w 30"/>
                <a:gd name="T23" fmla="*/ 1 h 122"/>
                <a:gd name="T24" fmla="*/ 3 w 30"/>
                <a:gd name="T25" fmla="*/ 0 h 122"/>
                <a:gd name="T26" fmla="*/ 3 w 30"/>
                <a:gd name="T27" fmla="*/ 0 h 12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30" h="122">
                  <a:moveTo>
                    <a:pt x="24" y="0"/>
                  </a:moveTo>
                  <a:lnTo>
                    <a:pt x="28" y="51"/>
                  </a:lnTo>
                  <a:lnTo>
                    <a:pt x="30" y="122"/>
                  </a:lnTo>
                  <a:lnTo>
                    <a:pt x="11" y="118"/>
                  </a:lnTo>
                  <a:lnTo>
                    <a:pt x="1" y="110"/>
                  </a:lnTo>
                  <a:lnTo>
                    <a:pt x="0" y="89"/>
                  </a:lnTo>
                  <a:lnTo>
                    <a:pt x="9" y="101"/>
                  </a:lnTo>
                  <a:lnTo>
                    <a:pt x="15" y="106"/>
                  </a:lnTo>
                  <a:lnTo>
                    <a:pt x="20" y="108"/>
                  </a:lnTo>
                  <a:lnTo>
                    <a:pt x="24" y="89"/>
                  </a:lnTo>
                  <a:lnTo>
                    <a:pt x="24" y="72"/>
                  </a:lnTo>
                  <a:lnTo>
                    <a:pt x="17" y="1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2" name="Freeform 138"/>
            <p:cNvSpPr>
              <a:spLocks/>
            </p:cNvSpPr>
            <p:nvPr/>
          </p:nvSpPr>
          <p:spPr bwMode="auto">
            <a:xfrm>
              <a:off x="4251" y="1200"/>
              <a:ext cx="163" cy="173"/>
            </a:xfrm>
            <a:custGeom>
              <a:avLst/>
              <a:gdLst>
                <a:gd name="T0" fmla="*/ 4 w 325"/>
                <a:gd name="T1" fmla="*/ 40 h 346"/>
                <a:gd name="T2" fmla="*/ 3 w 325"/>
                <a:gd name="T3" fmla="*/ 26 h 346"/>
                <a:gd name="T4" fmla="*/ 2 w 325"/>
                <a:gd name="T5" fmla="*/ 20 h 346"/>
                <a:gd name="T6" fmla="*/ 3 w 325"/>
                <a:gd name="T7" fmla="*/ 17 h 346"/>
                <a:gd name="T8" fmla="*/ 8 w 325"/>
                <a:gd name="T9" fmla="*/ 15 h 346"/>
                <a:gd name="T10" fmla="*/ 14 w 325"/>
                <a:gd name="T11" fmla="*/ 13 h 346"/>
                <a:gd name="T12" fmla="*/ 14 w 325"/>
                <a:gd name="T13" fmla="*/ 9 h 346"/>
                <a:gd name="T14" fmla="*/ 17 w 325"/>
                <a:gd name="T15" fmla="*/ 5 h 346"/>
                <a:gd name="T16" fmla="*/ 23 w 325"/>
                <a:gd name="T17" fmla="*/ 5 h 346"/>
                <a:gd name="T18" fmla="*/ 26 w 325"/>
                <a:gd name="T19" fmla="*/ 11 h 346"/>
                <a:gd name="T20" fmla="*/ 29 w 325"/>
                <a:gd name="T21" fmla="*/ 15 h 346"/>
                <a:gd name="T22" fmla="*/ 28 w 325"/>
                <a:gd name="T23" fmla="*/ 20 h 346"/>
                <a:gd name="T24" fmla="*/ 24 w 325"/>
                <a:gd name="T25" fmla="*/ 20 h 346"/>
                <a:gd name="T26" fmla="*/ 30 w 325"/>
                <a:gd name="T27" fmla="*/ 21 h 346"/>
                <a:gd name="T28" fmla="*/ 31 w 325"/>
                <a:gd name="T29" fmla="*/ 19 h 346"/>
                <a:gd name="T30" fmla="*/ 36 w 325"/>
                <a:gd name="T31" fmla="*/ 19 h 346"/>
                <a:gd name="T32" fmla="*/ 41 w 325"/>
                <a:gd name="T33" fmla="*/ 16 h 346"/>
                <a:gd name="T34" fmla="*/ 40 w 325"/>
                <a:gd name="T35" fmla="*/ 8 h 346"/>
                <a:gd name="T36" fmla="*/ 38 w 325"/>
                <a:gd name="T37" fmla="*/ 7 h 346"/>
                <a:gd name="T38" fmla="*/ 39 w 325"/>
                <a:gd name="T39" fmla="*/ 13 h 346"/>
                <a:gd name="T40" fmla="*/ 38 w 325"/>
                <a:gd name="T41" fmla="*/ 16 h 346"/>
                <a:gd name="T42" fmla="*/ 34 w 325"/>
                <a:gd name="T43" fmla="*/ 18 h 346"/>
                <a:gd name="T44" fmla="*/ 25 w 325"/>
                <a:gd name="T45" fmla="*/ 7 h 346"/>
                <a:gd name="T46" fmla="*/ 29 w 325"/>
                <a:gd name="T47" fmla="*/ 2 h 346"/>
                <a:gd name="T48" fmla="*/ 36 w 325"/>
                <a:gd name="T49" fmla="*/ 6 h 346"/>
                <a:gd name="T50" fmla="*/ 34 w 325"/>
                <a:gd name="T51" fmla="*/ 1 h 346"/>
                <a:gd name="T52" fmla="*/ 26 w 325"/>
                <a:gd name="T53" fmla="*/ 2 h 346"/>
                <a:gd name="T54" fmla="*/ 24 w 325"/>
                <a:gd name="T55" fmla="*/ 4 h 346"/>
                <a:gd name="T56" fmla="*/ 18 w 325"/>
                <a:gd name="T57" fmla="*/ 3 h 346"/>
                <a:gd name="T58" fmla="*/ 13 w 325"/>
                <a:gd name="T59" fmla="*/ 6 h 346"/>
                <a:gd name="T60" fmla="*/ 11 w 325"/>
                <a:gd name="T61" fmla="*/ 14 h 346"/>
                <a:gd name="T62" fmla="*/ 3 w 325"/>
                <a:gd name="T63" fmla="*/ 16 h 346"/>
                <a:gd name="T64" fmla="*/ 0 w 325"/>
                <a:gd name="T65" fmla="*/ 20 h 346"/>
                <a:gd name="T66" fmla="*/ 1 w 325"/>
                <a:gd name="T67" fmla="*/ 31 h 346"/>
                <a:gd name="T68" fmla="*/ 2 w 325"/>
                <a:gd name="T69" fmla="*/ 40 h 346"/>
                <a:gd name="T70" fmla="*/ 4 w 325"/>
                <a:gd name="T71" fmla="*/ 44 h 346"/>
                <a:gd name="T72" fmla="*/ 5 w 325"/>
                <a:gd name="T73" fmla="*/ 44 h 34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25" h="346">
                  <a:moveTo>
                    <a:pt x="34" y="346"/>
                  </a:moveTo>
                  <a:lnTo>
                    <a:pt x="25" y="319"/>
                  </a:lnTo>
                  <a:lnTo>
                    <a:pt x="17" y="280"/>
                  </a:lnTo>
                  <a:lnTo>
                    <a:pt x="21" y="203"/>
                  </a:lnTo>
                  <a:lnTo>
                    <a:pt x="21" y="188"/>
                  </a:lnTo>
                  <a:lnTo>
                    <a:pt x="14" y="158"/>
                  </a:lnTo>
                  <a:lnTo>
                    <a:pt x="17" y="146"/>
                  </a:lnTo>
                  <a:lnTo>
                    <a:pt x="21" y="135"/>
                  </a:lnTo>
                  <a:lnTo>
                    <a:pt x="29" y="122"/>
                  </a:lnTo>
                  <a:lnTo>
                    <a:pt x="57" y="116"/>
                  </a:lnTo>
                  <a:lnTo>
                    <a:pt x="101" y="116"/>
                  </a:lnTo>
                  <a:lnTo>
                    <a:pt x="107" y="101"/>
                  </a:lnTo>
                  <a:lnTo>
                    <a:pt x="109" y="89"/>
                  </a:lnTo>
                  <a:lnTo>
                    <a:pt x="109" y="70"/>
                  </a:lnTo>
                  <a:lnTo>
                    <a:pt x="114" y="49"/>
                  </a:lnTo>
                  <a:lnTo>
                    <a:pt x="133" y="36"/>
                  </a:lnTo>
                  <a:lnTo>
                    <a:pt x="154" y="27"/>
                  </a:lnTo>
                  <a:lnTo>
                    <a:pt x="177" y="34"/>
                  </a:lnTo>
                  <a:lnTo>
                    <a:pt x="187" y="51"/>
                  </a:lnTo>
                  <a:lnTo>
                    <a:pt x="204" y="84"/>
                  </a:lnTo>
                  <a:lnTo>
                    <a:pt x="217" y="101"/>
                  </a:lnTo>
                  <a:lnTo>
                    <a:pt x="230" y="120"/>
                  </a:lnTo>
                  <a:lnTo>
                    <a:pt x="228" y="146"/>
                  </a:lnTo>
                  <a:lnTo>
                    <a:pt x="217" y="156"/>
                  </a:lnTo>
                  <a:lnTo>
                    <a:pt x="211" y="162"/>
                  </a:lnTo>
                  <a:lnTo>
                    <a:pt x="185" y="160"/>
                  </a:lnTo>
                  <a:lnTo>
                    <a:pt x="204" y="169"/>
                  </a:lnTo>
                  <a:lnTo>
                    <a:pt x="236" y="162"/>
                  </a:lnTo>
                  <a:lnTo>
                    <a:pt x="244" y="150"/>
                  </a:lnTo>
                  <a:lnTo>
                    <a:pt x="247" y="145"/>
                  </a:lnTo>
                  <a:lnTo>
                    <a:pt x="265" y="148"/>
                  </a:lnTo>
                  <a:lnTo>
                    <a:pt x="285" y="150"/>
                  </a:lnTo>
                  <a:lnTo>
                    <a:pt x="304" y="137"/>
                  </a:lnTo>
                  <a:lnTo>
                    <a:pt x="322" y="124"/>
                  </a:lnTo>
                  <a:lnTo>
                    <a:pt x="325" y="93"/>
                  </a:lnTo>
                  <a:lnTo>
                    <a:pt x="318" y="63"/>
                  </a:lnTo>
                  <a:lnTo>
                    <a:pt x="314" y="57"/>
                  </a:lnTo>
                  <a:lnTo>
                    <a:pt x="297" y="55"/>
                  </a:lnTo>
                  <a:lnTo>
                    <a:pt x="297" y="74"/>
                  </a:lnTo>
                  <a:lnTo>
                    <a:pt x="306" y="101"/>
                  </a:lnTo>
                  <a:lnTo>
                    <a:pt x="303" y="118"/>
                  </a:lnTo>
                  <a:lnTo>
                    <a:pt x="299" y="127"/>
                  </a:lnTo>
                  <a:lnTo>
                    <a:pt x="293" y="135"/>
                  </a:lnTo>
                  <a:lnTo>
                    <a:pt x="270" y="141"/>
                  </a:lnTo>
                  <a:lnTo>
                    <a:pt x="247" y="124"/>
                  </a:lnTo>
                  <a:lnTo>
                    <a:pt x="196" y="53"/>
                  </a:lnTo>
                  <a:lnTo>
                    <a:pt x="198" y="27"/>
                  </a:lnTo>
                  <a:lnTo>
                    <a:pt x="228" y="11"/>
                  </a:lnTo>
                  <a:lnTo>
                    <a:pt x="265" y="11"/>
                  </a:lnTo>
                  <a:lnTo>
                    <a:pt x="285" y="44"/>
                  </a:lnTo>
                  <a:lnTo>
                    <a:pt x="299" y="44"/>
                  </a:lnTo>
                  <a:lnTo>
                    <a:pt x="272" y="6"/>
                  </a:lnTo>
                  <a:lnTo>
                    <a:pt x="247" y="0"/>
                  </a:lnTo>
                  <a:lnTo>
                    <a:pt x="204" y="10"/>
                  </a:lnTo>
                  <a:lnTo>
                    <a:pt x="192" y="19"/>
                  </a:lnTo>
                  <a:lnTo>
                    <a:pt x="187" y="25"/>
                  </a:lnTo>
                  <a:lnTo>
                    <a:pt x="173" y="21"/>
                  </a:lnTo>
                  <a:lnTo>
                    <a:pt x="143" y="23"/>
                  </a:lnTo>
                  <a:lnTo>
                    <a:pt x="114" y="36"/>
                  </a:lnTo>
                  <a:lnTo>
                    <a:pt x="103" y="46"/>
                  </a:lnTo>
                  <a:lnTo>
                    <a:pt x="95" y="93"/>
                  </a:lnTo>
                  <a:lnTo>
                    <a:pt x="84" y="105"/>
                  </a:lnTo>
                  <a:lnTo>
                    <a:pt x="36" y="110"/>
                  </a:lnTo>
                  <a:lnTo>
                    <a:pt x="17" y="122"/>
                  </a:lnTo>
                  <a:lnTo>
                    <a:pt x="6" y="143"/>
                  </a:lnTo>
                  <a:lnTo>
                    <a:pt x="0" y="156"/>
                  </a:lnTo>
                  <a:lnTo>
                    <a:pt x="8" y="190"/>
                  </a:lnTo>
                  <a:lnTo>
                    <a:pt x="8" y="241"/>
                  </a:lnTo>
                  <a:lnTo>
                    <a:pt x="8" y="289"/>
                  </a:lnTo>
                  <a:lnTo>
                    <a:pt x="14" y="314"/>
                  </a:lnTo>
                  <a:lnTo>
                    <a:pt x="19" y="335"/>
                  </a:lnTo>
                  <a:lnTo>
                    <a:pt x="25" y="346"/>
                  </a:lnTo>
                  <a:lnTo>
                    <a:pt x="34" y="34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3" name="Freeform 139"/>
            <p:cNvSpPr>
              <a:spLocks/>
            </p:cNvSpPr>
            <p:nvPr/>
          </p:nvSpPr>
          <p:spPr bwMode="auto">
            <a:xfrm>
              <a:off x="4270" y="1260"/>
              <a:ext cx="41" cy="63"/>
            </a:xfrm>
            <a:custGeom>
              <a:avLst/>
              <a:gdLst>
                <a:gd name="T0" fmla="*/ 0 w 82"/>
                <a:gd name="T1" fmla="*/ 12 h 125"/>
                <a:gd name="T2" fmla="*/ 2 w 82"/>
                <a:gd name="T3" fmla="*/ 13 h 125"/>
                <a:gd name="T4" fmla="*/ 4 w 82"/>
                <a:gd name="T5" fmla="*/ 14 h 125"/>
                <a:gd name="T6" fmla="*/ 5 w 82"/>
                <a:gd name="T7" fmla="*/ 15 h 125"/>
                <a:gd name="T8" fmla="*/ 10 w 82"/>
                <a:gd name="T9" fmla="*/ 13 h 125"/>
                <a:gd name="T10" fmla="*/ 10 w 82"/>
                <a:gd name="T11" fmla="*/ 11 h 125"/>
                <a:gd name="T12" fmla="*/ 10 w 82"/>
                <a:gd name="T13" fmla="*/ 9 h 125"/>
                <a:gd name="T14" fmla="*/ 8 w 82"/>
                <a:gd name="T15" fmla="*/ 7 h 125"/>
                <a:gd name="T16" fmla="*/ 7 w 82"/>
                <a:gd name="T17" fmla="*/ 6 h 125"/>
                <a:gd name="T18" fmla="*/ 4 w 82"/>
                <a:gd name="T19" fmla="*/ 2 h 125"/>
                <a:gd name="T20" fmla="*/ 3 w 82"/>
                <a:gd name="T21" fmla="*/ 0 h 125"/>
                <a:gd name="T22" fmla="*/ 8 w 82"/>
                <a:gd name="T23" fmla="*/ 4 h 125"/>
                <a:gd name="T24" fmla="*/ 11 w 82"/>
                <a:gd name="T25" fmla="*/ 9 h 125"/>
                <a:gd name="T26" fmla="*/ 10 w 82"/>
                <a:gd name="T27" fmla="*/ 15 h 125"/>
                <a:gd name="T28" fmla="*/ 9 w 82"/>
                <a:gd name="T29" fmla="*/ 16 h 125"/>
                <a:gd name="T30" fmla="*/ 7 w 82"/>
                <a:gd name="T31" fmla="*/ 16 h 125"/>
                <a:gd name="T32" fmla="*/ 4 w 82"/>
                <a:gd name="T33" fmla="*/ 15 h 125"/>
                <a:gd name="T34" fmla="*/ 2 w 82"/>
                <a:gd name="T35" fmla="*/ 15 h 125"/>
                <a:gd name="T36" fmla="*/ 0 w 82"/>
                <a:gd name="T37" fmla="*/ 12 h 125"/>
                <a:gd name="T38" fmla="*/ 0 w 82"/>
                <a:gd name="T39" fmla="*/ 12 h 1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2" h="125">
                  <a:moveTo>
                    <a:pt x="0" y="91"/>
                  </a:moveTo>
                  <a:lnTo>
                    <a:pt x="14" y="102"/>
                  </a:lnTo>
                  <a:lnTo>
                    <a:pt x="25" y="112"/>
                  </a:lnTo>
                  <a:lnTo>
                    <a:pt x="36" y="116"/>
                  </a:lnTo>
                  <a:lnTo>
                    <a:pt x="76" y="104"/>
                  </a:lnTo>
                  <a:lnTo>
                    <a:pt x="76" y="85"/>
                  </a:lnTo>
                  <a:lnTo>
                    <a:pt x="74" y="70"/>
                  </a:lnTo>
                  <a:lnTo>
                    <a:pt x="57" y="51"/>
                  </a:lnTo>
                  <a:lnTo>
                    <a:pt x="50" y="44"/>
                  </a:lnTo>
                  <a:lnTo>
                    <a:pt x="25" y="9"/>
                  </a:lnTo>
                  <a:lnTo>
                    <a:pt x="23" y="0"/>
                  </a:lnTo>
                  <a:lnTo>
                    <a:pt x="57" y="30"/>
                  </a:lnTo>
                  <a:lnTo>
                    <a:pt x="82" y="72"/>
                  </a:lnTo>
                  <a:lnTo>
                    <a:pt x="80" y="116"/>
                  </a:lnTo>
                  <a:lnTo>
                    <a:pt x="67" y="123"/>
                  </a:lnTo>
                  <a:lnTo>
                    <a:pt x="50" y="125"/>
                  </a:lnTo>
                  <a:lnTo>
                    <a:pt x="25" y="120"/>
                  </a:lnTo>
                  <a:lnTo>
                    <a:pt x="14" y="114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4" name="Freeform 140"/>
            <p:cNvSpPr>
              <a:spLocks/>
            </p:cNvSpPr>
            <p:nvPr/>
          </p:nvSpPr>
          <p:spPr bwMode="auto">
            <a:xfrm>
              <a:off x="4367" y="1354"/>
              <a:ext cx="103" cy="62"/>
            </a:xfrm>
            <a:custGeom>
              <a:avLst/>
              <a:gdLst>
                <a:gd name="T0" fmla="*/ 25 w 206"/>
                <a:gd name="T1" fmla="*/ 0 h 124"/>
                <a:gd name="T2" fmla="*/ 24 w 206"/>
                <a:gd name="T3" fmla="*/ 3 h 124"/>
                <a:gd name="T4" fmla="*/ 24 w 206"/>
                <a:gd name="T5" fmla="*/ 5 h 124"/>
                <a:gd name="T6" fmla="*/ 24 w 206"/>
                <a:gd name="T7" fmla="*/ 6 h 124"/>
                <a:gd name="T8" fmla="*/ 21 w 206"/>
                <a:gd name="T9" fmla="*/ 7 h 124"/>
                <a:gd name="T10" fmla="*/ 18 w 206"/>
                <a:gd name="T11" fmla="*/ 8 h 124"/>
                <a:gd name="T12" fmla="*/ 13 w 206"/>
                <a:gd name="T13" fmla="*/ 7 h 124"/>
                <a:gd name="T14" fmla="*/ 13 w 206"/>
                <a:gd name="T15" fmla="*/ 9 h 124"/>
                <a:gd name="T16" fmla="*/ 13 w 206"/>
                <a:gd name="T17" fmla="*/ 11 h 124"/>
                <a:gd name="T18" fmla="*/ 12 w 206"/>
                <a:gd name="T19" fmla="*/ 12 h 124"/>
                <a:gd name="T20" fmla="*/ 10 w 206"/>
                <a:gd name="T21" fmla="*/ 13 h 124"/>
                <a:gd name="T22" fmla="*/ 9 w 206"/>
                <a:gd name="T23" fmla="*/ 13 h 124"/>
                <a:gd name="T24" fmla="*/ 3 w 206"/>
                <a:gd name="T25" fmla="*/ 14 h 124"/>
                <a:gd name="T26" fmla="*/ 0 w 206"/>
                <a:gd name="T27" fmla="*/ 16 h 124"/>
                <a:gd name="T28" fmla="*/ 6 w 206"/>
                <a:gd name="T29" fmla="*/ 15 h 124"/>
                <a:gd name="T30" fmla="*/ 9 w 206"/>
                <a:gd name="T31" fmla="*/ 14 h 124"/>
                <a:gd name="T32" fmla="*/ 12 w 206"/>
                <a:gd name="T33" fmla="*/ 13 h 124"/>
                <a:gd name="T34" fmla="*/ 13 w 206"/>
                <a:gd name="T35" fmla="*/ 12 h 124"/>
                <a:gd name="T36" fmla="*/ 14 w 206"/>
                <a:gd name="T37" fmla="*/ 11 h 124"/>
                <a:gd name="T38" fmla="*/ 15 w 206"/>
                <a:gd name="T39" fmla="*/ 9 h 124"/>
                <a:gd name="T40" fmla="*/ 17 w 206"/>
                <a:gd name="T41" fmla="*/ 9 h 124"/>
                <a:gd name="T42" fmla="*/ 21 w 206"/>
                <a:gd name="T43" fmla="*/ 9 h 124"/>
                <a:gd name="T44" fmla="*/ 24 w 206"/>
                <a:gd name="T45" fmla="*/ 6 h 124"/>
                <a:gd name="T46" fmla="*/ 25 w 206"/>
                <a:gd name="T47" fmla="*/ 5 h 124"/>
                <a:gd name="T48" fmla="*/ 26 w 206"/>
                <a:gd name="T49" fmla="*/ 1 h 124"/>
                <a:gd name="T50" fmla="*/ 25 w 206"/>
                <a:gd name="T51" fmla="*/ 0 h 124"/>
                <a:gd name="T52" fmla="*/ 25 w 206"/>
                <a:gd name="T53" fmla="*/ 0 h 12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0" t="0" r="r" b="b"/>
              <a:pathLst>
                <a:path w="206" h="124">
                  <a:moveTo>
                    <a:pt x="198" y="0"/>
                  </a:moveTo>
                  <a:lnTo>
                    <a:pt x="192" y="23"/>
                  </a:lnTo>
                  <a:lnTo>
                    <a:pt x="188" y="38"/>
                  </a:lnTo>
                  <a:lnTo>
                    <a:pt x="185" y="46"/>
                  </a:lnTo>
                  <a:lnTo>
                    <a:pt x="162" y="53"/>
                  </a:lnTo>
                  <a:lnTo>
                    <a:pt x="143" y="61"/>
                  </a:lnTo>
                  <a:lnTo>
                    <a:pt x="101" y="55"/>
                  </a:lnTo>
                  <a:lnTo>
                    <a:pt x="101" y="68"/>
                  </a:lnTo>
                  <a:lnTo>
                    <a:pt x="97" y="82"/>
                  </a:lnTo>
                  <a:lnTo>
                    <a:pt x="91" y="89"/>
                  </a:lnTo>
                  <a:lnTo>
                    <a:pt x="74" y="99"/>
                  </a:lnTo>
                  <a:lnTo>
                    <a:pt x="67" y="103"/>
                  </a:lnTo>
                  <a:lnTo>
                    <a:pt x="21" y="105"/>
                  </a:lnTo>
                  <a:lnTo>
                    <a:pt x="0" y="124"/>
                  </a:lnTo>
                  <a:lnTo>
                    <a:pt x="46" y="116"/>
                  </a:lnTo>
                  <a:lnTo>
                    <a:pt x="67" y="112"/>
                  </a:lnTo>
                  <a:lnTo>
                    <a:pt x="93" y="103"/>
                  </a:lnTo>
                  <a:lnTo>
                    <a:pt x="101" y="95"/>
                  </a:lnTo>
                  <a:lnTo>
                    <a:pt x="109" y="82"/>
                  </a:lnTo>
                  <a:lnTo>
                    <a:pt x="116" y="67"/>
                  </a:lnTo>
                  <a:lnTo>
                    <a:pt x="131" y="70"/>
                  </a:lnTo>
                  <a:lnTo>
                    <a:pt x="166" y="65"/>
                  </a:lnTo>
                  <a:lnTo>
                    <a:pt x="192" y="46"/>
                  </a:lnTo>
                  <a:lnTo>
                    <a:pt x="200" y="34"/>
                  </a:lnTo>
                  <a:lnTo>
                    <a:pt x="206" y="2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5" name="Freeform 141"/>
            <p:cNvSpPr>
              <a:spLocks/>
            </p:cNvSpPr>
            <p:nvPr/>
          </p:nvSpPr>
          <p:spPr bwMode="auto">
            <a:xfrm>
              <a:off x="4394" y="1201"/>
              <a:ext cx="64" cy="44"/>
            </a:xfrm>
            <a:custGeom>
              <a:avLst/>
              <a:gdLst>
                <a:gd name="T0" fmla="*/ 2 w 130"/>
                <a:gd name="T1" fmla="*/ 5 h 87"/>
                <a:gd name="T2" fmla="*/ 3 w 130"/>
                <a:gd name="T3" fmla="*/ 4 h 87"/>
                <a:gd name="T4" fmla="*/ 4 w 130"/>
                <a:gd name="T5" fmla="*/ 3 h 87"/>
                <a:gd name="T6" fmla="*/ 5 w 130"/>
                <a:gd name="T7" fmla="*/ 2 h 87"/>
                <a:gd name="T8" fmla="*/ 11 w 130"/>
                <a:gd name="T9" fmla="*/ 2 h 87"/>
                <a:gd name="T10" fmla="*/ 14 w 130"/>
                <a:gd name="T11" fmla="*/ 4 h 87"/>
                <a:gd name="T12" fmla="*/ 14 w 130"/>
                <a:gd name="T13" fmla="*/ 6 h 87"/>
                <a:gd name="T14" fmla="*/ 12 w 130"/>
                <a:gd name="T15" fmla="*/ 9 h 87"/>
                <a:gd name="T16" fmla="*/ 8 w 130"/>
                <a:gd name="T17" fmla="*/ 11 h 87"/>
                <a:gd name="T18" fmla="*/ 14 w 130"/>
                <a:gd name="T19" fmla="*/ 9 h 87"/>
                <a:gd name="T20" fmla="*/ 16 w 130"/>
                <a:gd name="T21" fmla="*/ 5 h 87"/>
                <a:gd name="T22" fmla="*/ 15 w 130"/>
                <a:gd name="T23" fmla="*/ 2 h 87"/>
                <a:gd name="T24" fmla="*/ 11 w 130"/>
                <a:gd name="T25" fmla="*/ 0 h 87"/>
                <a:gd name="T26" fmla="*/ 6 w 130"/>
                <a:gd name="T27" fmla="*/ 1 h 87"/>
                <a:gd name="T28" fmla="*/ 3 w 130"/>
                <a:gd name="T29" fmla="*/ 1 h 87"/>
                <a:gd name="T30" fmla="*/ 2 w 130"/>
                <a:gd name="T31" fmla="*/ 2 h 87"/>
                <a:gd name="T32" fmla="*/ 1 w 130"/>
                <a:gd name="T33" fmla="*/ 3 h 87"/>
                <a:gd name="T34" fmla="*/ 0 w 130"/>
                <a:gd name="T35" fmla="*/ 4 h 87"/>
                <a:gd name="T36" fmla="*/ 0 w 130"/>
                <a:gd name="T37" fmla="*/ 5 h 87"/>
                <a:gd name="T38" fmla="*/ 1 w 130"/>
                <a:gd name="T39" fmla="*/ 7 h 87"/>
                <a:gd name="T40" fmla="*/ 3 w 130"/>
                <a:gd name="T41" fmla="*/ 7 h 87"/>
                <a:gd name="T42" fmla="*/ 2 w 130"/>
                <a:gd name="T43" fmla="*/ 5 h 87"/>
                <a:gd name="T44" fmla="*/ 2 w 130"/>
                <a:gd name="T45" fmla="*/ 5 h 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30" h="87">
                  <a:moveTo>
                    <a:pt x="18" y="36"/>
                  </a:moveTo>
                  <a:lnTo>
                    <a:pt x="25" y="25"/>
                  </a:lnTo>
                  <a:lnTo>
                    <a:pt x="33" y="17"/>
                  </a:lnTo>
                  <a:lnTo>
                    <a:pt x="42" y="11"/>
                  </a:lnTo>
                  <a:lnTo>
                    <a:pt x="96" y="11"/>
                  </a:lnTo>
                  <a:lnTo>
                    <a:pt x="116" y="25"/>
                  </a:lnTo>
                  <a:lnTo>
                    <a:pt x="118" y="47"/>
                  </a:lnTo>
                  <a:lnTo>
                    <a:pt x="103" y="66"/>
                  </a:lnTo>
                  <a:lnTo>
                    <a:pt x="71" y="87"/>
                  </a:lnTo>
                  <a:lnTo>
                    <a:pt x="120" y="66"/>
                  </a:lnTo>
                  <a:lnTo>
                    <a:pt x="130" y="40"/>
                  </a:lnTo>
                  <a:lnTo>
                    <a:pt x="126" y="15"/>
                  </a:lnTo>
                  <a:lnTo>
                    <a:pt x="92" y="0"/>
                  </a:lnTo>
                  <a:lnTo>
                    <a:pt x="48" y="2"/>
                  </a:lnTo>
                  <a:lnTo>
                    <a:pt x="27" y="6"/>
                  </a:lnTo>
                  <a:lnTo>
                    <a:pt x="21" y="11"/>
                  </a:lnTo>
                  <a:lnTo>
                    <a:pt x="12" y="23"/>
                  </a:lnTo>
                  <a:lnTo>
                    <a:pt x="4" y="32"/>
                  </a:lnTo>
                  <a:lnTo>
                    <a:pt x="0" y="36"/>
                  </a:lnTo>
                  <a:lnTo>
                    <a:pt x="12" y="55"/>
                  </a:lnTo>
                  <a:lnTo>
                    <a:pt x="25" y="53"/>
                  </a:lnTo>
                  <a:lnTo>
                    <a:pt x="18" y="3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6" name="Freeform 142"/>
            <p:cNvSpPr>
              <a:spLocks/>
            </p:cNvSpPr>
            <p:nvPr/>
          </p:nvSpPr>
          <p:spPr bwMode="auto">
            <a:xfrm>
              <a:off x="4412" y="1203"/>
              <a:ext cx="140" cy="133"/>
            </a:xfrm>
            <a:custGeom>
              <a:avLst/>
              <a:gdLst>
                <a:gd name="T0" fmla="*/ 9 w 279"/>
                <a:gd name="T1" fmla="*/ 9 h 266"/>
                <a:gd name="T2" fmla="*/ 17 w 279"/>
                <a:gd name="T3" fmla="*/ 6 h 266"/>
                <a:gd name="T4" fmla="*/ 22 w 279"/>
                <a:gd name="T5" fmla="*/ 4 h 266"/>
                <a:gd name="T6" fmla="*/ 25 w 279"/>
                <a:gd name="T7" fmla="*/ 0 h 266"/>
                <a:gd name="T8" fmla="*/ 25 w 279"/>
                <a:gd name="T9" fmla="*/ 1 h 266"/>
                <a:gd name="T10" fmla="*/ 27 w 279"/>
                <a:gd name="T11" fmla="*/ 3 h 266"/>
                <a:gd name="T12" fmla="*/ 28 w 279"/>
                <a:gd name="T13" fmla="*/ 6 h 266"/>
                <a:gd name="T14" fmla="*/ 30 w 279"/>
                <a:gd name="T15" fmla="*/ 8 h 266"/>
                <a:gd name="T16" fmla="*/ 31 w 279"/>
                <a:gd name="T17" fmla="*/ 13 h 266"/>
                <a:gd name="T18" fmla="*/ 33 w 279"/>
                <a:gd name="T19" fmla="*/ 18 h 266"/>
                <a:gd name="T20" fmla="*/ 34 w 279"/>
                <a:gd name="T21" fmla="*/ 22 h 266"/>
                <a:gd name="T22" fmla="*/ 34 w 279"/>
                <a:gd name="T23" fmla="*/ 23 h 266"/>
                <a:gd name="T24" fmla="*/ 35 w 279"/>
                <a:gd name="T25" fmla="*/ 29 h 266"/>
                <a:gd name="T26" fmla="*/ 35 w 279"/>
                <a:gd name="T27" fmla="*/ 34 h 266"/>
                <a:gd name="T28" fmla="*/ 34 w 279"/>
                <a:gd name="T29" fmla="*/ 25 h 266"/>
                <a:gd name="T30" fmla="*/ 29 w 279"/>
                <a:gd name="T31" fmla="*/ 9 h 266"/>
                <a:gd name="T32" fmla="*/ 25 w 279"/>
                <a:gd name="T33" fmla="*/ 2 h 266"/>
                <a:gd name="T34" fmla="*/ 25 w 279"/>
                <a:gd name="T35" fmla="*/ 6 h 266"/>
                <a:gd name="T36" fmla="*/ 23 w 279"/>
                <a:gd name="T37" fmla="*/ 4 h 266"/>
                <a:gd name="T38" fmla="*/ 18 w 279"/>
                <a:gd name="T39" fmla="*/ 7 h 266"/>
                <a:gd name="T40" fmla="*/ 1 w 279"/>
                <a:gd name="T41" fmla="*/ 14 h 266"/>
                <a:gd name="T42" fmla="*/ 0 w 279"/>
                <a:gd name="T43" fmla="*/ 13 h 266"/>
                <a:gd name="T44" fmla="*/ 9 w 279"/>
                <a:gd name="T45" fmla="*/ 9 h 266"/>
                <a:gd name="T46" fmla="*/ 9 w 279"/>
                <a:gd name="T47" fmla="*/ 9 h 26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79" h="266">
                  <a:moveTo>
                    <a:pt x="68" y="70"/>
                  </a:moveTo>
                  <a:lnTo>
                    <a:pt x="131" y="43"/>
                  </a:lnTo>
                  <a:lnTo>
                    <a:pt x="171" y="26"/>
                  </a:lnTo>
                  <a:lnTo>
                    <a:pt x="194" y="0"/>
                  </a:lnTo>
                  <a:lnTo>
                    <a:pt x="197" y="5"/>
                  </a:lnTo>
                  <a:lnTo>
                    <a:pt x="209" y="21"/>
                  </a:lnTo>
                  <a:lnTo>
                    <a:pt x="222" y="42"/>
                  </a:lnTo>
                  <a:lnTo>
                    <a:pt x="235" y="64"/>
                  </a:lnTo>
                  <a:lnTo>
                    <a:pt x="247" y="97"/>
                  </a:lnTo>
                  <a:lnTo>
                    <a:pt x="258" y="137"/>
                  </a:lnTo>
                  <a:lnTo>
                    <a:pt x="268" y="169"/>
                  </a:lnTo>
                  <a:lnTo>
                    <a:pt x="272" y="182"/>
                  </a:lnTo>
                  <a:lnTo>
                    <a:pt x="279" y="228"/>
                  </a:lnTo>
                  <a:lnTo>
                    <a:pt x="275" y="266"/>
                  </a:lnTo>
                  <a:lnTo>
                    <a:pt x="268" y="196"/>
                  </a:lnTo>
                  <a:lnTo>
                    <a:pt x="226" y="68"/>
                  </a:lnTo>
                  <a:lnTo>
                    <a:pt x="194" y="13"/>
                  </a:lnTo>
                  <a:lnTo>
                    <a:pt x="197" y="45"/>
                  </a:lnTo>
                  <a:lnTo>
                    <a:pt x="182" y="26"/>
                  </a:lnTo>
                  <a:lnTo>
                    <a:pt x="140" y="53"/>
                  </a:lnTo>
                  <a:lnTo>
                    <a:pt x="3" y="110"/>
                  </a:lnTo>
                  <a:lnTo>
                    <a:pt x="0" y="99"/>
                  </a:lnTo>
                  <a:lnTo>
                    <a:pt x="68" y="7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7" name="Freeform 143"/>
            <p:cNvSpPr>
              <a:spLocks/>
            </p:cNvSpPr>
            <p:nvPr/>
          </p:nvSpPr>
          <p:spPr bwMode="auto">
            <a:xfrm>
              <a:off x="4287" y="1258"/>
              <a:ext cx="263" cy="129"/>
            </a:xfrm>
            <a:custGeom>
              <a:avLst/>
              <a:gdLst>
                <a:gd name="T0" fmla="*/ 65 w 525"/>
                <a:gd name="T1" fmla="*/ 20 h 259"/>
                <a:gd name="T2" fmla="*/ 59 w 525"/>
                <a:gd name="T3" fmla="*/ 19 h 259"/>
                <a:gd name="T4" fmla="*/ 43 w 525"/>
                <a:gd name="T5" fmla="*/ 23 h 259"/>
                <a:gd name="T6" fmla="*/ 27 w 525"/>
                <a:gd name="T7" fmla="*/ 28 h 259"/>
                <a:gd name="T8" fmla="*/ 24 w 525"/>
                <a:gd name="T9" fmla="*/ 30 h 259"/>
                <a:gd name="T10" fmla="*/ 21 w 525"/>
                <a:gd name="T11" fmla="*/ 30 h 259"/>
                <a:gd name="T12" fmla="*/ 19 w 525"/>
                <a:gd name="T13" fmla="*/ 30 h 259"/>
                <a:gd name="T14" fmla="*/ 17 w 525"/>
                <a:gd name="T15" fmla="*/ 28 h 259"/>
                <a:gd name="T16" fmla="*/ 16 w 525"/>
                <a:gd name="T17" fmla="*/ 25 h 259"/>
                <a:gd name="T18" fmla="*/ 14 w 525"/>
                <a:gd name="T19" fmla="*/ 23 h 259"/>
                <a:gd name="T20" fmla="*/ 14 w 525"/>
                <a:gd name="T21" fmla="*/ 22 h 259"/>
                <a:gd name="T22" fmla="*/ 13 w 525"/>
                <a:gd name="T23" fmla="*/ 21 h 259"/>
                <a:gd name="T24" fmla="*/ 13 w 525"/>
                <a:gd name="T25" fmla="*/ 19 h 259"/>
                <a:gd name="T26" fmla="*/ 11 w 525"/>
                <a:gd name="T27" fmla="*/ 13 h 259"/>
                <a:gd name="T28" fmla="*/ 11 w 525"/>
                <a:gd name="T29" fmla="*/ 8 h 259"/>
                <a:gd name="T30" fmla="*/ 12 w 525"/>
                <a:gd name="T31" fmla="*/ 6 h 259"/>
                <a:gd name="T32" fmla="*/ 14 w 525"/>
                <a:gd name="T33" fmla="*/ 6 h 259"/>
                <a:gd name="T34" fmla="*/ 16 w 525"/>
                <a:gd name="T35" fmla="*/ 6 h 259"/>
                <a:gd name="T36" fmla="*/ 15 w 525"/>
                <a:gd name="T37" fmla="*/ 5 h 259"/>
                <a:gd name="T38" fmla="*/ 12 w 525"/>
                <a:gd name="T39" fmla="*/ 4 h 259"/>
                <a:gd name="T40" fmla="*/ 11 w 525"/>
                <a:gd name="T41" fmla="*/ 3 h 259"/>
                <a:gd name="T42" fmla="*/ 10 w 525"/>
                <a:gd name="T43" fmla="*/ 1 h 259"/>
                <a:gd name="T44" fmla="*/ 9 w 525"/>
                <a:gd name="T45" fmla="*/ 0 h 259"/>
                <a:gd name="T46" fmla="*/ 8 w 525"/>
                <a:gd name="T47" fmla="*/ 0 h 259"/>
                <a:gd name="T48" fmla="*/ 8 w 525"/>
                <a:gd name="T49" fmla="*/ 2 h 259"/>
                <a:gd name="T50" fmla="*/ 7 w 525"/>
                <a:gd name="T51" fmla="*/ 5 h 259"/>
                <a:gd name="T52" fmla="*/ 3 w 525"/>
                <a:gd name="T53" fmla="*/ 4 h 259"/>
                <a:gd name="T54" fmla="*/ 7 w 525"/>
                <a:gd name="T55" fmla="*/ 10 h 259"/>
                <a:gd name="T56" fmla="*/ 6 w 525"/>
                <a:gd name="T57" fmla="*/ 14 h 259"/>
                <a:gd name="T58" fmla="*/ 4 w 525"/>
                <a:gd name="T59" fmla="*/ 15 h 259"/>
                <a:gd name="T60" fmla="*/ 0 w 525"/>
                <a:gd name="T61" fmla="*/ 15 h 259"/>
                <a:gd name="T62" fmla="*/ 1 w 525"/>
                <a:gd name="T63" fmla="*/ 19 h 259"/>
                <a:gd name="T64" fmla="*/ 2 w 525"/>
                <a:gd name="T65" fmla="*/ 25 h 259"/>
                <a:gd name="T66" fmla="*/ 3 w 525"/>
                <a:gd name="T67" fmla="*/ 27 h 259"/>
                <a:gd name="T68" fmla="*/ 5 w 525"/>
                <a:gd name="T69" fmla="*/ 29 h 259"/>
                <a:gd name="T70" fmla="*/ 5 w 525"/>
                <a:gd name="T71" fmla="*/ 30 h 259"/>
                <a:gd name="T72" fmla="*/ 7 w 525"/>
                <a:gd name="T73" fmla="*/ 31 h 259"/>
                <a:gd name="T74" fmla="*/ 9 w 525"/>
                <a:gd name="T75" fmla="*/ 32 h 259"/>
                <a:gd name="T76" fmla="*/ 19 w 525"/>
                <a:gd name="T77" fmla="*/ 31 h 259"/>
                <a:gd name="T78" fmla="*/ 27 w 525"/>
                <a:gd name="T79" fmla="*/ 30 h 259"/>
                <a:gd name="T80" fmla="*/ 44 w 525"/>
                <a:gd name="T81" fmla="*/ 24 h 259"/>
                <a:gd name="T82" fmla="*/ 56 w 525"/>
                <a:gd name="T83" fmla="*/ 21 h 259"/>
                <a:gd name="T84" fmla="*/ 61 w 525"/>
                <a:gd name="T85" fmla="*/ 20 h 259"/>
                <a:gd name="T86" fmla="*/ 66 w 525"/>
                <a:gd name="T87" fmla="*/ 21 h 259"/>
                <a:gd name="T88" fmla="*/ 66 w 525"/>
                <a:gd name="T89" fmla="*/ 19 h 259"/>
                <a:gd name="T90" fmla="*/ 65 w 525"/>
                <a:gd name="T91" fmla="*/ 20 h 259"/>
                <a:gd name="T92" fmla="*/ 65 w 525"/>
                <a:gd name="T93" fmla="*/ 20 h 25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525" h="259">
                  <a:moveTo>
                    <a:pt x="518" y="162"/>
                  </a:moveTo>
                  <a:lnTo>
                    <a:pt x="468" y="156"/>
                  </a:lnTo>
                  <a:lnTo>
                    <a:pt x="341" y="184"/>
                  </a:lnTo>
                  <a:lnTo>
                    <a:pt x="212" y="230"/>
                  </a:lnTo>
                  <a:lnTo>
                    <a:pt x="185" y="240"/>
                  </a:lnTo>
                  <a:lnTo>
                    <a:pt x="162" y="243"/>
                  </a:lnTo>
                  <a:lnTo>
                    <a:pt x="147" y="240"/>
                  </a:lnTo>
                  <a:lnTo>
                    <a:pt x="135" y="226"/>
                  </a:lnTo>
                  <a:lnTo>
                    <a:pt x="122" y="205"/>
                  </a:lnTo>
                  <a:lnTo>
                    <a:pt x="111" y="188"/>
                  </a:lnTo>
                  <a:lnTo>
                    <a:pt x="107" y="181"/>
                  </a:lnTo>
                  <a:lnTo>
                    <a:pt x="103" y="173"/>
                  </a:lnTo>
                  <a:lnTo>
                    <a:pt x="97" y="152"/>
                  </a:lnTo>
                  <a:lnTo>
                    <a:pt x="86" y="110"/>
                  </a:lnTo>
                  <a:lnTo>
                    <a:pt x="88" y="68"/>
                  </a:lnTo>
                  <a:lnTo>
                    <a:pt x="94" y="48"/>
                  </a:lnTo>
                  <a:lnTo>
                    <a:pt x="105" y="51"/>
                  </a:lnTo>
                  <a:lnTo>
                    <a:pt x="124" y="51"/>
                  </a:lnTo>
                  <a:lnTo>
                    <a:pt x="115" y="42"/>
                  </a:lnTo>
                  <a:lnTo>
                    <a:pt x="94" y="34"/>
                  </a:lnTo>
                  <a:lnTo>
                    <a:pt x="86" y="27"/>
                  </a:lnTo>
                  <a:lnTo>
                    <a:pt x="77" y="15"/>
                  </a:lnTo>
                  <a:lnTo>
                    <a:pt x="67" y="4"/>
                  </a:lnTo>
                  <a:lnTo>
                    <a:pt x="63" y="0"/>
                  </a:lnTo>
                  <a:lnTo>
                    <a:pt x="58" y="21"/>
                  </a:lnTo>
                  <a:lnTo>
                    <a:pt x="56" y="44"/>
                  </a:lnTo>
                  <a:lnTo>
                    <a:pt x="23" y="38"/>
                  </a:lnTo>
                  <a:lnTo>
                    <a:pt x="50" y="86"/>
                  </a:lnTo>
                  <a:lnTo>
                    <a:pt x="46" y="116"/>
                  </a:lnTo>
                  <a:lnTo>
                    <a:pt x="25" y="124"/>
                  </a:lnTo>
                  <a:lnTo>
                    <a:pt x="0" y="125"/>
                  </a:lnTo>
                  <a:lnTo>
                    <a:pt x="4" y="156"/>
                  </a:lnTo>
                  <a:lnTo>
                    <a:pt x="12" y="200"/>
                  </a:lnTo>
                  <a:lnTo>
                    <a:pt x="20" y="217"/>
                  </a:lnTo>
                  <a:lnTo>
                    <a:pt x="33" y="236"/>
                  </a:lnTo>
                  <a:lnTo>
                    <a:pt x="40" y="245"/>
                  </a:lnTo>
                  <a:lnTo>
                    <a:pt x="50" y="253"/>
                  </a:lnTo>
                  <a:lnTo>
                    <a:pt x="71" y="259"/>
                  </a:lnTo>
                  <a:lnTo>
                    <a:pt x="151" y="253"/>
                  </a:lnTo>
                  <a:lnTo>
                    <a:pt x="213" y="243"/>
                  </a:lnTo>
                  <a:lnTo>
                    <a:pt x="348" y="192"/>
                  </a:lnTo>
                  <a:lnTo>
                    <a:pt x="445" y="169"/>
                  </a:lnTo>
                  <a:lnTo>
                    <a:pt x="485" y="164"/>
                  </a:lnTo>
                  <a:lnTo>
                    <a:pt x="525" y="171"/>
                  </a:lnTo>
                  <a:lnTo>
                    <a:pt x="525" y="158"/>
                  </a:lnTo>
                  <a:lnTo>
                    <a:pt x="518" y="16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8" name="Freeform 144"/>
            <p:cNvSpPr>
              <a:spLocks/>
            </p:cNvSpPr>
            <p:nvPr/>
          </p:nvSpPr>
          <p:spPr bwMode="auto">
            <a:xfrm>
              <a:off x="4713" y="1643"/>
              <a:ext cx="47" cy="137"/>
            </a:xfrm>
            <a:custGeom>
              <a:avLst/>
              <a:gdLst>
                <a:gd name="T0" fmla="*/ 12 w 94"/>
                <a:gd name="T1" fmla="*/ 35 h 274"/>
                <a:gd name="T2" fmla="*/ 5 w 94"/>
                <a:gd name="T3" fmla="*/ 13 h 274"/>
                <a:gd name="T4" fmla="*/ 0 w 94"/>
                <a:gd name="T5" fmla="*/ 0 h 274"/>
                <a:gd name="T6" fmla="*/ 2 w 94"/>
                <a:gd name="T7" fmla="*/ 6 h 274"/>
                <a:gd name="T8" fmla="*/ 3 w 94"/>
                <a:gd name="T9" fmla="*/ 14 h 274"/>
                <a:gd name="T10" fmla="*/ 4 w 94"/>
                <a:gd name="T11" fmla="*/ 18 h 274"/>
                <a:gd name="T12" fmla="*/ 5 w 94"/>
                <a:gd name="T13" fmla="*/ 25 h 274"/>
                <a:gd name="T14" fmla="*/ 6 w 94"/>
                <a:gd name="T15" fmla="*/ 31 h 274"/>
                <a:gd name="T16" fmla="*/ 7 w 94"/>
                <a:gd name="T17" fmla="*/ 33 h 274"/>
                <a:gd name="T18" fmla="*/ 12 w 94"/>
                <a:gd name="T19" fmla="*/ 35 h 274"/>
                <a:gd name="T20" fmla="*/ 12 w 94"/>
                <a:gd name="T21" fmla="*/ 35 h 27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4" h="274">
                  <a:moveTo>
                    <a:pt x="94" y="274"/>
                  </a:moveTo>
                  <a:lnTo>
                    <a:pt x="35" y="99"/>
                  </a:lnTo>
                  <a:lnTo>
                    <a:pt x="0" y="0"/>
                  </a:lnTo>
                  <a:lnTo>
                    <a:pt x="10" y="47"/>
                  </a:lnTo>
                  <a:lnTo>
                    <a:pt x="19" y="110"/>
                  </a:lnTo>
                  <a:lnTo>
                    <a:pt x="25" y="144"/>
                  </a:lnTo>
                  <a:lnTo>
                    <a:pt x="37" y="196"/>
                  </a:lnTo>
                  <a:lnTo>
                    <a:pt x="48" y="243"/>
                  </a:lnTo>
                  <a:lnTo>
                    <a:pt x="52" y="264"/>
                  </a:lnTo>
                  <a:lnTo>
                    <a:pt x="94" y="27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299" name="Freeform 145"/>
            <p:cNvSpPr>
              <a:spLocks/>
            </p:cNvSpPr>
            <p:nvPr/>
          </p:nvSpPr>
          <p:spPr bwMode="auto">
            <a:xfrm>
              <a:off x="4739" y="1772"/>
              <a:ext cx="50" cy="11"/>
            </a:xfrm>
            <a:custGeom>
              <a:avLst/>
              <a:gdLst>
                <a:gd name="T0" fmla="*/ 0 w 101"/>
                <a:gd name="T1" fmla="*/ 2 h 21"/>
                <a:gd name="T2" fmla="*/ 12 w 101"/>
                <a:gd name="T3" fmla="*/ 3 h 21"/>
                <a:gd name="T4" fmla="*/ 12 w 101"/>
                <a:gd name="T5" fmla="*/ 1 h 21"/>
                <a:gd name="T6" fmla="*/ 0 w 101"/>
                <a:gd name="T7" fmla="*/ 0 h 21"/>
                <a:gd name="T8" fmla="*/ 0 w 101"/>
                <a:gd name="T9" fmla="*/ 2 h 21"/>
                <a:gd name="T10" fmla="*/ 0 w 101"/>
                <a:gd name="T11" fmla="*/ 2 h 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01" h="21">
                  <a:moveTo>
                    <a:pt x="0" y="14"/>
                  </a:moveTo>
                  <a:lnTo>
                    <a:pt x="101" y="21"/>
                  </a:lnTo>
                  <a:lnTo>
                    <a:pt x="101" y="8"/>
                  </a:lnTo>
                  <a:lnTo>
                    <a:pt x="0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300" name="Freeform 146"/>
            <p:cNvSpPr>
              <a:spLocks/>
            </p:cNvSpPr>
            <p:nvPr/>
          </p:nvSpPr>
          <p:spPr bwMode="auto">
            <a:xfrm>
              <a:off x="4859" y="1181"/>
              <a:ext cx="156" cy="156"/>
            </a:xfrm>
            <a:custGeom>
              <a:avLst/>
              <a:gdLst>
                <a:gd name="T0" fmla="*/ 39 w 312"/>
                <a:gd name="T1" fmla="*/ 3 h 312"/>
                <a:gd name="T2" fmla="*/ 39 w 312"/>
                <a:gd name="T3" fmla="*/ 5 h 312"/>
                <a:gd name="T4" fmla="*/ 38 w 312"/>
                <a:gd name="T5" fmla="*/ 11 h 312"/>
                <a:gd name="T6" fmla="*/ 37 w 312"/>
                <a:gd name="T7" fmla="*/ 16 h 312"/>
                <a:gd name="T8" fmla="*/ 36 w 312"/>
                <a:gd name="T9" fmla="*/ 19 h 312"/>
                <a:gd name="T10" fmla="*/ 35 w 312"/>
                <a:gd name="T11" fmla="*/ 20 h 312"/>
                <a:gd name="T12" fmla="*/ 33 w 312"/>
                <a:gd name="T13" fmla="*/ 22 h 312"/>
                <a:gd name="T14" fmla="*/ 31 w 312"/>
                <a:gd name="T15" fmla="*/ 24 h 312"/>
                <a:gd name="T16" fmla="*/ 29 w 312"/>
                <a:gd name="T17" fmla="*/ 26 h 312"/>
                <a:gd name="T18" fmla="*/ 27 w 312"/>
                <a:gd name="T19" fmla="*/ 27 h 312"/>
                <a:gd name="T20" fmla="*/ 24 w 312"/>
                <a:gd name="T21" fmla="*/ 29 h 312"/>
                <a:gd name="T22" fmla="*/ 23 w 312"/>
                <a:gd name="T23" fmla="*/ 30 h 312"/>
                <a:gd name="T24" fmla="*/ 14 w 312"/>
                <a:gd name="T25" fmla="*/ 37 h 312"/>
                <a:gd name="T26" fmla="*/ 7 w 312"/>
                <a:gd name="T27" fmla="*/ 39 h 312"/>
                <a:gd name="T28" fmla="*/ 2 w 312"/>
                <a:gd name="T29" fmla="*/ 39 h 312"/>
                <a:gd name="T30" fmla="*/ 0 w 312"/>
                <a:gd name="T31" fmla="*/ 38 h 312"/>
                <a:gd name="T32" fmla="*/ 9 w 312"/>
                <a:gd name="T33" fmla="*/ 37 h 312"/>
                <a:gd name="T34" fmla="*/ 14 w 312"/>
                <a:gd name="T35" fmla="*/ 35 h 312"/>
                <a:gd name="T36" fmla="*/ 15 w 312"/>
                <a:gd name="T37" fmla="*/ 34 h 312"/>
                <a:gd name="T38" fmla="*/ 17 w 312"/>
                <a:gd name="T39" fmla="*/ 33 h 312"/>
                <a:gd name="T40" fmla="*/ 19 w 312"/>
                <a:gd name="T41" fmla="*/ 31 h 312"/>
                <a:gd name="T42" fmla="*/ 20 w 312"/>
                <a:gd name="T43" fmla="*/ 30 h 312"/>
                <a:gd name="T44" fmla="*/ 22 w 312"/>
                <a:gd name="T45" fmla="*/ 29 h 312"/>
                <a:gd name="T46" fmla="*/ 24 w 312"/>
                <a:gd name="T47" fmla="*/ 28 h 312"/>
                <a:gd name="T48" fmla="*/ 25 w 312"/>
                <a:gd name="T49" fmla="*/ 26 h 312"/>
                <a:gd name="T50" fmla="*/ 27 w 312"/>
                <a:gd name="T51" fmla="*/ 25 h 312"/>
                <a:gd name="T52" fmla="*/ 29 w 312"/>
                <a:gd name="T53" fmla="*/ 24 h 312"/>
                <a:gd name="T54" fmla="*/ 30 w 312"/>
                <a:gd name="T55" fmla="*/ 23 h 312"/>
                <a:gd name="T56" fmla="*/ 33 w 312"/>
                <a:gd name="T57" fmla="*/ 21 h 312"/>
                <a:gd name="T58" fmla="*/ 34 w 312"/>
                <a:gd name="T59" fmla="*/ 20 h 312"/>
                <a:gd name="T60" fmla="*/ 35 w 312"/>
                <a:gd name="T61" fmla="*/ 18 h 312"/>
                <a:gd name="T62" fmla="*/ 36 w 312"/>
                <a:gd name="T63" fmla="*/ 15 h 312"/>
                <a:gd name="T64" fmla="*/ 37 w 312"/>
                <a:gd name="T65" fmla="*/ 12 h 312"/>
                <a:gd name="T66" fmla="*/ 37 w 312"/>
                <a:gd name="T67" fmla="*/ 11 h 312"/>
                <a:gd name="T68" fmla="*/ 39 w 312"/>
                <a:gd name="T69" fmla="*/ 0 h 312"/>
                <a:gd name="T70" fmla="*/ 39 w 312"/>
                <a:gd name="T71" fmla="*/ 3 h 312"/>
                <a:gd name="T72" fmla="*/ 39 w 312"/>
                <a:gd name="T73" fmla="*/ 3 h 312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312" h="312">
                  <a:moveTo>
                    <a:pt x="312" y="23"/>
                  </a:moveTo>
                  <a:lnTo>
                    <a:pt x="308" y="40"/>
                  </a:lnTo>
                  <a:lnTo>
                    <a:pt x="301" y="82"/>
                  </a:lnTo>
                  <a:lnTo>
                    <a:pt x="291" y="126"/>
                  </a:lnTo>
                  <a:lnTo>
                    <a:pt x="284" y="152"/>
                  </a:lnTo>
                  <a:lnTo>
                    <a:pt x="276" y="160"/>
                  </a:lnTo>
                  <a:lnTo>
                    <a:pt x="263" y="173"/>
                  </a:lnTo>
                  <a:lnTo>
                    <a:pt x="246" y="186"/>
                  </a:lnTo>
                  <a:lnTo>
                    <a:pt x="227" y="202"/>
                  </a:lnTo>
                  <a:lnTo>
                    <a:pt x="210" y="215"/>
                  </a:lnTo>
                  <a:lnTo>
                    <a:pt x="192" y="228"/>
                  </a:lnTo>
                  <a:lnTo>
                    <a:pt x="177" y="240"/>
                  </a:lnTo>
                  <a:lnTo>
                    <a:pt x="107" y="289"/>
                  </a:lnTo>
                  <a:lnTo>
                    <a:pt x="55" y="306"/>
                  </a:lnTo>
                  <a:lnTo>
                    <a:pt x="14" y="312"/>
                  </a:lnTo>
                  <a:lnTo>
                    <a:pt x="0" y="304"/>
                  </a:lnTo>
                  <a:lnTo>
                    <a:pt x="65" y="295"/>
                  </a:lnTo>
                  <a:lnTo>
                    <a:pt x="109" y="274"/>
                  </a:lnTo>
                  <a:lnTo>
                    <a:pt x="116" y="268"/>
                  </a:lnTo>
                  <a:lnTo>
                    <a:pt x="133" y="257"/>
                  </a:lnTo>
                  <a:lnTo>
                    <a:pt x="145" y="247"/>
                  </a:lnTo>
                  <a:lnTo>
                    <a:pt x="158" y="238"/>
                  </a:lnTo>
                  <a:lnTo>
                    <a:pt x="171" y="228"/>
                  </a:lnTo>
                  <a:lnTo>
                    <a:pt x="187" y="217"/>
                  </a:lnTo>
                  <a:lnTo>
                    <a:pt x="200" y="207"/>
                  </a:lnTo>
                  <a:lnTo>
                    <a:pt x="215" y="196"/>
                  </a:lnTo>
                  <a:lnTo>
                    <a:pt x="229" y="186"/>
                  </a:lnTo>
                  <a:lnTo>
                    <a:pt x="240" y="177"/>
                  </a:lnTo>
                  <a:lnTo>
                    <a:pt x="259" y="162"/>
                  </a:lnTo>
                  <a:lnTo>
                    <a:pt x="268" y="154"/>
                  </a:lnTo>
                  <a:lnTo>
                    <a:pt x="274" y="139"/>
                  </a:lnTo>
                  <a:lnTo>
                    <a:pt x="282" y="116"/>
                  </a:lnTo>
                  <a:lnTo>
                    <a:pt x="289" y="93"/>
                  </a:lnTo>
                  <a:lnTo>
                    <a:pt x="293" y="84"/>
                  </a:lnTo>
                  <a:lnTo>
                    <a:pt x="308" y="0"/>
                  </a:lnTo>
                  <a:lnTo>
                    <a:pt x="312" y="2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9160" name="Rectangle 147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149" name="Rectangle 2"/>
          <p:cNvSpPr>
            <a:spLocks noChangeArrowheads="1"/>
          </p:cNvSpPr>
          <p:nvPr/>
        </p:nvSpPr>
        <p:spPr bwMode="auto">
          <a:xfrm>
            <a:off x="227012" y="4486016"/>
            <a:ext cx="4276725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Segregate chemicals by hazard class or compatibility</a:t>
            </a:r>
            <a:endParaRPr lang="en-US" altLang="en-US" sz="2000" b="1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914400" y="1682750"/>
            <a:ext cx="7589838" cy="3290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/>
              <a:t>Date all reactive chemicals as soon as they are </a:t>
            </a:r>
            <a:r>
              <a:rPr lang="en-US" altLang="en-US" sz="2000" dirty="0" smtClean="0"/>
              <a:t>received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Consult the SDS and labels for storage information.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Bring only quantities needed for immediate use into the laboratory.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Do not open material after the expiration date.</a:t>
            </a:r>
            <a:endParaRPr lang="en-US" altLang="en-US" sz="2000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Reactive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7" name="Picture 2" descr="Exploding Bo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6482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61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152400" y="1797050"/>
            <a:ext cx="6616700" cy="75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/>
              <a:t>Water Reactives Should Be Stored Separately. 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/>
              <a:t>Low Flashpoint Flammable Materials Should Be:</a:t>
            </a:r>
          </a:p>
        </p:txBody>
      </p:sp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/>
              <a:t>SAFE CHEMICAL STORAGE PRACTICE IS CRITICAL</a:t>
            </a:r>
            <a:r>
              <a:rPr lang="en-US" altLang="en-US" sz="2000" b="1" i="1"/>
              <a:t>:</a:t>
            </a:r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482600" y="2543175"/>
            <a:ext cx="5907088" cy="1489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/>
              <a:t>Inventoried Regularly.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/>
              <a:t>Stored in an Explosion Proof Refrigerator.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/>
              <a:t>Monitored Daily.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/>
              <a:t>Tightly Controlled.</a:t>
            </a:r>
          </a:p>
        </p:txBody>
      </p:sp>
      <p:pic>
        <p:nvPicPr>
          <p:cNvPr id="48135" name="Picture 7" descr="Numerous chemicals, on laboratory table, ready for packaging for shipping to disposal facility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5" t="5421" r="4697" b="5536"/>
          <a:stretch>
            <a:fillRect/>
          </a:stretch>
        </p:blipFill>
        <p:spPr bwMode="auto">
          <a:xfrm>
            <a:off x="4953000" y="3338513"/>
            <a:ext cx="3581400" cy="29098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136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48137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8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EtherDa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873" y="4572000"/>
            <a:ext cx="1345329" cy="180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6259" name="Rectangle 3"/>
          <p:cNvSpPr>
            <a:spLocks noChangeArrowheads="1"/>
          </p:cNvSpPr>
          <p:nvPr/>
        </p:nvSpPr>
        <p:spPr bwMode="auto">
          <a:xfrm>
            <a:off x="241300" y="1714500"/>
            <a:ext cx="8229600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Peroxide Formers Must Be Marked With Date Of Receipt And Date Of Opening.</a:t>
            </a:r>
          </a:p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The Chemical Hygiene Plan Will Contain Detailed Information For Peroxide-former Storage.</a:t>
            </a:r>
          </a:p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>
                <a:solidFill>
                  <a:schemeClr val="tx1"/>
                </a:solidFill>
                <a:latin typeface="Arial" pitchFamily="34" charset="0"/>
              </a:rPr>
              <a:t>Peroxide Test Kits And Strips Are Available From Most Chemical Supply Houses</a:t>
            </a:r>
            <a:r>
              <a:rPr lang="en-US" altLang="en-US" sz="2000" b="1" dirty="0" smtClean="0">
                <a:solidFill>
                  <a:schemeClr val="tx1"/>
                </a:solidFill>
                <a:latin typeface="Arial" pitchFamily="34" charset="0"/>
              </a:rPr>
              <a:t>.</a:t>
            </a:r>
          </a:p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 smtClean="0">
                <a:solidFill>
                  <a:schemeClr val="tx1"/>
                </a:solidFill>
                <a:latin typeface="Arial" pitchFamily="34" charset="0"/>
              </a:rPr>
              <a:t>Peroxide Formers must be inventoried regularly</a:t>
            </a:r>
          </a:p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 dirty="0" smtClean="0">
                <a:solidFill>
                  <a:schemeClr val="tx1"/>
                </a:solidFill>
                <a:latin typeface="Arial" pitchFamily="34" charset="0"/>
              </a:rPr>
              <a:t>Peroxide Formers must be disposed of per NFPA AND Lab requirements</a:t>
            </a:r>
          </a:p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endParaRPr lang="en-US" altLang="en-US" sz="2000" b="1" dirty="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254000" y="1143000"/>
            <a:ext cx="7213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>
                <a:solidFill>
                  <a:schemeClr val="tx1"/>
                </a:solidFill>
                <a:latin typeface="Arial" pitchFamily="34" charset="0"/>
              </a:rPr>
              <a:t>CHEMICAL STORAGE AND SAFETY - PEROXIDES</a:t>
            </a:r>
            <a:r>
              <a:rPr lang="en-US" altLang="en-US" sz="2000" b="1" i="1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96261" name="Text Box 5"/>
          <p:cNvSpPr txBox="1">
            <a:spLocks noChangeArrowheads="1"/>
          </p:cNvSpPr>
          <p:nvPr/>
        </p:nvSpPr>
        <p:spPr bwMode="auto">
          <a:xfrm>
            <a:off x="355600" y="5686425"/>
            <a:ext cx="52832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8005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ALWAYS FOLLOW LOCAL PROCEDURES</a:t>
            </a:r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4614863" y="688975"/>
            <a:ext cx="3233737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CHEMICAL STORAGE AND SAFETY</a:t>
            </a:r>
          </a:p>
        </p:txBody>
      </p:sp>
      <p:sp>
        <p:nvSpPr>
          <p:cNvPr id="96263" name="Text Box 7"/>
          <p:cNvSpPr txBox="1">
            <a:spLocks noChangeArrowheads="1"/>
          </p:cNvSpPr>
          <p:nvPr/>
        </p:nvSpPr>
        <p:spPr bwMode="auto">
          <a:xfrm>
            <a:off x="6426200" y="914400"/>
            <a:ext cx="117633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(Continued)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en-US" sz="1400" b="1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41300" y="4825781"/>
            <a:ext cx="635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Store </a:t>
            </a:r>
            <a:r>
              <a:rPr lang="en-US" alt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peroxidizable</a:t>
            </a:r>
            <a:r>
              <a:rPr lang="en-US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materials away from heat and light</a:t>
            </a:r>
            <a:r>
              <a:rPr lang="en-US" altLang="en-US" b="1" dirty="0"/>
              <a:t>.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02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682750"/>
            <a:ext cx="7140575" cy="2675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Store pyrophoric chemicals away from flammables.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Store </a:t>
            </a:r>
            <a:r>
              <a:rPr lang="en-US" altLang="en-US" sz="2000" dirty="0" err="1" smtClean="0"/>
              <a:t>perchloric</a:t>
            </a:r>
            <a:r>
              <a:rPr lang="en-US" altLang="en-US" sz="2000" dirty="0" smtClean="0"/>
              <a:t> acid away from reducing agents.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Store </a:t>
            </a:r>
            <a:r>
              <a:rPr lang="en-US" altLang="en-US" sz="2000" dirty="0" err="1" smtClean="0"/>
              <a:t>perchloric</a:t>
            </a:r>
            <a:r>
              <a:rPr lang="en-US" altLang="en-US" sz="2000" dirty="0" smtClean="0"/>
              <a:t> acid bottles in glass or ceramic trays.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Reactive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7" name="Picture 2" descr="Exploding Bo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6482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5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682750"/>
            <a:ext cx="7140575" cy="3906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Store water reactive chemicals away from all sources of water and in water tight containers.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Store thermally unstable chemicals in approved refrigerators.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Consider explosion relief boxes for highly sensitive materials.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Restrict access to the storage area.</a:t>
            </a:r>
            <a:endParaRPr lang="en-US" altLang="en-US" sz="2000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Reactive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7" name="Picture 2" descr="Exploding Bo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6482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59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682750"/>
            <a:ext cx="7140575" cy="3807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800" b="1" i="1" u="sng" dirty="0" smtClean="0"/>
              <a:t>Picric Acid must be tightly controlled</a:t>
            </a:r>
            <a:r>
              <a:rPr lang="en-US" altLang="en-US" sz="2800" b="1" dirty="0" smtClean="0"/>
              <a:t>.</a:t>
            </a:r>
          </a:p>
          <a:p>
            <a:pPr lvl="1"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Can Be as Explosive as TNT.</a:t>
            </a:r>
          </a:p>
          <a:p>
            <a:pPr lvl="1"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Totally Unstable When Water Evaporates Off.</a:t>
            </a:r>
          </a:p>
          <a:p>
            <a:pPr lvl="1"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Fire Fighters Worst Nightmare.</a:t>
            </a:r>
          </a:p>
          <a:p>
            <a:pPr lvl="1"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Understand Picric Acid MSDS/SDS - Read, Read,&amp; Read.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dirty="0" smtClean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u="sng" dirty="0" smtClean="0"/>
              <a:t>Restrict access to the storage area</a:t>
            </a:r>
            <a:r>
              <a:rPr lang="en-US" altLang="en-US" sz="2000" dirty="0" smtClean="0"/>
              <a:t>.</a:t>
            </a:r>
            <a:endParaRPr lang="en-US" altLang="en-US" sz="2000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93812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Reactive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7" name="Picture 2" descr="Exploding Bom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3" y="44958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0" name="Picture 2" descr="Skull and Crossbon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62" y="453390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08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682750"/>
            <a:ext cx="8601075" cy="144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dirty="0" smtClean="0"/>
          </a:p>
          <a:p>
            <a:pPr marL="0" indent="0" algn="ctr">
              <a:spcBef>
                <a:spcPct val="0"/>
              </a:spcBef>
              <a:spcAft>
                <a:spcPct val="20000"/>
              </a:spcAft>
              <a:buNone/>
            </a:pPr>
            <a:r>
              <a:rPr lang="en-US" altLang="en-US" sz="2000" dirty="0" smtClean="0"/>
              <a:t>For further information or assistance, contact the Department of Environmental Health and Safety at</a:t>
            </a:r>
          </a:p>
          <a:p>
            <a:pPr marL="0" indent="0" algn="ctr">
              <a:spcBef>
                <a:spcPct val="0"/>
              </a:spcBef>
              <a:spcAft>
                <a:spcPct val="20000"/>
              </a:spcAft>
              <a:buNone/>
            </a:pPr>
            <a:r>
              <a:rPr lang="en-US" altLang="en-US" sz="2000" dirty="0" smtClean="0"/>
              <a:t>(312) 567-3084</a:t>
            </a:r>
            <a:endParaRPr lang="en-US" altLang="en-US" sz="2000" dirty="0"/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38125" y="1282700"/>
            <a:ext cx="82200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Chemical Storage</a:t>
            </a:r>
            <a:endParaRPr lang="en-US" altLang="en-US" sz="2000" b="1" i="1" u="sng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3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152400" y="1882775"/>
            <a:ext cx="6921500" cy="335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Chemical Inventories MUST Be Kept Up To Date.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Quantities in Use and “In-Use Dates” Are Critical.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Ensure the Chemical Hygiene Plan Is Current.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Proper Labeling Is Absolutely Essential.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All Labels </a:t>
            </a:r>
            <a:r>
              <a:rPr lang="en-US" altLang="en-US" sz="2000" b="1" dirty="0" smtClean="0"/>
              <a:t>Must Face </a:t>
            </a:r>
            <a:r>
              <a:rPr lang="en-US" altLang="en-US" sz="2000" b="1" dirty="0"/>
              <a:t>To The Front.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Training in Storage Procedures Is Critical.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Regular Facility Inspections Are Essential.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Keep </a:t>
            </a:r>
            <a:r>
              <a:rPr lang="en-US" altLang="en-US" sz="2000" b="1" dirty="0"/>
              <a:t>Current On Best Storage Technologies.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Test Emergency Systems Regularly.</a:t>
            </a:r>
          </a:p>
        </p:txBody>
      </p:sp>
      <p:sp>
        <p:nvSpPr>
          <p:cNvPr id="47107" name="Rectangle 3"/>
          <p:cNvSpPr>
            <a:spLocks noChangeArrowheads="1"/>
          </p:cNvSpPr>
          <p:nvPr/>
        </p:nvSpPr>
        <p:spPr bwMode="auto">
          <a:xfrm>
            <a:off x="152400" y="13589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/>
              <a:t>SAFE CHEMICAL STORAGE PRACTICE IS CRITICAL</a:t>
            </a:r>
            <a:r>
              <a:rPr lang="en-US" altLang="en-US" sz="2000" b="1" i="1"/>
              <a:t>:</a:t>
            </a:r>
          </a:p>
        </p:txBody>
      </p:sp>
      <p:pic>
        <p:nvPicPr>
          <p:cNvPr id="47108" name="Picture 4" descr="lab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5" t="4460" r="2727" b="2229"/>
          <a:stretch>
            <a:fillRect/>
          </a:stretch>
        </p:blipFill>
        <p:spPr bwMode="auto">
          <a:xfrm>
            <a:off x="6086475" y="3919538"/>
            <a:ext cx="2447925" cy="2252662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109" name="Rectangle 5"/>
          <p:cNvSpPr>
            <a:spLocks noChangeArrowheads="1"/>
          </p:cNvSpPr>
          <p:nvPr/>
        </p:nvSpPr>
        <p:spPr bwMode="auto">
          <a:xfrm>
            <a:off x="5572125" y="9144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9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231775" y="1800225"/>
            <a:ext cx="4276725" cy="101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Use ventilated cabinets for volatile toxics and odoriferous chemicals.</a:t>
            </a:r>
            <a:endParaRPr lang="en-US" altLang="en-US" sz="2000" b="1" dirty="0"/>
          </a:p>
        </p:txBody>
      </p:sp>
      <p:sp>
        <p:nvSpPr>
          <p:cNvPr id="49155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General Considerations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49157" name="Rectangle 5"/>
          <p:cNvSpPr>
            <a:spLocks noChangeArrowheads="1"/>
          </p:cNvSpPr>
          <p:nvPr/>
        </p:nvSpPr>
        <p:spPr bwMode="auto">
          <a:xfrm>
            <a:off x="200025" y="3200155"/>
            <a:ext cx="6934200" cy="705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Use approved flammable storage cabinets for flammable liquids.</a:t>
            </a:r>
            <a:endParaRPr lang="en-US" altLang="en-US" sz="2000" b="1" dirty="0"/>
          </a:p>
        </p:txBody>
      </p:sp>
      <p:sp>
        <p:nvSpPr>
          <p:cNvPr id="49160" name="Rectangle 147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149" name="Rectangle 2"/>
          <p:cNvSpPr>
            <a:spLocks noChangeArrowheads="1"/>
          </p:cNvSpPr>
          <p:nvPr/>
        </p:nvSpPr>
        <p:spPr bwMode="auto">
          <a:xfrm>
            <a:off x="227012" y="4486016"/>
            <a:ext cx="4276725" cy="1013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Use secondary containers or trays for corrosives and toxic solvents</a:t>
            </a:r>
            <a:endParaRPr lang="en-US" altLang="en-US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225" y="1895216"/>
            <a:ext cx="14859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accent1">
                      <a:gamma/>
                      <a:shade val="60000"/>
                      <a:invGamma/>
                    </a:schemeClr>
                  </a:outerShdw>
                </a:effectLst>
              </a14:hiddenEffects>
            </a:ext>
          </a:extLst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72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778000"/>
            <a:ext cx="7839075" cy="249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When refrigerating flammables</a:t>
            </a:r>
            <a:r>
              <a:rPr lang="en-US" altLang="en-US" sz="2000" b="1" dirty="0" smtClean="0"/>
              <a:t>, ONLY </a:t>
            </a:r>
            <a:r>
              <a:rPr lang="en-US" altLang="en-US" sz="2000" dirty="0" smtClean="0"/>
              <a:t>use refrigerators specifically designed for flammable materials.</a:t>
            </a:r>
          </a:p>
          <a:p>
            <a:pPr marL="0" indent="0" algn="just">
              <a:spcBef>
                <a:spcPct val="0"/>
              </a:spcBef>
              <a:spcAft>
                <a:spcPct val="20000"/>
              </a:spcAft>
              <a:buNone/>
            </a:pPr>
            <a:endParaRPr lang="en-US" altLang="en-US" sz="2000" b="1" u="sng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u="sng" dirty="0" smtClean="0"/>
              <a:t>DO NOT </a:t>
            </a:r>
            <a:r>
              <a:rPr lang="en-US" altLang="en-US" sz="2000" dirty="0" smtClean="0"/>
              <a:t>store food or drink in chemical storage refrigerators.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endParaRPr lang="en-US" altLang="en-US" sz="2000" b="1" u="sng" dirty="0"/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Label Chemical storage refrigerators with the following:  Notice:  No food or drink allowed in this refrigerator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General Considerations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050" y="4191000"/>
            <a:ext cx="2286000" cy="176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40891" y="4433935"/>
            <a:ext cx="5994809" cy="132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dirty="0" smtClean="0"/>
              <a:t>Refrigerators/freezers/coolers not UL-rated for flammables storage will also need a black and white sticker with the wording “Do not store flammable solvents in this refrigerator”.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23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778000"/>
            <a:ext cx="536257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Ensure Each Container Is Identifiable: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/>
              <a:t>SAFE CHEMICAL STORAGE PRACTICE IS CRITICAL</a:t>
            </a:r>
            <a:r>
              <a:rPr lang="en-US" altLang="en-US" sz="2000" b="1" i="1"/>
              <a:t>:</a:t>
            </a:r>
          </a:p>
        </p:txBody>
      </p:sp>
      <p:sp>
        <p:nvSpPr>
          <p:cNvPr id="50180" name="Rectangle 4"/>
          <p:cNvSpPr>
            <a:spLocks noChangeArrowheads="1"/>
          </p:cNvSpPr>
          <p:nvPr/>
        </p:nvSpPr>
        <p:spPr bwMode="auto">
          <a:xfrm>
            <a:off x="563563" y="2171700"/>
            <a:ext cx="6840537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/>
              <a:t>Is It Labeled and Dated?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/>
              <a:t>Are Containers Positioned So the Label Is Visible?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/>
              <a:t>Are “Oldest” Items Rotated (used) First?</a:t>
            </a:r>
          </a:p>
        </p:txBody>
      </p:sp>
      <p:sp>
        <p:nvSpPr>
          <p:cNvPr id="50181" name="Rectangle 5"/>
          <p:cNvSpPr>
            <a:spLocks noChangeArrowheads="1"/>
          </p:cNvSpPr>
          <p:nvPr/>
        </p:nvSpPr>
        <p:spPr bwMode="auto">
          <a:xfrm>
            <a:off x="233363" y="3289300"/>
            <a:ext cx="5849937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/>
              <a:t>Determine What You Really Use and Need:</a:t>
            </a:r>
          </a:p>
        </p:txBody>
      </p:sp>
      <p:sp>
        <p:nvSpPr>
          <p:cNvPr id="50182" name="Rectangle 6"/>
          <p:cNvSpPr>
            <a:spLocks noChangeArrowheads="1"/>
          </p:cNvSpPr>
          <p:nvPr/>
        </p:nvSpPr>
        <p:spPr bwMode="auto">
          <a:xfrm>
            <a:off x="571500" y="3676650"/>
            <a:ext cx="5924550" cy="144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/>
              <a:t>Can You Order a Smaller Per Unit Quantity?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/>
              <a:t>Can You Order a Safer Substitute Material?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/>
              <a:t>Can the Facility Safely Handle On-Hand Quantities?</a:t>
            </a: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13314" name="Picture 2" descr="Chemical labels GHS label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243" y="3716337"/>
            <a:ext cx="2481263" cy="249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2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778000"/>
            <a:ext cx="5362575" cy="132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Avoid storing any chemical above eye level.   Due to limited space in laboratories, any chemicals stored above eye level: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/>
              <a:t>SAFE CHEMICAL STORAGE PRACTICE IS CRITICAL</a:t>
            </a:r>
            <a:r>
              <a:rPr lang="en-US" altLang="en-US" sz="2000" b="1" i="1"/>
              <a:t>:</a:t>
            </a:r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63563" y="3276600"/>
            <a:ext cx="6840537" cy="2613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Must not be a liquid.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Must not be a gas, such as a lecture bottle.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Must not be in a glass or other brittle container.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Must not be a hazardous chemical.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Must not be in a container that is heavy. 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Must be in a container that is easy to manipulate.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ü"/>
            </a:pPr>
            <a:r>
              <a:rPr lang="en-US" altLang="en-US" sz="2000" b="1" dirty="0" smtClean="0"/>
              <a:t>Must be in a sealed container.</a:t>
            </a:r>
            <a:endParaRPr lang="en-US" altLang="en-US" sz="2000" b="1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5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238125" y="1778000"/>
            <a:ext cx="7524750" cy="3536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0488" tIns="44450" rIns="90488" bIns="44450">
            <a:spAutoFit/>
          </a:bodyPr>
          <a:lstStyle>
            <a:lvl1pPr marL="339725" indent="-339725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tabLst>
                <a:tab pos="1711325" algn="l"/>
              </a:tabLst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711325" algn="l"/>
              </a:tabLst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Avoid storing chemicals in aisle ways.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Avoid over stocking shelves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Avoid storing heavy containers above shoulder level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Avoid storing chemicals in fume hoods or on counter tops.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Avoid storing chemicals near sources of heat or in direct sunlight.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Avoid storing anything on the floor, especially glass bottles.</a:t>
            </a:r>
          </a:p>
          <a:p>
            <a:pPr algn="just">
              <a:spcBef>
                <a:spcPct val="0"/>
              </a:spcBef>
              <a:spcAft>
                <a:spcPct val="20000"/>
              </a:spcAft>
              <a:buFont typeface="Wingdings" pitchFamily="2" charset="2"/>
              <a:buChar char="þ"/>
            </a:pPr>
            <a:r>
              <a:rPr lang="en-US" altLang="en-US" sz="2000" b="1" dirty="0" smtClean="0"/>
              <a:t>Do not store incompatible chemicals together.</a:t>
            </a:r>
          </a:p>
        </p:txBody>
      </p:sp>
      <p:sp>
        <p:nvSpPr>
          <p:cNvPr id="50179" name="Rectangle 3"/>
          <p:cNvSpPr>
            <a:spLocks noChangeArrowheads="1"/>
          </p:cNvSpPr>
          <p:nvPr/>
        </p:nvSpPr>
        <p:spPr bwMode="auto">
          <a:xfrm>
            <a:off x="228600" y="1282700"/>
            <a:ext cx="71501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000" b="1" i="1" u="sng" dirty="0" smtClean="0"/>
              <a:t>General Considerations</a:t>
            </a:r>
            <a:r>
              <a:rPr lang="en-US" altLang="en-US" sz="2000" b="1" i="1" dirty="0" smtClean="0"/>
              <a:t>:</a:t>
            </a:r>
            <a:endParaRPr lang="en-US" altLang="en-US" sz="2000" b="1" i="1" dirty="0"/>
          </a:p>
        </p:txBody>
      </p:sp>
      <p:sp>
        <p:nvSpPr>
          <p:cNvPr id="50184" name="Rectangle 8"/>
          <p:cNvSpPr>
            <a:spLocks noChangeArrowheads="1"/>
          </p:cNvSpPr>
          <p:nvPr/>
        </p:nvSpPr>
        <p:spPr bwMode="auto">
          <a:xfrm>
            <a:off x="5715000" y="685800"/>
            <a:ext cx="2047875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CHEMICAL STORAGE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6496050" y="914400"/>
            <a:ext cx="117633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400" b="1"/>
              <a:t>(Continued)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1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ChemStorD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4" r="40834"/>
          <a:stretch>
            <a:fillRect/>
          </a:stretch>
        </p:blipFill>
        <p:spPr bwMode="auto">
          <a:xfrm>
            <a:off x="5791200" y="1905000"/>
            <a:ext cx="2701925" cy="419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139" name="Rectangle 3"/>
          <p:cNvSpPr>
            <a:spLocks noChangeArrowheads="1"/>
          </p:cNvSpPr>
          <p:nvPr/>
        </p:nvSpPr>
        <p:spPr bwMode="auto">
          <a:xfrm>
            <a:off x="241300" y="1714500"/>
            <a:ext cx="5181600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>
            <a:lvl1pPr marL="342900" indent="-3429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8064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935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5430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00250" indent="-1714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4574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146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3718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29050" indent="-17145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20000"/>
              </a:spcAft>
              <a:buClrTx/>
              <a:buFont typeface="Wingdings" pitchFamily="2" charset="2"/>
              <a:buChar char="þ"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Dry Chemicals Must be Stored By Groups.</a:t>
            </a:r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254000" y="1143000"/>
            <a:ext cx="7213600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2000" b="1" i="1" u="sng" dirty="0">
                <a:solidFill>
                  <a:schemeClr val="tx1"/>
                </a:solidFill>
                <a:latin typeface="Arial" pitchFamily="34" charset="0"/>
              </a:rPr>
              <a:t>CHEMICAL STORAGE AND SAFETY - GENERAL</a:t>
            </a:r>
            <a:r>
              <a:rPr lang="en-US" altLang="en-US" sz="2000" b="1" i="1" dirty="0">
                <a:solidFill>
                  <a:schemeClr val="tx1"/>
                </a:solidFill>
                <a:latin typeface="Arial" pitchFamily="34" charset="0"/>
              </a:rPr>
              <a:t>:</a:t>
            </a:r>
          </a:p>
        </p:txBody>
      </p:sp>
      <p:sp>
        <p:nvSpPr>
          <p:cNvPr id="91141" name="Text Box 5"/>
          <p:cNvSpPr txBox="1">
            <a:spLocks noChangeArrowheads="1"/>
          </p:cNvSpPr>
          <p:nvPr/>
        </p:nvSpPr>
        <p:spPr bwMode="auto">
          <a:xfrm>
            <a:off x="355600" y="5686425"/>
            <a:ext cx="5283200" cy="409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580058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2000" b="1">
                <a:solidFill>
                  <a:schemeClr val="tx1"/>
                </a:solidFill>
                <a:latin typeface="Arial" pitchFamily="34" charset="0"/>
              </a:rPr>
              <a:t>ALWAYS FOLLOW LOCAL PROCEDURES</a:t>
            </a:r>
          </a:p>
        </p:txBody>
      </p:sp>
      <p:grpSp>
        <p:nvGrpSpPr>
          <p:cNvPr id="91142" name="Group 6"/>
          <p:cNvGrpSpPr>
            <a:grpSpLocks/>
          </p:cNvGrpSpPr>
          <p:nvPr/>
        </p:nvGrpSpPr>
        <p:grpSpPr bwMode="auto">
          <a:xfrm flipH="1">
            <a:off x="1752600" y="2819400"/>
            <a:ext cx="2667000" cy="2514600"/>
            <a:chOff x="4320" y="2400"/>
            <a:chExt cx="1033" cy="1146"/>
          </a:xfrm>
        </p:grpSpPr>
        <p:sp>
          <p:nvSpPr>
            <p:cNvPr id="91144" name="AutoShape 7"/>
            <p:cNvSpPr>
              <a:spLocks noChangeAspect="1" noChangeArrowheads="1" noTextEdit="1"/>
            </p:cNvSpPr>
            <p:nvPr/>
          </p:nvSpPr>
          <p:spPr bwMode="auto">
            <a:xfrm>
              <a:off x="4320" y="2400"/>
              <a:ext cx="1033" cy="1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5" name="Freeform 8"/>
            <p:cNvSpPr>
              <a:spLocks/>
            </p:cNvSpPr>
            <p:nvPr/>
          </p:nvSpPr>
          <p:spPr bwMode="auto">
            <a:xfrm>
              <a:off x="4320" y="2400"/>
              <a:ext cx="951" cy="1144"/>
            </a:xfrm>
            <a:custGeom>
              <a:avLst/>
              <a:gdLst>
                <a:gd name="T0" fmla="*/ 49 w 1901"/>
                <a:gd name="T1" fmla="*/ 57 h 2287"/>
                <a:gd name="T2" fmla="*/ 49 w 1901"/>
                <a:gd name="T3" fmla="*/ 62 h 2287"/>
                <a:gd name="T4" fmla="*/ 51 w 1901"/>
                <a:gd name="T5" fmla="*/ 63 h 2287"/>
                <a:gd name="T6" fmla="*/ 52 w 1901"/>
                <a:gd name="T7" fmla="*/ 66 h 2287"/>
                <a:gd name="T8" fmla="*/ 55 w 1901"/>
                <a:gd name="T9" fmla="*/ 66 h 2287"/>
                <a:gd name="T10" fmla="*/ 59 w 1901"/>
                <a:gd name="T11" fmla="*/ 64 h 2287"/>
                <a:gd name="T12" fmla="*/ 60 w 1901"/>
                <a:gd name="T13" fmla="*/ 59 h 2287"/>
                <a:gd name="T14" fmla="*/ 57 w 1901"/>
                <a:gd name="T15" fmla="*/ 55 h 2287"/>
                <a:gd name="T16" fmla="*/ 55 w 1901"/>
                <a:gd name="T17" fmla="*/ 55 h 2287"/>
                <a:gd name="T18" fmla="*/ 47 w 1901"/>
                <a:gd name="T19" fmla="*/ 52 h 2287"/>
                <a:gd name="T20" fmla="*/ 48 w 1901"/>
                <a:gd name="T21" fmla="*/ 50 h 2287"/>
                <a:gd name="T22" fmla="*/ 49 w 1901"/>
                <a:gd name="T23" fmla="*/ 48 h 2287"/>
                <a:gd name="T24" fmla="*/ 49 w 1901"/>
                <a:gd name="T25" fmla="*/ 45 h 2287"/>
                <a:gd name="T26" fmla="*/ 48 w 1901"/>
                <a:gd name="T27" fmla="*/ 37 h 2287"/>
                <a:gd name="T28" fmla="*/ 47 w 1901"/>
                <a:gd name="T29" fmla="*/ 33 h 2287"/>
                <a:gd name="T30" fmla="*/ 47 w 1901"/>
                <a:gd name="T31" fmla="*/ 21 h 2287"/>
                <a:gd name="T32" fmla="*/ 48 w 1901"/>
                <a:gd name="T33" fmla="*/ 18 h 2287"/>
                <a:gd name="T34" fmla="*/ 46 w 1901"/>
                <a:gd name="T35" fmla="*/ 16 h 2287"/>
                <a:gd name="T36" fmla="*/ 42 w 1901"/>
                <a:gd name="T37" fmla="*/ 15 h 2287"/>
                <a:gd name="T38" fmla="*/ 37 w 1901"/>
                <a:gd name="T39" fmla="*/ 14 h 2287"/>
                <a:gd name="T40" fmla="*/ 33 w 1901"/>
                <a:gd name="T41" fmla="*/ 14 h 2287"/>
                <a:gd name="T42" fmla="*/ 29 w 1901"/>
                <a:gd name="T43" fmla="*/ 15 h 2287"/>
                <a:gd name="T44" fmla="*/ 28 w 1901"/>
                <a:gd name="T45" fmla="*/ 12 h 2287"/>
                <a:gd name="T46" fmla="*/ 30 w 1901"/>
                <a:gd name="T47" fmla="*/ 12 h 2287"/>
                <a:gd name="T48" fmla="*/ 32 w 1901"/>
                <a:gd name="T49" fmla="*/ 7 h 2287"/>
                <a:gd name="T50" fmla="*/ 32 w 1901"/>
                <a:gd name="T51" fmla="*/ 5 h 2287"/>
                <a:gd name="T52" fmla="*/ 34 w 1901"/>
                <a:gd name="T53" fmla="*/ 5 h 2287"/>
                <a:gd name="T54" fmla="*/ 35 w 1901"/>
                <a:gd name="T55" fmla="*/ 2 h 2287"/>
                <a:gd name="T56" fmla="*/ 1 w 1901"/>
                <a:gd name="T57" fmla="*/ 10 h 2287"/>
                <a:gd name="T58" fmla="*/ 5 w 1901"/>
                <a:gd name="T59" fmla="*/ 13 h 2287"/>
                <a:gd name="T60" fmla="*/ 5 w 1901"/>
                <a:gd name="T61" fmla="*/ 18 h 2287"/>
                <a:gd name="T62" fmla="*/ 5 w 1901"/>
                <a:gd name="T63" fmla="*/ 26 h 2287"/>
                <a:gd name="T64" fmla="*/ 4 w 1901"/>
                <a:gd name="T65" fmla="*/ 39 h 2287"/>
                <a:gd name="T66" fmla="*/ 4 w 1901"/>
                <a:gd name="T67" fmla="*/ 54 h 2287"/>
                <a:gd name="T68" fmla="*/ 6 w 1901"/>
                <a:gd name="T69" fmla="*/ 56 h 2287"/>
                <a:gd name="T70" fmla="*/ 7 w 1901"/>
                <a:gd name="T71" fmla="*/ 60 h 2287"/>
                <a:gd name="T72" fmla="*/ 11 w 1901"/>
                <a:gd name="T73" fmla="*/ 61 h 2287"/>
                <a:gd name="T74" fmla="*/ 14 w 1901"/>
                <a:gd name="T75" fmla="*/ 52 h 2287"/>
                <a:gd name="T76" fmla="*/ 13 w 1901"/>
                <a:gd name="T77" fmla="*/ 46 h 2287"/>
                <a:gd name="T78" fmla="*/ 14 w 1901"/>
                <a:gd name="T79" fmla="*/ 38 h 2287"/>
                <a:gd name="T80" fmla="*/ 15 w 1901"/>
                <a:gd name="T81" fmla="*/ 36 h 2287"/>
                <a:gd name="T82" fmla="*/ 16 w 1901"/>
                <a:gd name="T83" fmla="*/ 27 h 2287"/>
                <a:gd name="T84" fmla="*/ 20 w 1901"/>
                <a:gd name="T85" fmla="*/ 31 h 2287"/>
                <a:gd name="T86" fmla="*/ 21 w 1901"/>
                <a:gd name="T87" fmla="*/ 37 h 2287"/>
                <a:gd name="T88" fmla="*/ 20 w 1901"/>
                <a:gd name="T89" fmla="*/ 46 h 2287"/>
                <a:gd name="T90" fmla="*/ 23 w 1901"/>
                <a:gd name="T91" fmla="*/ 58 h 2287"/>
                <a:gd name="T92" fmla="*/ 25 w 1901"/>
                <a:gd name="T93" fmla="*/ 60 h 2287"/>
                <a:gd name="T94" fmla="*/ 28 w 1901"/>
                <a:gd name="T95" fmla="*/ 61 h 2287"/>
                <a:gd name="T96" fmla="*/ 26 w 1901"/>
                <a:gd name="T97" fmla="*/ 61 h 2287"/>
                <a:gd name="T98" fmla="*/ 25 w 1901"/>
                <a:gd name="T99" fmla="*/ 62 h 2287"/>
                <a:gd name="T100" fmla="*/ 23 w 1901"/>
                <a:gd name="T101" fmla="*/ 62 h 2287"/>
                <a:gd name="T102" fmla="*/ 22 w 1901"/>
                <a:gd name="T103" fmla="*/ 67 h 2287"/>
                <a:gd name="T104" fmla="*/ 24 w 1901"/>
                <a:gd name="T105" fmla="*/ 68 h 2287"/>
                <a:gd name="T106" fmla="*/ 26 w 1901"/>
                <a:gd name="T107" fmla="*/ 71 h 2287"/>
                <a:gd name="T108" fmla="*/ 30 w 1901"/>
                <a:gd name="T109" fmla="*/ 71 h 2287"/>
                <a:gd name="T110" fmla="*/ 33 w 1901"/>
                <a:gd name="T111" fmla="*/ 69 h 2287"/>
                <a:gd name="T112" fmla="*/ 33 w 1901"/>
                <a:gd name="T113" fmla="*/ 63 h 2287"/>
                <a:gd name="T114" fmla="*/ 33 w 1901"/>
                <a:gd name="T115" fmla="*/ 62 h 2287"/>
                <a:gd name="T116" fmla="*/ 37 w 1901"/>
                <a:gd name="T117" fmla="*/ 62 h 2287"/>
                <a:gd name="T118" fmla="*/ 40 w 1901"/>
                <a:gd name="T119" fmla="*/ 62 h 2287"/>
                <a:gd name="T120" fmla="*/ 44 w 1901"/>
                <a:gd name="T121" fmla="*/ 61 h 2287"/>
                <a:gd name="T122" fmla="*/ 46 w 1901"/>
                <a:gd name="T123" fmla="*/ 60 h 2287"/>
                <a:gd name="T124" fmla="*/ 48 w 1901"/>
                <a:gd name="T125" fmla="*/ 58 h 2287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901" h="2287">
                  <a:moveTo>
                    <a:pt x="1494" y="1755"/>
                  </a:moveTo>
                  <a:lnTo>
                    <a:pt x="1613" y="1792"/>
                  </a:lnTo>
                  <a:lnTo>
                    <a:pt x="1609" y="1798"/>
                  </a:lnTo>
                  <a:lnTo>
                    <a:pt x="1601" y="1803"/>
                  </a:lnTo>
                  <a:lnTo>
                    <a:pt x="1592" y="1807"/>
                  </a:lnTo>
                  <a:lnTo>
                    <a:pt x="1581" y="1811"/>
                  </a:lnTo>
                  <a:lnTo>
                    <a:pt x="1571" y="1817"/>
                  </a:lnTo>
                  <a:lnTo>
                    <a:pt x="1562" y="1824"/>
                  </a:lnTo>
                  <a:lnTo>
                    <a:pt x="1554" y="1833"/>
                  </a:lnTo>
                  <a:lnTo>
                    <a:pt x="1549" y="1846"/>
                  </a:lnTo>
                  <a:lnTo>
                    <a:pt x="1544" y="1870"/>
                  </a:lnTo>
                  <a:lnTo>
                    <a:pt x="1540" y="1899"/>
                  </a:lnTo>
                  <a:lnTo>
                    <a:pt x="1536" y="1923"/>
                  </a:lnTo>
                  <a:lnTo>
                    <a:pt x="1535" y="1934"/>
                  </a:lnTo>
                  <a:lnTo>
                    <a:pt x="1540" y="1946"/>
                  </a:lnTo>
                  <a:lnTo>
                    <a:pt x="1549" y="1957"/>
                  </a:lnTo>
                  <a:lnTo>
                    <a:pt x="1559" y="1966"/>
                  </a:lnTo>
                  <a:lnTo>
                    <a:pt x="1572" y="1973"/>
                  </a:lnTo>
                  <a:lnTo>
                    <a:pt x="1585" y="1979"/>
                  </a:lnTo>
                  <a:lnTo>
                    <a:pt x="1595" y="1982"/>
                  </a:lnTo>
                  <a:lnTo>
                    <a:pt x="1603" y="1983"/>
                  </a:lnTo>
                  <a:lnTo>
                    <a:pt x="1605" y="1984"/>
                  </a:lnTo>
                  <a:lnTo>
                    <a:pt x="1607" y="1987"/>
                  </a:lnTo>
                  <a:lnTo>
                    <a:pt x="1608" y="1994"/>
                  </a:lnTo>
                  <a:lnTo>
                    <a:pt x="1611" y="2004"/>
                  </a:lnTo>
                  <a:lnTo>
                    <a:pt x="1616" y="2017"/>
                  </a:lnTo>
                  <a:lnTo>
                    <a:pt x="1621" y="2030"/>
                  </a:lnTo>
                  <a:lnTo>
                    <a:pt x="1628" y="2043"/>
                  </a:lnTo>
                  <a:lnTo>
                    <a:pt x="1636" y="2057"/>
                  </a:lnTo>
                  <a:lnTo>
                    <a:pt x="1645" y="2067"/>
                  </a:lnTo>
                  <a:lnTo>
                    <a:pt x="1653" y="2075"/>
                  </a:lnTo>
                  <a:lnTo>
                    <a:pt x="1663" y="2082"/>
                  </a:lnTo>
                  <a:lnTo>
                    <a:pt x="1673" y="2088"/>
                  </a:lnTo>
                  <a:lnTo>
                    <a:pt x="1684" y="2093"/>
                  </a:lnTo>
                  <a:lnTo>
                    <a:pt x="1693" y="2097"/>
                  </a:lnTo>
                  <a:lnTo>
                    <a:pt x="1702" y="2100"/>
                  </a:lnTo>
                  <a:lnTo>
                    <a:pt x="1710" y="2102"/>
                  </a:lnTo>
                  <a:lnTo>
                    <a:pt x="1716" y="2102"/>
                  </a:lnTo>
                  <a:lnTo>
                    <a:pt x="1737" y="2100"/>
                  </a:lnTo>
                  <a:lnTo>
                    <a:pt x="1760" y="2093"/>
                  </a:lnTo>
                  <a:lnTo>
                    <a:pt x="1784" y="2085"/>
                  </a:lnTo>
                  <a:lnTo>
                    <a:pt x="1807" y="2075"/>
                  </a:lnTo>
                  <a:lnTo>
                    <a:pt x="1829" y="2066"/>
                  </a:lnTo>
                  <a:lnTo>
                    <a:pt x="1846" y="2059"/>
                  </a:lnTo>
                  <a:lnTo>
                    <a:pt x="1858" y="2053"/>
                  </a:lnTo>
                  <a:lnTo>
                    <a:pt x="1862" y="2051"/>
                  </a:lnTo>
                  <a:lnTo>
                    <a:pt x="1864" y="2048"/>
                  </a:lnTo>
                  <a:lnTo>
                    <a:pt x="1869" y="2036"/>
                  </a:lnTo>
                  <a:lnTo>
                    <a:pt x="1876" y="2020"/>
                  </a:lnTo>
                  <a:lnTo>
                    <a:pt x="1884" y="2000"/>
                  </a:lnTo>
                  <a:lnTo>
                    <a:pt x="1891" y="1980"/>
                  </a:lnTo>
                  <a:lnTo>
                    <a:pt x="1898" y="1958"/>
                  </a:lnTo>
                  <a:lnTo>
                    <a:pt x="1901" y="1938"/>
                  </a:lnTo>
                  <a:lnTo>
                    <a:pt x="1901" y="1921"/>
                  </a:lnTo>
                  <a:lnTo>
                    <a:pt x="1898" y="1903"/>
                  </a:lnTo>
                  <a:lnTo>
                    <a:pt x="1893" y="1881"/>
                  </a:lnTo>
                  <a:lnTo>
                    <a:pt x="1887" y="1859"/>
                  </a:lnTo>
                  <a:lnTo>
                    <a:pt x="1879" y="1836"/>
                  </a:lnTo>
                  <a:lnTo>
                    <a:pt x="1871" y="1814"/>
                  </a:lnTo>
                  <a:lnTo>
                    <a:pt x="1861" y="1795"/>
                  </a:lnTo>
                  <a:lnTo>
                    <a:pt x="1848" y="1779"/>
                  </a:lnTo>
                  <a:lnTo>
                    <a:pt x="1836" y="1769"/>
                  </a:lnTo>
                  <a:lnTo>
                    <a:pt x="1826" y="1763"/>
                  </a:lnTo>
                  <a:lnTo>
                    <a:pt x="1820" y="1758"/>
                  </a:lnTo>
                  <a:lnTo>
                    <a:pt x="1813" y="1753"/>
                  </a:lnTo>
                  <a:lnTo>
                    <a:pt x="1806" y="1749"/>
                  </a:lnTo>
                  <a:lnTo>
                    <a:pt x="1798" y="1745"/>
                  </a:lnTo>
                  <a:lnTo>
                    <a:pt x="1788" y="1742"/>
                  </a:lnTo>
                  <a:lnTo>
                    <a:pt x="1777" y="1741"/>
                  </a:lnTo>
                  <a:lnTo>
                    <a:pt x="1762" y="1740"/>
                  </a:lnTo>
                  <a:lnTo>
                    <a:pt x="1747" y="1741"/>
                  </a:lnTo>
                  <a:lnTo>
                    <a:pt x="1731" y="1742"/>
                  </a:lnTo>
                  <a:lnTo>
                    <a:pt x="1715" y="1746"/>
                  </a:lnTo>
                  <a:lnTo>
                    <a:pt x="1700" y="1749"/>
                  </a:lnTo>
                  <a:lnTo>
                    <a:pt x="1684" y="1753"/>
                  </a:lnTo>
                  <a:lnTo>
                    <a:pt x="1670" y="1757"/>
                  </a:lnTo>
                  <a:lnTo>
                    <a:pt x="1655" y="1761"/>
                  </a:lnTo>
                  <a:lnTo>
                    <a:pt x="1642" y="1764"/>
                  </a:lnTo>
                  <a:lnTo>
                    <a:pt x="1503" y="1724"/>
                  </a:lnTo>
                  <a:lnTo>
                    <a:pt x="1503" y="1635"/>
                  </a:lnTo>
                  <a:lnTo>
                    <a:pt x="1512" y="1627"/>
                  </a:lnTo>
                  <a:lnTo>
                    <a:pt x="1516" y="1614"/>
                  </a:lnTo>
                  <a:lnTo>
                    <a:pt x="1517" y="1602"/>
                  </a:lnTo>
                  <a:lnTo>
                    <a:pt x="1517" y="1589"/>
                  </a:lnTo>
                  <a:lnTo>
                    <a:pt x="1518" y="1587"/>
                  </a:lnTo>
                  <a:lnTo>
                    <a:pt x="1521" y="1586"/>
                  </a:lnTo>
                  <a:lnTo>
                    <a:pt x="1527" y="1584"/>
                  </a:lnTo>
                  <a:lnTo>
                    <a:pt x="1533" y="1583"/>
                  </a:lnTo>
                  <a:lnTo>
                    <a:pt x="1539" y="1583"/>
                  </a:lnTo>
                  <a:lnTo>
                    <a:pt x="1544" y="1582"/>
                  </a:lnTo>
                  <a:lnTo>
                    <a:pt x="1550" y="1580"/>
                  </a:lnTo>
                  <a:lnTo>
                    <a:pt x="1554" y="1578"/>
                  </a:lnTo>
                  <a:lnTo>
                    <a:pt x="1560" y="1563"/>
                  </a:lnTo>
                  <a:lnTo>
                    <a:pt x="1562" y="1548"/>
                  </a:lnTo>
                  <a:lnTo>
                    <a:pt x="1562" y="1535"/>
                  </a:lnTo>
                  <a:lnTo>
                    <a:pt x="1563" y="1523"/>
                  </a:lnTo>
                  <a:lnTo>
                    <a:pt x="1566" y="1506"/>
                  </a:lnTo>
                  <a:lnTo>
                    <a:pt x="1569" y="1495"/>
                  </a:lnTo>
                  <a:lnTo>
                    <a:pt x="1569" y="1483"/>
                  </a:lnTo>
                  <a:lnTo>
                    <a:pt x="1570" y="1466"/>
                  </a:lnTo>
                  <a:lnTo>
                    <a:pt x="1569" y="1460"/>
                  </a:lnTo>
                  <a:lnTo>
                    <a:pt x="1565" y="1451"/>
                  </a:lnTo>
                  <a:lnTo>
                    <a:pt x="1563" y="1443"/>
                  </a:lnTo>
                  <a:lnTo>
                    <a:pt x="1562" y="1437"/>
                  </a:lnTo>
                  <a:lnTo>
                    <a:pt x="1565" y="1425"/>
                  </a:lnTo>
                  <a:lnTo>
                    <a:pt x="1570" y="1417"/>
                  </a:lnTo>
                  <a:lnTo>
                    <a:pt x="1572" y="1413"/>
                  </a:lnTo>
                  <a:lnTo>
                    <a:pt x="1573" y="1412"/>
                  </a:lnTo>
                  <a:lnTo>
                    <a:pt x="1560" y="1219"/>
                  </a:lnTo>
                  <a:lnTo>
                    <a:pt x="1534" y="1209"/>
                  </a:lnTo>
                  <a:lnTo>
                    <a:pt x="1527" y="1181"/>
                  </a:lnTo>
                  <a:lnTo>
                    <a:pt x="1512" y="1164"/>
                  </a:lnTo>
                  <a:lnTo>
                    <a:pt x="1504" y="1110"/>
                  </a:lnTo>
                  <a:lnTo>
                    <a:pt x="1506" y="1107"/>
                  </a:lnTo>
                  <a:lnTo>
                    <a:pt x="1513" y="1100"/>
                  </a:lnTo>
                  <a:lnTo>
                    <a:pt x="1519" y="1089"/>
                  </a:lnTo>
                  <a:lnTo>
                    <a:pt x="1521" y="1075"/>
                  </a:lnTo>
                  <a:lnTo>
                    <a:pt x="1518" y="1060"/>
                  </a:lnTo>
                  <a:lnTo>
                    <a:pt x="1510" y="1047"/>
                  </a:lnTo>
                  <a:lnTo>
                    <a:pt x="1501" y="1037"/>
                  </a:lnTo>
                  <a:lnTo>
                    <a:pt x="1497" y="1034"/>
                  </a:lnTo>
                  <a:lnTo>
                    <a:pt x="1491" y="1006"/>
                  </a:lnTo>
                  <a:lnTo>
                    <a:pt x="1487" y="720"/>
                  </a:lnTo>
                  <a:lnTo>
                    <a:pt x="1490" y="717"/>
                  </a:lnTo>
                  <a:lnTo>
                    <a:pt x="1498" y="709"/>
                  </a:lnTo>
                  <a:lnTo>
                    <a:pt x="1505" y="695"/>
                  </a:lnTo>
                  <a:lnTo>
                    <a:pt x="1506" y="676"/>
                  </a:lnTo>
                  <a:lnTo>
                    <a:pt x="1503" y="663"/>
                  </a:lnTo>
                  <a:lnTo>
                    <a:pt x="1499" y="651"/>
                  </a:lnTo>
                  <a:lnTo>
                    <a:pt x="1499" y="641"/>
                  </a:lnTo>
                  <a:lnTo>
                    <a:pt x="1502" y="634"/>
                  </a:lnTo>
                  <a:lnTo>
                    <a:pt x="1509" y="627"/>
                  </a:lnTo>
                  <a:lnTo>
                    <a:pt x="1519" y="617"/>
                  </a:lnTo>
                  <a:lnTo>
                    <a:pt x="1528" y="604"/>
                  </a:lnTo>
                  <a:lnTo>
                    <a:pt x="1533" y="591"/>
                  </a:lnTo>
                  <a:lnTo>
                    <a:pt x="1532" y="561"/>
                  </a:lnTo>
                  <a:lnTo>
                    <a:pt x="1524" y="535"/>
                  </a:lnTo>
                  <a:lnTo>
                    <a:pt x="1514" y="514"/>
                  </a:lnTo>
                  <a:lnTo>
                    <a:pt x="1505" y="504"/>
                  </a:lnTo>
                  <a:lnTo>
                    <a:pt x="1496" y="498"/>
                  </a:lnTo>
                  <a:lnTo>
                    <a:pt x="1486" y="493"/>
                  </a:lnTo>
                  <a:lnTo>
                    <a:pt x="1474" y="489"/>
                  </a:lnTo>
                  <a:lnTo>
                    <a:pt x="1463" y="485"/>
                  </a:lnTo>
                  <a:lnTo>
                    <a:pt x="1451" y="481"/>
                  </a:lnTo>
                  <a:lnTo>
                    <a:pt x="1438" y="477"/>
                  </a:lnTo>
                  <a:lnTo>
                    <a:pt x="1426" y="475"/>
                  </a:lnTo>
                  <a:lnTo>
                    <a:pt x="1413" y="471"/>
                  </a:lnTo>
                  <a:lnTo>
                    <a:pt x="1398" y="469"/>
                  </a:lnTo>
                  <a:lnTo>
                    <a:pt x="1384" y="467"/>
                  </a:lnTo>
                  <a:lnTo>
                    <a:pt x="1369" y="464"/>
                  </a:lnTo>
                  <a:lnTo>
                    <a:pt x="1354" y="462"/>
                  </a:lnTo>
                  <a:lnTo>
                    <a:pt x="1338" y="460"/>
                  </a:lnTo>
                  <a:lnTo>
                    <a:pt x="1322" y="457"/>
                  </a:lnTo>
                  <a:lnTo>
                    <a:pt x="1306" y="456"/>
                  </a:lnTo>
                  <a:lnTo>
                    <a:pt x="1289" y="454"/>
                  </a:lnTo>
                  <a:lnTo>
                    <a:pt x="1270" y="453"/>
                  </a:lnTo>
                  <a:lnTo>
                    <a:pt x="1248" y="451"/>
                  </a:lnTo>
                  <a:lnTo>
                    <a:pt x="1223" y="449"/>
                  </a:lnTo>
                  <a:lnTo>
                    <a:pt x="1197" y="447"/>
                  </a:lnTo>
                  <a:lnTo>
                    <a:pt x="1171" y="446"/>
                  </a:lnTo>
                  <a:lnTo>
                    <a:pt x="1148" y="446"/>
                  </a:lnTo>
                  <a:lnTo>
                    <a:pt x="1131" y="445"/>
                  </a:lnTo>
                  <a:lnTo>
                    <a:pt x="1119" y="445"/>
                  </a:lnTo>
                  <a:lnTo>
                    <a:pt x="1110" y="445"/>
                  </a:lnTo>
                  <a:lnTo>
                    <a:pt x="1097" y="445"/>
                  </a:lnTo>
                  <a:lnTo>
                    <a:pt x="1084" y="446"/>
                  </a:lnTo>
                  <a:lnTo>
                    <a:pt x="1069" y="447"/>
                  </a:lnTo>
                  <a:lnTo>
                    <a:pt x="1053" y="448"/>
                  </a:lnTo>
                  <a:lnTo>
                    <a:pt x="1036" y="448"/>
                  </a:lnTo>
                  <a:lnTo>
                    <a:pt x="1021" y="449"/>
                  </a:lnTo>
                  <a:lnTo>
                    <a:pt x="1008" y="451"/>
                  </a:lnTo>
                  <a:lnTo>
                    <a:pt x="993" y="453"/>
                  </a:lnTo>
                  <a:lnTo>
                    <a:pt x="975" y="455"/>
                  </a:lnTo>
                  <a:lnTo>
                    <a:pt x="957" y="457"/>
                  </a:lnTo>
                  <a:lnTo>
                    <a:pt x="937" y="461"/>
                  </a:lnTo>
                  <a:lnTo>
                    <a:pt x="920" y="464"/>
                  </a:lnTo>
                  <a:lnTo>
                    <a:pt x="906" y="467"/>
                  </a:lnTo>
                  <a:lnTo>
                    <a:pt x="896" y="468"/>
                  </a:lnTo>
                  <a:lnTo>
                    <a:pt x="893" y="469"/>
                  </a:lnTo>
                  <a:lnTo>
                    <a:pt x="854" y="363"/>
                  </a:lnTo>
                  <a:lnTo>
                    <a:pt x="883" y="351"/>
                  </a:lnTo>
                  <a:lnTo>
                    <a:pt x="884" y="353"/>
                  </a:lnTo>
                  <a:lnTo>
                    <a:pt x="886" y="355"/>
                  </a:lnTo>
                  <a:lnTo>
                    <a:pt x="889" y="358"/>
                  </a:lnTo>
                  <a:lnTo>
                    <a:pt x="894" y="362"/>
                  </a:lnTo>
                  <a:lnTo>
                    <a:pt x="899" y="366"/>
                  </a:lnTo>
                  <a:lnTo>
                    <a:pt x="905" y="370"/>
                  </a:lnTo>
                  <a:lnTo>
                    <a:pt x="913" y="372"/>
                  </a:lnTo>
                  <a:lnTo>
                    <a:pt x="921" y="373"/>
                  </a:lnTo>
                  <a:lnTo>
                    <a:pt x="931" y="371"/>
                  </a:lnTo>
                  <a:lnTo>
                    <a:pt x="940" y="364"/>
                  </a:lnTo>
                  <a:lnTo>
                    <a:pt x="948" y="354"/>
                  </a:lnTo>
                  <a:lnTo>
                    <a:pt x="956" y="342"/>
                  </a:lnTo>
                  <a:lnTo>
                    <a:pt x="963" y="330"/>
                  </a:lnTo>
                  <a:lnTo>
                    <a:pt x="967" y="317"/>
                  </a:lnTo>
                  <a:lnTo>
                    <a:pt x="971" y="305"/>
                  </a:lnTo>
                  <a:lnTo>
                    <a:pt x="973" y="297"/>
                  </a:lnTo>
                  <a:lnTo>
                    <a:pt x="978" y="275"/>
                  </a:lnTo>
                  <a:lnTo>
                    <a:pt x="986" y="240"/>
                  </a:lnTo>
                  <a:lnTo>
                    <a:pt x="995" y="206"/>
                  </a:lnTo>
                  <a:lnTo>
                    <a:pt x="998" y="191"/>
                  </a:lnTo>
                  <a:lnTo>
                    <a:pt x="982" y="169"/>
                  </a:lnTo>
                  <a:lnTo>
                    <a:pt x="983" y="169"/>
                  </a:lnTo>
                  <a:lnTo>
                    <a:pt x="987" y="168"/>
                  </a:lnTo>
                  <a:lnTo>
                    <a:pt x="993" y="166"/>
                  </a:lnTo>
                  <a:lnTo>
                    <a:pt x="998" y="162"/>
                  </a:lnTo>
                  <a:lnTo>
                    <a:pt x="1005" y="159"/>
                  </a:lnTo>
                  <a:lnTo>
                    <a:pt x="1012" y="153"/>
                  </a:lnTo>
                  <a:lnTo>
                    <a:pt x="1018" y="147"/>
                  </a:lnTo>
                  <a:lnTo>
                    <a:pt x="1023" y="139"/>
                  </a:lnTo>
                  <a:lnTo>
                    <a:pt x="1027" y="138"/>
                  </a:lnTo>
                  <a:lnTo>
                    <a:pt x="1033" y="143"/>
                  </a:lnTo>
                  <a:lnTo>
                    <a:pt x="1040" y="147"/>
                  </a:lnTo>
                  <a:lnTo>
                    <a:pt x="1047" y="150"/>
                  </a:lnTo>
                  <a:lnTo>
                    <a:pt x="1054" y="146"/>
                  </a:lnTo>
                  <a:lnTo>
                    <a:pt x="1062" y="139"/>
                  </a:lnTo>
                  <a:lnTo>
                    <a:pt x="1069" y="129"/>
                  </a:lnTo>
                  <a:lnTo>
                    <a:pt x="1077" y="119"/>
                  </a:lnTo>
                  <a:lnTo>
                    <a:pt x="1084" y="107"/>
                  </a:lnTo>
                  <a:lnTo>
                    <a:pt x="1089" y="97"/>
                  </a:lnTo>
                  <a:lnTo>
                    <a:pt x="1093" y="89"/>
                  </a:lnTo>
                  <a:lnTo>
                    <a:pt x="1095" y="83"/>
                  </a:lnTo>
                  <a:lnTo>
                    <a:pt x="1100" y="66"/>
                  </a:lnTo>
                  <a:lnTo>
                    <a:pt x="1108" y="38"/>
                  </a:lnTo>
                  <a:lnTo>
                    <a:pt x="1115" y="12"/>
                  </a:lnTo>
                  <a:lnTo>
                    <a:pt x="1118" y="0"/>
                  </a:lnTo>
                  <a:lnTo>
                    <a:pt x="0" y="0"/>
                  </a:lnTo>
                  <a:lnTo>
                    <a:pt x="1" y="258"/>
                  </a:lnTo>
                  <a:lnTo>
                    <a:pt x="2" y="260"/>
                  </a:lnTo>
                  <a:lnTo>
                    <a:pt x="6" y="267"/>
                  </a:lnTo>
                  <a:lnTo>
                    <a:pt x="12" y="278"/>
                  </a:lnTo>
                  <a:lnTo>
                    <a:pt x="21" y="289"/>
                  </a:lnTo>
                  <a:lnTo>
                    <a:pt x="33" y="304"/>
                  </a:lnTo>
                  <a:lnTo>
                    <a:pt x="51" y="319"/>
                  </a:lnTo>
                  <a:lnTo>
                    <a:pt x="74" y="334"/>
                  </a:lnTo>
                  <a:lnTo>
                    <a:pt x="101" y="349"/>
                  </a:lnTo>
                  <a:lnTo>
                    <a:pt x="111" y="355"/>
                  </a:lnTo>
                  <a:lnTo>
                    <a:pt x="121" y="364"/>
                  </a:lnTo>
                  <a:lnTo>
                    <a:pt x="131" y="377"/>
                  </a:lnTo>
                  <a:lnTo>
                    <a:pt x="142" y="388"/>
                  </a:lnTo>
                  <a:lnTo>
                    <a:pt x="150" y="401"/>
                  </a:lnTo>
                  <a:lnTo>
                    <a:pt x="157" y="411"/>
                  </a:lnTo>
                  <a:lnTo>
                    <a:pt x="162" y="418"/>
                  </a:lnTo>
                  <a:lnTo>
                    <a:pt x="164" y="421"/>
                  </a:lnTo>
                  <a:lnTo>
                    <a:pt x="162" y="431"/>
                  </a:lnTo>
                  <a:lnTo>
                    <a:pt x="158" y="461"/>
                  </a:lnTo>
                  <a:lnTo>
                    <a:pt x="152" y="502"/>
                  </a:lnTo>
                  <a:lnTo>
                    <a:pt x="145" y="550"/>
                  </a:lnTo>
                  <a:lnTo>
                    <a:pt x="139" y="599"/>
                  </a:lnTo>
                  <a:lnTo>
                    <a:pt x="132" y="643"/>
                  </a:lnTo>
                  <a:lnTo>
                    <a:pt x="129" y="676"/>
                  </a:lnTo>
                  <a:lnTo>
                    <a:pt x="127" y="694"/>
                  </a:lnTo>
                  <a:lnTo>
                    <a:pt x="128" y="721"/>
                  </a:lnTo>
                  <a:lnTo>
                    <a:pt x="131" y="763"/>
                  </a:lnTo>
                  <a:lnTo>
                    <a:pt x="136" y="801"/>
                  </a:lnTo>
                  <a:lnTo>
                    <a:pt x="138" y="817"/>
                  </a:lnTo>
                  <a:lnTo>
                    <a:pt x="136" y="832"/>
                  </a:lnTo>
                  <a:lnTo>
                    <a:pt x="130" y="869"/>
                  </a:lnTo>
                  <a:lnTo>
                    <a:pt x="124" y="918"/>
                  </a:lnTo>
                  <a:lnTo>
                    <a:pt x="122" y="970"/>
                  </a:lnTo>
                  <a:lnTo>
                    <a:pt x="127" y="1030"/>
                  </a:lnTo>
                  <a:lnTo>
                    <a:pt x="134" y="1102"/>
                  </a:lnTo>
                  <a:lnTo>
                    <a:pt x="134" y="1172"/>
                  </a:lnTo>
                  <a:lnTo>
                    <a:pt x="120" y="1223"/>
                  </a:lnTo>
                  <a:lnTo>
                    <a:pt x="104" y="1289"/>
                  </a:lnTo>
                  <a:lnTo>
                    <a:pt x="101" y="1390"/>
                  </a:lnTo>
                  <a:lnTo>
                    <a:pt x="107" y="1485"/>
                  </a:lnTo>
                  <a:lnTo>
                    <a:pt x="113" y="1540"/>
                  </a:lnTo>
                  <a:lnTo>
                    <a:pt x="112" y="1569"/>
                  </a:lnTo>
                  <a:lnTo>
                    <a:pt x="108" y="1626"/>
                  </a:lnTo>
                  <a:lnTo>
                    <a:pt x="107" y="1686"/>
                  </a:lnTo>
                  <a:lnTo>
                    <a:pt x="113" y="1726"/>
                  </a:lnTo>
                  <a:lnTo>
                    <a:pt x="121" y="1740"/>
                  </a:lnTo>
                  <a:lnTo>
                    <a:pt x="129" y="1750"/>
                  </a:lnTo>
                  <a:lnTo>
                    <a:pt x="137" y="1758"/>
                  </a:lnTo>
                  <a:lnTo>
                    <a:pt x="145" y="1764"/>
                  </a:lnTo>
                  <a:lnTo>
                    <a:pt x="152" y="1768"/>
                  </a:lnTo>
                  <a:lnTo>
                    <a:pt x="159" y="1772"/>
                  </a:lnTo>
                  <a:lnTo>
                    <a:pt x="165" y="1776"/>
                  </a:lnTo>
                  <a:lnTo>
                    <a:pt x="169" y="1782"/>
                  </a:lnTo>
                  <a:lnTo>
                    <a:pt x="173" y="1791"/>
                  </a:lnTo>
                  <a:lnTo>
                    <a:pt x="175" y="1807"/>
                  </a:lnTo>
                  <a:lnTo>
                    <a:pt x="179" y="1826"/>
                  </a:lnTo>
                  <a:lnTo>
                    <a:pt x="181" y="1848"/>
                  </a:lnTo>
                  <a:lnTo>
                    <a:pt x="185" y="1870"/>
                  </a:lnTo>
                  <a:lnTo>
                    <a:pt x="191" y="1891"/>
                  </a:lnTo>
                  <a:lnTo>
                    <a:pt x="199" y="1908"/>
                  </a:lnTo>
                  <a:lnTo>
                    <a:pt x="210" y="1920"/>
                  </a:lnTo>
                  <a:lnTo>
                    <a:pt x="225" y="1927"/>
                  </a:lnTo>
                  <a:lnTo>
                    <a:pt x="243" y="1930"/>
                  </a:lnTo>
                  <a:lnTo>
                    <a:pt x="263" y="1931"/>
                  </a:lnTo>
                  <a:lnTo>
                    <a:pt x="283" y="1931"/>
                  </a:lnTo>
                  <a:lnTo>
                    <a:pt x="302" y="1930"/>
                  </a:lnTo>
                  <a:lnTo>
                    <a:pt x="318" y="1929"/>
                  </a:lnTo>
                  <a:lnTo>
                    <a:pt x="328" y="1928"/>
                  </a:lnTo>
                  <a:lnTo>
                    <a:pt x="332" y="1927"/>
                  </a:lnTo>
                  <a:lnTo>
                    <a:pt x="416" y="1906"/>
                  </a:lnTo>
                  <a:lnTo>
                    <a:pt x="457" y="1813"/>
                  </a:lnTo>
                  <a:lnTo>
                    <a:pt x="408" y="1731"/>
                  </a:lnTo>
                  <a:lnTo>
                    <a:pt x="410" y="1730"/>
                  </a:lnTo>
                  <a:lnTo>
                    <a:pt x="417" y="1724"/>
                  </a:lnTo>
                  <a:lnTo>
                    <a:pt x="424" y="1712"/>
                  </a:lnTo>
                  <a:lnTo>
                    <a:pt x="431" y="1695"/>
                  </a:lnTo>
                  <a:lnTo>
                    <a:pt x="434" y="1661"/>
                  </a:lnTo>
                  <a:lnTo>
                    <a:pt x="432" y="1621"/>
                  </a:lnTo>
                  <a:lnTo>
                    <a:pt x="428" y="1588"/>
                  </a:lnTo>
                  <a:lnTo>
                    <a:pt x="425" y="1569"/>
                  </a:lnTo>
                  <a:lnTo>
                    <a:pt x="419" y="1557"/>
                  </a:lnTo>
                  <a:lnTo>
                    <a:pt x="410" y="1548"/>
                  </a:lnTo>
                  <a:lnTo>
                    <a:pt x="401" y="1528"/>
                  </a:lnTo>
                  <a:lnTo>
                    <a:pt x="392" y="1487"/>
                  </a:lnTo>
                  <a:lnTo>
                    <a:pt x="389" y="1459"/>
                  </a:lnTo>
                  <a:lnTo>
                    <a:pt x="390" y="1424"/>
                  </a:lnTo>
                  <a:lnTo>
                    <a:pt x="397" y="1387"/>
                  </a:lnTo>
                  <a:lnTo>
                    <a:pt x="412" y="1348"/>
                  </a:lnTo>
                  <a:lnTo>
                    <a:pt x="427" y="1307"/>
                  </a:lnTo>
                  <a:lnTo>
                    <a:pt x="428" y="1270"/>
                  </a:lnTo>
                  <a:lnTo>
                    <a:pt x="426" y="1240"/>
                  </a:lnTo>
                  <a:lnTo>
                    <a:pt x="427" y="1220"/>
                  </a:lnTo>
                  <a:lnTo>
                    <a:pt x="430" y="1215"/>
                  </a:lnTo>
                  <a:lnTo>
                    <a:pt x="433" y="1210"/>
                  </a:lnTo>
                  <a:lnTo>
                    <a:pt x="438" y="1208"/>
                  </a:lnTo>
                  <a:lnTo>
                    <a:pt x="443" y="1203"/>
                  </a:lnTo>
                  <a:lnTo>
                    <a:pt x="449" y="1198"/>
                  </a:lnTo>
                  <a:lnTo>
                    <a:pt x="455" y="1190"/>
                  </a:lnTo>
                  <a:lnTo>
                    <a:pt x="462" y="1178"/>
                  </a:lnTo>
                  <a:lnTo>
                    <a:pt x="469" y="1159"/>
                  </a:lnTo>
                  <a:lnTo>
                    <a:pt x="477" y="1126"/>
                  </a:lnTo>
                  <a:lnTo>
                    <a:pt x="483" y="1087"/>
                  </a:lnTo>
                  <a:lnTo>
                    <a:pt x="486" y="1054"/>
                  </a:lnTo>
                  <a:lnTo>
                    <a:pt x="487" y="1042"/>
                  </a:lnTo>
                  <a:lnTo>
                    <a:pt x="501" y="970"/>
                  </a:lnTo>
                  <a:lnTo>
                    <a:pt x="502" y="908"/>
                  </a:lnTo>
                  <a:lnTo>
                    <a:pt x="484" y="895"/>
                  </a:lnTo>
                  <a:lnTo>
                    <a:pt x="483" y="871"/>
                  </a:lnTo>
                  <a:lnTo>
                    <a:pt x="502" y="857"/>
                  </a:lnTo>
                  <a:lnTo>
                    <a:pt x="458" y="803"/>
                  </a:lnTo>
                  <a:lnTo>
                    <a:pt x="464" y="767"/>
                  </a:lnTo>
                  <a:lnTo>
                    <a:pt x="509" y="739"/>
                  </a:lnTo>
                  <a:lnTo>
                    <a:pt x="562" y="805"/>
                  </a:lnTo>
                  <a:lnTo>
                    <a:pt x="576" y="854"/>
                  </a:lnTo>
                  <a:lnTo>
                    <a:pt x="580" y="960"/>
                  </a:lnTo>
                  <a:lnTo>
                    <a:pt x="609" y="971"/>
                  </a:lnTo>
                  <a:lnTo>
                    <a:pt x="616" y="982"/>
                  </a:lnTo>
                  <a:lnTo>
                    <a:pt x="618" y="1000"/>
                  </a:lnTo>
                  <a:lnTo>
                    <a:pt x="620" y="1021"/>
                  </a:lnTo>
                  <a:lnTo>
                    <a:pt x="622" y="1042"/>
                  </a:lnTo>
                  <a:lnTo>
                    <a:pt x="629" y="1066"/>
                  </a:lnTo>
                  <a:lnTo>
                    <a:pt x="637" y="1090"/>
                  </a:lnTo>
                  <a:lnTo>
                    <a:pt x="644" y="1114"/>
                  </a:lnTo>
                  <a:lnTo>
                    <a:pt x="651" y="1139"/>
                  </a:lnTo>
                  <a:lnTo>
                    <a:pt x="654" y="1164"/>
                  </a:lnTo>
                  <a:lnTo>
                    <a:pt x="656" y="1186"/>
                  </a:lnTo>
                  <a:lnTo>
                    <a:pt x="658" y="1202"/>
                  </a:lnTo>
                  <a:lnTo>
                    <a:pt x="658" y="1211"/>
                  </a:lnTo>
                  <a:lnTo>
                    <a:pt x="653" y="1246"/>
                  </a:lnTo>
                  <a:lnTo>
                    <a:pt x="644" y="1301"/>
                  </a:lnTo>
                  <a:lnTo>
                    <a:pt x="633" y="1354"/>
                  </a:lnTo>
                  <a:lnTo>
                    <a:pt x="629" y="1382"/>
                  </a:lnTo>
                  <a:lnTo>
                    <a:pt x="631" y="1454"/>
                  </a:lnTo>
                  <a:lnTo>
                    <a:pt x="640" y="1503"/>
                  </a:lnTo>
                  <a:lnTo>
                    <a:pt x="650" y="1530"/>
                  </a:lnTo>
                  <a:lnTo>
                    <a:pt x="654" y="1538"/>
                  </a:lnTo>
                  <a:lnTo>
                    <a:pt x="673" y="1650"/>
                  </a:lnTo>
                  <a:lnTo>
                    <a:pt x="677" y="1678"/>
                  </a:lnTo>
                  <a:lnTo>
                    <a:pt x="708" y="1821"/>
                  </a:lnTo>
                  <a:lnTo>
                    <a:pt x="708" y="1829"/>
                  </a:lnTo>
                  <a:lnTo>
                    <a:pt x="708" y="1848"/>
                  </a:lnTo>
                  <a:lnTo>
                    <a:pt x="711" y="1870"/>
                  </a:lnTo>
                  <a:lnTo>
                    <a:pt x="715" y="1886"/>
                  </a:lnTo>
                  <a:lnTo>
                    <a:pt x="721" y="1891"/>
                  </a:lnTo>
                  <a:lnTo>
                    <a:pt x="730" y="1896"/>
                  </a:lnTo>
                  <a:lnTo>
                    <a:pt x="743" y="1900"/>
                  </a:lnTo>
                  <a:lnTo>
                    <a:pt x="755" y="1904"/>
                  </a:lnTo>
                  <a:lnTo>
                    <a:pt x="769" y="1907"/>
                  </a:lnTo>
                  <a:lnTo>
                    <a:pt x="780" y="1909"/>
                  </a:lnTo>
                  <a:lnTo>
                    <a:pt x="789" y="1912"/>
                  </a:lnTo>
                  <a:lnTo>
                    <a:pt x="792" y="1912"/>
                  </a:lnTo>
                  <a:lnTo>
                    <a:pt x="803" y="1914"/>
                  </a:lnTo>
                  <a:lnTo>
                    <a:pt x="818" y="1917"/>
                  </a:lnTo>
                  <a:lnTo>
                    <a:pt x="835" y="1920"/>
                  </a:lnTo>
                  <a:lnTo>
                    <a:pt x="853" y="1923"/>
                  </a:lnTo>
                  <a:lnTo>
                    <a:pt x="869" y="1926"/>
                  </a:lnTo>
                  <a:lnTo>
                    <a:pt x="883" y="1928"/>
                  </a:lnTo>
                  <a:lnTo>
                    <a:pt x="894" y="1930"/>
                  </a:lnTo>
                  <a:lnTo>
                    <a:pt x="897" y="1930"/>
                  </a:lnTo>
                  <a:lnTo>
                    <a:pt x="894" y="1930"/>
                  </a:lnTo>
                  <a:lnTo>
                    <a:pt x="886" y="1931"/>
                  </a:lnTo>
                  <a:lnTo>
                    <a:pt x="874" y="1934"/>
                  </a:lnTo>
                  <a:lnTo>
                    <a:pt x="860" y="1935"/>
                  </a:lnTo>
                  <a:lnTo>
                    <a:pt x="845" y="1937"/>
                  </a:lnTo>
                  <a:lnTo>
                    <a:pt x="830" y="1939"/>
                  </a:lnTo>
                  <a:lnTo>
                    <a:pt x="818" y="1943"/>
                  </a:lnTo>
                  <a:lnTo>
                    <a:pt x="808" y="1945"/>
                  </a:lnTo>
                  <a:lnTo>
                    <a:pt x="802" y="1947"/>
                  </a:lnTo>
                  <a:lnTo>
                    <a:pt x="795" y="1951"/>
                  </a:lnTo>
                  <a:lnTo>
                    <a:pt x="788" y="1954"/>
                  </a:lnTo>
                  <a:lnTo>
                    <a:pt x="782" y="1957"/>
                  </a:lnTo>
                  <a:lnTo>
                    <a:pt x="777" y="1960"/>
                  </a:lnTo>
                  <a:lnTo>
                    <a:pt x="773" y="1961"/>
                  </a:lnTo>
                  <a:lnTo>
                    <a:pt x="770" y="1964"/>
                  </a:lnTo>
                  <a:lnTo>
                    <a:pt x="769" y="1964"/>
                  </a:lnTo>
                  <a:lnTo>
                    <a:pt x="768" y="1964"/>
                  </a:lnTo>
                  <a:lnTo>
                    <a:pt x="766" y="1964"/>
                  </a:lnTo>
                  <a:lnTo>
                    <a:pt x="760" y="1962"/>
                  </a:lnTo>
                  <a:lnTo>
                    <a:pt x="753" y="1964"/>
                  </a:lnTo>
                  <a:lnTo>
                    <a:pt x="744" y="1965"/>
                  </a:lnTo>
                  <a:lnTo>
                    <a:pt x="732" y="1967"/>
                  </a:lnTo>
                  <a:lnTo>
                    <a:pt x="717" y="1970"/>
                  </a:lnTo>
                  <a:lnTo>
                    <a:pt x="701" y="1975"/>
                  </a:lnTo>
                  <a:lnTo>
                    <a:pt x="688" y="1982"/>
                  </a:lnTo>
                  <a:lnTo>
                    <a:pt x="679" y="1990"/>
                  </a:lnTo>
                  <a:lnTo>
                    <a:pt x="675" y="1999"/>
                  </a:lnTo>
                  <a:lnTo>
                    <a:pt x="671" y="2010"/>
                  </a:lnTo>
                  <a:lnTo>
                    <a:pt x="678" y="2096"/>
                  </a:lnTo>
                  <a:lnTo>
                    <a:pt x="681" y="2131"/>
                  </a:lnTo>
                  <a:lnTo>
                    <a:pt x="682" y="2132"/>
                  </a:lnTo>
                  <a:lnTo>
                    <a:pt x="684" y="2134"/>
                  </a:lnTo>
                  <a:lnTo>
                    <a:pt x="688" y="2138"/>
                  </a:lnTo>
                  <a:lnTo>
                    <a:pt x="694" y="2142"/>
                  </a:lnTo>
                  <a:lnTo>
                    <a:pt x="702" y="2148"/>
                  </a:lnTo>
                  <a:lnTo>
                    <a:pt x="712" y="2154"/>
                  </a:lnTo>
                  <a:lnTo>
                    <a:pt x="724" y="2159"/>
                  </a:lnTo>
                  <a:lnTo>
                    <a:pt x="739" y="2165"/>
                  </a:lnTo>
                  <a:lnTo>
                    <a:pt x="747" y="2176"/>
                  </a:lnTo>
                  <a:lnTo>
                    <a:pt x="753" y="2194"/>
                  </a:lnTo>
                  <a:lnTo>
                    <a:pt x="760" y="2218"/>
                  </a:lnTo>
                  <a:lnTo>
                    <a:pt x="773" y="2240"/>
                  </a:lnTo>
                  <a:lnTo>
                    <a:pt x="781" y="2249"/>
                  </a:lnTo>
                  <a:lnTo>
                    <a:pt x="790" y="2257"/>
                  </a:lnTo>
                  <a:lnTo>
                    <a:pt x="799" y="2265"/>
                  </a:lnTo>
                  <a:lnTo>
                    <a:pt x="810" y="2272"/>
                  </a:lnTo>
                  <a:lnTo>
                    <a:pt x="821" y="2278"/>
                  </a:lnTo>
                  <a:lnTo>
                    <a:pt x="833" y="2282"/>
                  </a:lnTo>
                  <a:lnTo>
                    <a:pt x="846" y="2285"/>
                  </a:lnTo>
                  <a:lnTo>
                    <a:pt x="861" y="2287"/>
                  </a:lnTo>
                  <a:lnTo>
                    <a:pt x="882" y="2287"/>
                  </a:lnTo>
                  <a:lnTo>
                    <a:pt x="906" y="2283"/>
                  </a:lnTo>
                  <a:lnTo>
                    <a:pt x="932" y="2276"/>
                  </a:lnTo>
                  <a:lnTo>
                    <a:pt x="956" y="2267"/>
                  </a:lnTo>
                  <a:lnTo>
                    <a:pt x="979" y="2257"/>
                  </a:lnTo>
                  <a:lnTo>
                    <a:pt x="997" y="2247"/>
                  </a:lnTo>
                  <a:lnTo>
                    <a:pt x="1012" y="2238"/>
                  </a:lnTo>
                  <a:lnTo>
                    <a:pt x="1019" y="2231"/>
                  </a:lnTo>
                  <a:lnTo>
                    <a:pt x="1026" y="2219"/>
                  </a:lnTo>
                  <a:lnTo>
                    <a:pt x="1033" y="2208"/>
                  </a:lnTo>
                  <a:lnTo>
                    <a:pt x="1040" y="2194"/>
                  </a:lnTo>
                  <a:lnTo>
                    <a:pt x="1046" y="2179"/>
                  </a:lnTo>
                  <a:lnTo>
                    <a:pt x="1051" y="2164"/>
                  </a:lnTo>
                  <a:lnTo>
                    <a:pt x="1056" y="2148"/>
                  </a:lnTo>
                  <a:lnTo>
                    <a:pt x="1059" y="2132"/>
                  </a:lnTo>
                  <a:lnTo>
                    <a:pt x="1061" y="2115"/>
                  </a:lnTo>
                  <a:lnTo>
                    <a:pt x="1059" y="2093"/>
                  </a:lnTo>
                  <a:lnTo>
                    <a:pt x="1055" y="2067"/>
                  </a:lnTo>
                  <a:lnTo>
                    <a:pt x="1048" y="2041"/>
                  </a:lnTo>
                  <a:lnTo>
                    <a:pt x="1040" y="2015"/>
                  </a:lnTo>
                  <a:lnTo>
                    <a:pt x="1032" y="1992"/>
                  </a:lnTo>
                  <a:lnTo>
                    <a:pt x="1025" y="1974"/>
                  </a:lnTo>
                  <a:lnTo>
                    <a:pt x="1020" y="1961"/>
                  </a:lnTo>
                  <a:lnTo>
                    <a:pt x="1018" y="1957"/>
                  </a:lnTo>
                  <a:lnTo>
                    <a:pt x="1020" y="1957"/>
                  </a:lnTo>
                  <a:lnTo>
                    <a:pt x="1026" y="1957"/>
                  </a:lnTo>
                  <a:lnTo>
                    <a:pt x="1034" y="1957"/>
                  </a:lnTo>
                  <a:lnTo>
                    <a:pt x="1046" y="1957"/>
                  </a:lnTo>
                  <a:lnTo>
                    <a:pt x="1059" y="1957"/>
                  </a:lnTo>
                  <a:lnTo>
                    <a:pt x="1074" y="1957"/>
                  </a:lnTo>
                  <a:lnTo>
                    <a:pt x="1092" y="1957"/>
                  </a:lnTo>
                  <a:lnTo>
                    <a:pt x="1109" y="1957"/>
                  </a:lnTo>
                  <a:lnTo>
                    <a:pt x="1127" y="1957"/>
                  </a:lnTo>
                  <a:lnTo>
                    <a:pt x="1145" y="1957"/>
                  </a:lnTo>
                  <a:lnTo>
                    <a:pt x="1162" y="1957"/>
                  </a:lnTo>
                  <a:lnTo>
                    <a:pt x="1178" y="1957"/>
                  </a:lnTo>
                  <a:lnTo>
                    <a:pt x="1193" y="1957"/>
                  </a:lnTo>
                  <a:lnTo>
                    <a:pt x="1206" y="1957"/>
                  </a:lnTo>
                  <a:lnTo>
                    <a:pt x="1216" y="1957"/>
                  </a:lnTo>
                  <a:lnTo>
                    <a:pt x="1224" y="1957"/>
                  </a:lnTo>
                  <a:lnTo>
                    <a:pt x="1233" y="1957"/>
                  </a:lnTo>
                  <a:lnTo>
                    <a:pt x="1244" y="1956"/>
                  </a:lnTo>
                  <a:lnTo>
                    <a:pt x="1255" y="1954"/>
                  </a:lnTo>
                  <a:lnTo>
                    <a:pt x="1268" y="1953"/>
                  </a:lnTo>
                  <a:lnTo>
                    <a:pt x="1282" y="1951"/>
                  </a:lnTo>
                  <a:lnTo>
                    <a:pt x="1296" y="1949"/>
                  </a:lnTo>
                  <a:lnTo>
                    <a:pt x="1309" y="1946"/>
                  </a:lnTo>
                  <a:lnTo>
                    <a:pt x="1324" y="1944"/>
                  </a:lnTo>
                  <a:lnTo>
                    <a:pt x="1338" y="1942"/>
                  </a:lnTo>
                  <a:lnTo>
                    <a:pt x="1352" y="1939"/>
                  </a:lnTo>
                  <a:lnTo>
                    <a:pt x="1365" y="1937"/>
                  </a:lnTo>
                  <a:lnTo>
                    <a:pt x="1377" y="1935"/>
                  </a:lnTo>
                  <a:lnTo>
                    <a:pt x="1388" y="1932"/>
                  </a:lnTo>
                  <a:lnTo>
                    <a:pt x="1398" y="1930"/>
                  </a:lnTo>
                  <a:lnTo>
                    <a:pt x="1406" y="1928"/>
                  </a:lnTo>
                  <a:lnTo>
                    <a:pt x="1412" y="1927"/>
                  </a:lnTo>
                  <a:lnTo>
                    <a:pt x="1420" y="1926"/>
                  </a:lnTo>
                  <a:lnTo>
                    <a:pt x="1431" y="1922"/>
                  </a:lnTo>
                  <a:lnTo>
                    <a:pt x="1444" y="1919"/>
                  </a:lnTo>
                  <a:lnTo>
                    <a:pt x="1459" y="1915"/>
                  </a:lnTo>
                  <a:lnTo>
                    <a:pt x="1474" y="1911"/>
                  </a:lnTo>
                  <a:lnTo>
                    <a:pt x="1488" y="1905"/>
                  </a:lnTo>
                  <a:lnTo>
                    <a:pt x="1502" y="1899"/>
                  </a:lnTo>
                  <a:lnTo>
                    <a:pt x="1513" y="1893"/>
                  </a:lnTo>
                  <a:lnTo>
                    <a:pt x="1516" y="1889"/>
                  </a:lnTo>
                  <a:lnTo>
                    <a:pt x="1518" y="1878"/>
                  </a:lnTo>
                  <a:lnTo>
                    <a:pt x="1519" y="1864"/>
                  </a:lnTo>
                  <a:lnTo>
                    <a:pt x="1517" y="1851"/>
                  </a:lnTo>
                  <a:lnTo>
                    <a:pt x="1511" y="1839"/>
                  </a:lnTo>
                  <a:lnTo>
                    <a:pt x="1504" y="1833"/>
                  </a:lnTo>
                  <a:lnTo>
                    <a:pt x="1497" y="1832"/>
                  </a:lnTo>
                  <a:lnTo>
                    <a:pt x="1494" y="1832"/>
                  </a:lnTo>
                  <a:lnTo>
                    <a:pt x="1494" y="17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6" name="Freeform 9"/>
            <p:cNvSpPr>
              <a:spLocks/>
            </p:cNvSpPr>
            <p:nvPr/>
          </p:nvSpPr>
          <p:spPr bwMode="auto">
            <a:xfrm>
              <a:off x="4546" y="2772"/>
              <a:ext cx="84" cy="604"/>
            </a:xfrm>
            <a:custGeom>
              <a:avLst/>
              <a:gdLst>
                <a:gd name="T0" fmla="*/ 2 w 168"/>
                <a:gd name="T1" fmla="*/ 37 h 1208"/>
                <a:gd name="T2" fmla="*/ 3 w 168"/>
                <a:gd name="T3" fmla="*/ 36 h 1208"/>
                <a:gd name="T4" fmla="*/ 2 w 168"/>
                <a:gd name="T5" fmla="*/ 5 h 1208"/>
                <a:gd name="T6" fmla="*/ 1 w 168"/>
                <a:gd name="T7" fmla="*/ 5 h 1208"/>
                <a:gd name="T8" fmla="*/ 1 w 168"/>
                <a:gd name="T9" fmla="*/ 4 h 1208"/>
                <a:gd name="T10" fmla="*/ 2 w 168"/>
                <a:gd name="T11" fmla="*/ 4 h 1208"/>
                <a:gd name="T12" fmla="*/ 0 w 168"/>
                <a:gd name="T13" fmla="*/ 2 h 1208"/>
                <a:gd name="T14" fmla="*/ 1 w 168"/>
                <a:gd name="T15" fmla="*/ 1 h 1208"/>
                <a:gd name="T16" fmla="*/ 2 w 168"/>
                <a:gd name="T17" fmla="*/ 0 h 1208"/>
                <a:gd name="T18" fmla="*/ 2 w 168"/>
                <a:gd name="T19" fmla="*/ 1 h 1208"/>
                <a:gd name="T20" fmla="*/ 2 w 168"/>
                <a:gd name="T21" fmla="*/ 1 h 1208"/>
                <a:gd name="T22" fmla="*/ 2 w 168"/>
                <a:gd name="T23" fmla="*/ 1 h 1208"/>
                <a:gd name="T24" fmla="*/ 3 w 168"/>
                <a:gd name="T25" fmla="*/ 1 h 1208"/>
                <a:gd name="T26" fmla="*/ 3 w 168"/>
                <a:gd name="T27" fmla="*/ 1 h 1208"/>
                <a:gd name="T28" fmla="*/ 3 w 168"/>
                <a:gd name="T29" fmla="*/ 2 h 1208"/>
                <a:gd name="T30" fmla="*/ 3 w 168"/>
                <a:gd name="T31" fmla="*/ 2 h 1208"/>
                <a:gd name="T32" fmla="*/ 3 w 168"/>
                <a:gd name="T33" fmla="*/ 2 h 1208"/>
                <a:gd name="T34" fmla="*/ 4 w 168"/>
                <a:gd name="T35" fmla="*/ 3 h 1208"/>
                <a:gd name="T36" fmla="*/ 4 w 168"/>
                <a:gd name="T37" fmla="*/ 3 h 1208"/>
                <a:gd name="T38" fmla="*/ 4 w 168"/>
                <a:gd name="T39" fmla="*/ 3 h 1208"/>
                <a:gd name="T40" fmla="*/ 4 w 168"/>
                <a:gd name="T41" fmla="*/ 4 h 1208"/>
                <a:gd name="T42" fmla="*/ 6 w 168"/>
                <a:gd name="T43" fmla="*/ 37 h 1208"/>
                <a:gd name="T44" fmla="*/ 4 w 168"/>
                <a:gd name="T45" fmla="*/ 38 h 1208"/>
                <a:gd name="T46" fmla="*/ 2 w 168"/>
                <a:gd name="T47" fmla="*/ 37 h 120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168" h="1208">
                  <a:moveTo>
                    <a:pt x="47" y="1171"/>
                  </a:moveTo>
                  <a:lnTo>
                    <a:pt x="94" y="1135"/>
                  </a:lnTo>
                  <a:lnTo>
                    <a:pt x="40" y="151"/>
                  </a:lnTo>
                  <a:lnTo>
                    <a:pt x="20" y="136"/>
                  </a:lnTo>
                  <a:lnTo>
                    <a:pt x="28" y="118"/>
                  </a:lnTo>
                  <a:lnTo>
                    <a:pt x="38" y="101"/>
                  </a:lnTo>
                  <a:lnTo>
                    <a:pt x="0" y="52"/>
                  </a:lnTo>
                  <a:lnTo>
                    <a:pt x="9" y="21"/>
                  </a:lnTo>
                  <a:lnTo>
                    <a:pt x="50" y="0"/>
                  </a:lnTo>
                  <a:lnTo>
                    <a:pt x="51" y="3"/>
                  </a:lnTo>
                  <a:lnTo>
                    <a:pt x="56" y="7"/>
                  </a:lnTo>
                  <a:lnTo>
                    <a:pt x="63" y="14"/>
                  </a:lnTo>
                  <a:lnTo>
                    <a:pt x="70" y="22"/>
                  </a:lnTo>
                  <a:lnTo>
                    <a:pt x="78" y="30"/>
                  </a:lnTo>
                  <a:lnTo>
                    <a:pt x="86" y="40"/>
                  </a:lnTo>
                  <a:lnTo>
                    <a:pt x="92" y="47"/>
                  </a:lnTo>
                  <a:lnTo>
                    <a:pt x="96" y="52"/>
                  </a:lnTo>
                  <a:lnTo>
                    <a:pt x="102" y="65"/>
                  </a:lnTo>
                  <a:lnTo>
                    <a:pt x="107" y="82"/>
                  </a:lnTo>
                  <a:lnTo>
                    <a:pt x="109" y="96"/>
                  </a:lnTo>
                  <a:lnTo>
                    <a:pt x="110" y="102"/>
                  </a:lnTo>
                  <a:lnTo>
                    <a:pt x="168" y="1164"/>
                  </a:lnTo>
                  <a:lnTo>
                    <a:pt x="100" y="1208"/>
                  </a:lnTo>
                  <a:lnTo>
                    <a:pt x="47" y="117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7" name="Freeform 10"/>
            <p:cNvSpPr>
              <a:spLocks/>
            </p:cNvSpPr>
            <p:nvPr/>
          </p:nvSpPr>
          <p:spPr bwMode="auto">
            <a:xfrm>
              <a:off x="4412" y="2485"/>
              <a:ext cx="176" cy="106"/>
            </a:xfrm>
            <a:custGeom>
              <a:avLst/>
              <a:gdLst>
                <a:gd name="T0" fmla="*/ 3 w 352"/>
                <a:gd name="T1" fmla="*/ 1 h 210"/>
                <a:gd name="T2" fmla="*/ 1 w 352"/>
                <a:gd name="T3" fmla="*/ 3 h 210"/>
                <a:gd name="T4" fmla="*/ 0 w 352"/>
                <a:gd name="T5" fmla="*/ 4 h 210"/>
                <a:gd name="T6" fmla="*/ 4 w 352"/>
                <a:gd name="T7" fmla="*/ 4 h 210"/>
                <a:gd name="T8" fmla="*/ 5 w 352"/>
                <a:gd name="T9" fmla="*/ 5 h 210"/>
                <a:gd name="T10" fmla="*/ 4 w 352"/>
                <a:gd name="T11" fmla="*/ 5 h 210"/>
                <a:gd name="T12" fmla="*/ 5 w 352"/>
                <a:gd name="T13" fmla="*/ 7 h 210"/>
                <a:gd name="T14" fmla="*/ 6 w 352"/>
                <a:gd name="T15" fmla="*/ 7 h 210"/>
                <a:gd name="T16" fmla="*/ 7 w 352"/>
                <a:gd name="T17" fmla="*/ 6 h 210"/>
                <a:gd name="T18" fmla="*/ 8 w 352"/>
                <a:gd name="T19" fmla="*/ 6 h 210"/>
                <a:gd name="T20" fmla="*/ 9 w 352"/>
                <a:gd name="T21" fmla="*/ 7 h 210"/>
                <a:gd name="T22" fmla="*/ 10 w 352"/>
                <a:gd name="T23" fmla="*/ 7 h 210"/>
                <a:gd name="T24" fmla="*/ 11 w 352"/>
                <a:gd name="T25" fmla="*/ 7 h 210"/>
                <a:gd name="T26" fmla="*/ 11 w 352"/>
                <a:gd name="T27" fmla="*/ 6 h 210"/>
                <a:gd name="T28" fmla="*/ 11 w 352"/>
                <a:gd name="T29" fmla="*/ 5 h 210"/>
                <a:gd name="T30" fmla="*/ 11 w 352"/>
                <a:gd name="T31" fmla="*/ 3 h 210"/>
                <a:gd name="T32" fmla="*/ 9 w 352"/>
                <a:gd name="T33" fmla="*/ 1 h 210"/>
                <a:gd name="T34" fmla="*/ 6 w 352"/>
                <a:gd name="T35" fmla="*/ 1 h 210"/>
                <a:gd name="T36" fmla="*/ 5 w 352"/>
                <a:gd name="T37" fmla="*/ 0 h 210"/>
                <a:gd name="T38" fmla="*/ 3 w 352"/>
                <a:gd name="T39" fmla="*/ 1 h 21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52" h="210">
                  <a:moveTo>
                    <a:pt x="83" y="12"/>
                  </a:moveTo>
                  <a:lnTo>
                    <a:pt x="14" y="73"/>
                  </a:lnTo>
                  <a:lnTo>
                    <a:pt x="0" y="125"/>
                  </a:lnTo>
                  <a:lnTo>
                    <a:pt x="127" y="115"/>
                  </a:lnTo>
                  <a:lnTo>
                    <a:pt x="155" y="141"/>
                  </a:lnTo>
                  <a:lnTo>
                    <a:pt x="111" y="159"/>
                  </a:lnTo>
                  <a:lnTo>
                    <a:pt x="135" y="200"/>
                  </a:lnTo>
                  <a:lnTo>
                    <a:pt x="171" y="200"/>
                  </a:lnTo>
                  <a:lnTo>
                    <a:pt x="220" y="183"/>
                  </a:lnTo>
                  <a:lnTo>
                    <a:pt x="250" y="177"/>
                  </a:lnTo>
                  <a:lnTo>
                    <a:pt x="264" y="208"/>
                  </a:lnTo>
                  <a:lnTo>
                    <a:pt x="294" y="202"/>
                  </a:lnTo>
                  <a:lnTo>
                    <a:pt x="324" y="210"/>
                  </a:lnTo>
                  <a:lnTo>
                    <a:pt x="352" y="177"/>
                  </a:lnTo>
                  <a:lnTo>
                    <a:pt x="341" y="139"/>
                  </a:lnTo>
                  <a:lnTo>
                    <a:pt x="341" y="70"/>
                  </a:lnTo>
                  <a:lnTo>
                    <a:pt x="258" y="21"/>
                  </a:lnTo>
                  <a:lnTo>
                    <a:pt x="190" y="24"/>
                  </a:lnTo>
                  <a:lnTo>
                    <a:pt x="141" y="0"/>
                  </a:lnTo>
                  <a:lnTo>
                    <a:pt x="83" y="12"/>
                  </a:lnTo>
                  <a:close/>
                </a:path>
              </a:pathLst>
            </a:custGeom>
            <a:solidFill>
              <a:srgbClr val="198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8" name="Freeform 11"/>
            <p:cNvSpPr>
              <a:spLocks/>
            </p:cNvSpPr>
            <p:nvPr/>
          </p:nvSpPr>
          <p:spPr bwMode="auto">
            <a:xfrm>
              <a:off x="4668" y="2704"/>
              <a:ext cx="395" cy="374"/>
            </a:xfrm>
            <a:custGeom>
              <a:avLst/>
              <a:gdLst>
                <a:gd name="T0" fmla="*/ 1 w 791"/>
                <a:gd name="T1" fmla="*/ 2 h 747"/>
                <a:gd name="T2" fmla="*/ 0 w 791"/>
                <a:gd name="T3" fmla="*/ 2 h 747"/>
                <a:gd name="T4" fmla="*/ 0 w 791"/>
                <a:gd name="T5" fmla="*/ 3 h 747"/>
                <a:gd name="T6" fmla="*/ 0 w 791"/>
                <a:gd name="T7" fmla="*/ 3 h 747"/>
                <a:gd name="T8" fmla="*/ 0 w 791"/>
                <a:gd name="T9" fmla="*/ 5 h 747"/>
                <a:gd name="T10" fmla="*/ 1 w 791"/>
                <a:gd name="T11" fmla="*/ 5 h 747"/>
                <a:gd name="T12" fmla="*/ 1 w 791"/>
                <a:gd name="T13" fmla="*/ 16 h 747"/>
                <a:gd name="T14" fmla="*/ 2 w 791"/>
                <a:gd name="T15" fmla="*/ 18 h 747"/>
                <a:gd name="T16" fmla="*/ 2 w 791"/>
                <a:gd name="T17" fmla="*/ 24 h 747"/>
                <a:gd name="T18" fmla="*/ 24 w 791"/>
                <a:gd name="T19" fmla="*/ 23 h 747"/>
                <a:gd name="T20" fmla="*/ 23 w 791"/>
                <a:gd name="T21" fmla="*/ 16 h 747"/>
                <a:gd name="T22" fmla="*/ 24 w 791"/>
                <a:gd name="T23" fmla="*/ 15 h 747"/>
                <a:gd name="T24" fmla="*/ 24 w 791"/>
                <a:gd name="T25" fmla="*/ 14 h 747"/>
                <a:gd name="T26" fmla="*/ 23 w 791"/>
                <a:gd name="T27" fmla="*/ 3 h 747"/>
                <a:gd name="T28" fmla="*/ 24 w 791"/>
                <a:gd name="T29" fmla="*/ 3 h 747"/>
                <a:gd name="T30" fmla="*/ 23 w 791"/>
                <a:gd name="T31" fmla="*/ 2 h 747"/>
                <a:gd name="T32" fmla="*/ 23 w 791"/>
                <a:gd name="T33" fmla="*/ 0 h 747"/>
                <a:gd name="T34" fmla="*/ 11 w 791"/>
                <a:gd name="T35" fmla="*/ 2 h 747"/>
                <a:gd name="T36" fmla="*/ 4 w 791"/>
                <a:gd name="T37" fmla="*/ 2 h 747"/>
                <a:gd name="T38" fmla="*/ 1 w 791"/>
                <a:gd name="T39" fmla="*/ 2 h 747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791" h="747">
                  <a:moveTo>
                    <a:pt x="38" y="33"/>
                  </a:moveTo>
                  <a:lnTo>
                    <a:pt x="3" y="62"/>
                  </a:lnTo>
                  <a:lnTo>
                    <a:pt x="0" y="81"/>
                  </a:lnTo>
                  <a:lnTo>
                    <a:pt x="17" y="87"/>
                  </a:lnTo>
                  <a:lnTo>
                    <a:pt x="16" y="129"/>
                  </a:lnTo>
                  <a:lnTo>
                    <a:pt x="39" y="139"/>
                  </a:lnTo>
                  <a:lnTo>
                    <a:pt x="41" y="490"/>
                  </a:lnTo>
                  <a:lnTo>
                    <a:pt x="76" y="573"/>
                  </a:lnTo>
                  <a:lnTo>
                    <a:pt x="77" y="747"/>
                  </a:lnTo>
                  <a:lnTo>
                    <a:pt x="768" y="722"/>
                  </a:lnTo>
                  <a:lnTo>
                    <a:pt x="767" y="495"/>
                  </a:lnTo>
                  <a:lnTo>
                    <a:pt x="791" y="457"/>
                  </a:lnTo>
                  <a:lnTo>
                    <a:pt x="775" y="420"/>
                  </a:lnTo>
                  <a:lnTo>
                    <a:pt x="762" y="87"/>
                  </a:lnTo>
                  <a:lnTo>
                    <a:pt x="783" y="74"/>
                  </a:lnTo>
                  <a:lnTo>
                    <a:pt x="762" y="50"/>
                  </a:lnTo>
                  <a:lnTo>
                    <a:pt x="762" y="0"/>
                  </a:lnTo>
                  <a:lnTo>
                    <a:pt x="383" y="45"/>
                  </a:lnTo>
                  <a:lnTo>
                    <a:pt x="140" y="33"/>
                  </a:lnTo>
                  <a:lnTo>
                    <a:pt x="38" y="33"/>
                  </a:lnTo>
                  <a:close/>
                </a:path>
              </a:pathLst>
            </a:custGeom>
            <a:solidFill>
              <a:srgbClr val="D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49" name="Freeform 12"/>
            <p:cNvSpPr>
              <a:spLocks/>
            </p:cNvSpPr>
            <p:nvPr/>
          </p:nvSpPr>
          <p:spPr bwMode="auto">
            <a:xfrm>
              <a:off x="4481" y="2506"/>
              <a:ext cx="94" cy="54"/>
            </a:xfrm>
            <a:custGeom>
              <a:avLst/>
              <a:gdLst>
                <a:gd name="T0" fmla="*/ 1 w 189"/>
                <a:gd name="T1" fmla="*/ 2 h 107"/>
                <a:gd name="T2" fmla="*/ 1 w 189"/>
                <a:gd name="T3" fmla="*/ 4 h 107"/>
                <a:gd name="T4" fmla="*/ 2 w 189"/>
                <a:gd name="T5" fmla="*/ 4 h 107"/>
                <a:gd name="T6" fmla="*/ 2 w 189"/>
                <a:gd name="T7" fmla="*/ 2 h 107"/>
                <a:gd name="T8" fmla="*/ 2 w 189"/>
                <a:gd name="T9" fmla="*/ 2 h 107"/>
                <a:gd name="T10" fmla="*/ 2 w 189"/>
                <a:gd name="T11" fmla="*/ 2 h 107"/>
                <a:gd name="T12" fmla="*/ 2 w 189"/>
                <a:gd name="T13" fmla="*/ 2 h 107"/>
                <a:gd name="T14" fmla="*/ 2 w 189"/>
                <a:gd name="T15" fmla="*/ 2 h 107"/>
                <a:gd name="T16" fmla="*/ 3 w 189"/>
                <a:gd name="T17" fmla="*/ 2 h 107"/>
                <a:gd name="T18" fmla="*/ 3 w 189"/>
                <a:gd name="T19" fmla="*/ 2 h 107"/>
                <a:gd name="T20" fmla="*/ 3 w 189"/>
                <a:gd name="T21" fmla="*/ 2 h 107"/>
                <a:gd name="T22" fmla="*/ 3 w 189"/>
                <a:gd name="T23" fmla="*/ 2 h 107"/>
                <a:gd name="T24" fmla="*/ 3 w 189"/>
                <a:gd name="T25" fmla="*/ 2 h 107"/>
                <a:gd name="T26" fmla="*/ 3 w 189"/>
                <a:gd name="T27" fmla="*/ 2 h 107"/>
                <a:gd name="T28" fmla="*/ 3 w 189"/>
                <a:gd name="T29" fmla="*/ 2 h 107"/>
                <a:gd name="T30" fmla="*/ 4 w 189"/>
                <a:gd name="T31" fmla="*/ 2 h 107"/>
                <a:gd name="T32" fmla="*/ 4 w 189"/>
                <a:gd name="T33" fmla="*/ 2 h 107"/>
                <a:gd name="T34" fmla="*/ 4 w 189"/>
                <a:gd name="T35" fmla="*/ 2 h 107"/>
                <a:gd name="T36" fmla="*/ 4 w 189"/>
                <a:gd name="T37" fmla="*/ 2 h 107"/>
                <a:gd name="T38" fmla="*/ 5 w 189"/>
                <a:gd name="T39" fmla="*/ 2 h 107"/>
                <a:gd name="T40" fmla="*/ 5 w 189"/>
                <a:gd name="T41" fmla="*/ 1 h 107"/>
                <a:gd name="T42" fmla="*/ 5 w 189"/>
                <a:gd name="T43" fmla="*/ 1 h 107"/>
                <a:gd name="T44" fmla="*/ 3 w 189"/>
                <a:gd name="T45" fmla="*/ 0 h 107"/>
                <a:gd name="T46" fmla="*/ 3 w 189"/>
                <a:gd name="T47" fmla="*/ 0 h 107"/>
                <a:gd name="T48" fmla="*/ 2 w 189"/>
                <a:gd name="T49" fmla="*/ 1 h 107"/>
                <a:gd name="T50" fmla="*/ 2 w 189"/>
                <a:gd name="T51" fmla="*/ 1 h 107"/>
                <a:gd name="T52" fmla="*/ 2 w 189"/>
                <a:gd name="T53" fmla="*/ 1 h 107"/>
                <a:gd name="T54" fmla="*/ 2 w 189"/>
                <a:gd name="T55" fmla="*/ 1 h 107"/>
                <a:gd name="T56" fmla="*/ 2 w 189"/>
                <a:gd name="T57" fmla="*/ 1 h 107"/>
                <a:gd name="T58" fmla="*/ 2 w 189"/>
                <a:gd name="T59" fmla="*/ 1 h 107"/>
                <a:gd name="T60" fmla="*/ 2 w 189"/>
                <a:gd name="T61" fmla="*/ 1 h 107"/>
                <a:gd name="T62" fmla="*/ 1 w 189"/>
                <a:gd name="T63" fmla="*/ 1 h 107"/>
                <a:gd name="T64" fmla="*/ 1 w 189"/>
                <a:gd name="T65" fmla="*/ 1 h 107"/>
                <a:gd name="T66" fmla="*/ 1 w 189"/>
                <a:gd name="T67" fmla="*/ 1 h 107"/>
                <a:gd name="T68" fmla="*/ 0 w 189"/>
                <a:gd name="T69" fmla="*/ 1 h 107"/>
                <a:gd name="T70" fmla="*/ 0 w 189"/>
                <a:gd name="T71" fmla="*/ 1 h 107"/>
                <a:gd name="T72" fmla="*/ 0 w 189"/>
                <a:gd name="T73" fmla="*/ 1 h 107"/>
                <a:gd name="T74" fmla="*/ 0 w 189"/>
                <a:gd name="T75" fmla="*/ 1 h 107"/>
                <a:gd name="T76" fmla="*/ 0 w 189"/>
                <a:gd name="T77" fmla="*/ 1 h 107"/>
                <a:gd name="T78" fmla="*/ 1 w 189"/>
                <a:gd name="T79" fmla="*/ 2 h 10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89" h="107">
                  <a:moveTo>
                    <a:pt x="38" y="44"/>
                  </a:moveTo>
                  <a:lnTo>
                    <a:pt x="48" y="107"/>
                  </a:lnTo>
                  <a:lnTo>
                    <a:pt x="65" y="97"/>
                  </a:lnTo>
                  <a:lnTo>
                    <a:pt x="65" y="42"/>
                  </a:lnTo>
                  <a:lnTo>
                    <a:pt x="87" y="36"/>
                  </a:lnTo>
                  <a:lnTo>
                    <a:pt x="88" y="38"/>
                  </a:lnTo>
                  <a:lnTo>
                    <a:pt x="90" y="45"/>
                  </a:lnTo>
                  <a:lnTo>
                    <a:pt x="94" y="52"/>
                  </a:lnTo>
                  <a:lnTo>
                    <a:pt x="97" y="56"/>
                  </a:lnTo>
                  <a:lnTo>
                    <a:pt x="104" y="56"/>
                  </a:lnTo>
                  <a:lnTo>
                    <a:pt x="110" y="52"/>
                  </a:lnTo>
                  <a:lnTo>
                    <a:pt x="112" y="45"/>
                  </a:lnTo>
                  <a:lnTo>
                    <a:pt x="113" y="42"/>
                  </a:lnTo>
                  <a:lnTo>
                    <a:pt x="118" y="40"/>
                  </a:lnTo>
                  <a:lnTo>
                    <a:pt x="127" y="38"/>
                  </a:lnTo>
                  <a:lnTo>
                    <a:pt x="137" y="38"/>
                  </a:lnTo>
                  <a:lnTo>
                    <a:pt x="144" y="42"/>
                  </a:lnTo>
                  <a:lnTo>
                    <a:pt x="149" y="44"/>
                  </a:lnTo>
                  <a:lnTo>
                    <a:pt x="157" y="40"/>
                  </a:lnTo>
                  <a:lnTo>
                    <a:pt x="163" y="35"/>
                  </a:lnTo>
                  <a:lnTo>
                    <a:pt x="166" y="32"/>
                  </a:lnTo>
                  <a:lnTo>
                    <a:pt x="189" y="29"/>
                  </a:lnTo>
                  <a:lnTo>
                    <a:pt x="99" y="0"/>
                  </a:lnTo>
                  <a:lnTo>
                    <a:pt x="98" y="0"/>
                  </a:lnTo>
                  <a:lnTo>
                    <a:pt x="95" y="2"/>
                  </a:lnTo>
                  <a:lnTo>
                    <a:pt x="89" y="3"/>
                  </a:lnTo>
                  <a:lnTo>
                    <a:pt x="83" y="6"/>
                  </a:lnTo>
                  <a:lnTo>
                    <a:pt x="77" y="9"/>
                  </a:lnTo>
                  <a:lnTo>
                    <a:pt x="72" y="12"/>
                  </a:lnTo>
                  <a:lnTo>
                    <a:pt x="66" y="14"/>
                  </a:lnTo>
                  <a:lnTo>
                    <a:pt x="64" y="16"/>
                  </a:lnTo>
                  <a:lnTo>
                    <a:pt x="59" y="17"/>
                  </a:lnTo>
                  <a:lnTo>
                    <a:pt x="51" y="20"/>
                  </a:lnTo>
                  <a:lnTo>
                    <a:pt x="41" y="22"/>
                  </a:lnTo>
                  <a:lnTo>
                    <a:pt x="30" y="24"/>
                  </a:lnTo>
                  <a:lnTo>
                    <a:pt x="19" y="25"/>
                  </a:lnTo>
                  <a:lnTo>
                    <a:pt x="10" y="28"/>
                  </a:lnTo>
                  <a:lnTo>
                    <a:pt x="3" y="29"/>
                  </a:lnTo>
                  <a:lnTo>
                    <a:pt x="0" y="29"/>
                  </a:lnTo>
                  <a:lnTo>
                    <a:pt x="38" y="44"/>
                  </a:lnTo>
                  <a:close/>
                </a:path>
              </a:pathLst>
            </a:custGeom>
            <a:solidFill>
              <a:srgbClr val="B2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0" name="Freeform 13"/>
            <p:cNvSpPr>
              <a:spLocks/>
            </p:cNvSpPr>
            <p:nvPr/>
          </p:nvSpPr>
          <p:spPr bwMode="auto">
            <a:xfrm>
              <a:off x="4370" y="2480"/>
              <a:ext cx="81" cy="81"/>
            </a:xfrm>
            <a:custGeom>
              <a:avLst/>
              <a:gdLst>
                <a:gd name="T0" fmla="*/ 4 w 162"/>
                <a:gd name="T1" fmla="*/ 0 h 163"/>
                <a:gd name="T2" fmla="*/ 4 w 162"/>
                <a:gd name="T3" fmla="*/ 0 h 163"/>
                <a:gd name="T4" fmla="*/ 4 w 162"/>
                <a:gd name="T5" fmla="*/ 0 h 163"/>
                <a:gd name="T6" fmla="*/ 3 w 162"/>
                <a:gd name="T7" fmla="*/ 0 h 163"/>
                <a:gd name="T8" fmla="*/ 3 w 162"/>
                <a:gd name="T9" fmla="*/ 0 h 163"/>
                <a:gd name="T10" fmla="*/ 3 w 162"/>
                <a:gd name="T11" fmla="*/ 0 h 163"/>
                <a:gd name="T12" fmla="*/ 2 w 162"/>
                <a:gd name="T13" fmla="*/ 1 h 163"/>
                <a:gd name="T14" fmla="*/ 2 w 162"/>
                <a:gd name="T15" fmla="*/ 1 h 163"/>
                <a:gd name="T16" fmla="*/ 2 w 162"/>
                <a:gd name="T17" fmla="*/ 1 h 163"/>
                <a:gd name="T18" fmla="*/ 2 w 162"/>
                <a:gd name="T19" fmla="*/ 1 h 163"/>
                <a:gd name="T20" fmla="*/ 2 w 162"/>
                <a:gd name="T21" fmla="*/ 1 h 163"/>
                <a:gd name="T22" fmla="*/ 1 w 162"/>
                <a:gd name="T23" fmla="*/ 2 h 163"/>
                <a:gd name="T24" fmla="*/ 1 w 162"/>
                <a:gd name="T25" fmla="*/ 2 h 163"/>
                <a:gd name="T26" fmla="*/ 1 w 162"/>
                <a:gd name="T27" fmla="*/ 2 h 163"/>
                <a:gd name="T28" fmla="*/ 1 w 162"/>
                <a:gd name="T29" fmla="*/ 2 h 163"/>
                <a:gd name="T30" fmla="*/ 1 w 162"/>
                <a:gd name="T31" fmla="*/ 3 h 163"/>
                <a:gd name="T32" fmla="*/ 1 w 162"/>
                <a:gd name="T33" fmla="*/ 3 h 163"/>
                <a:gd name="T34" fmla="*/ 1 w 162"/>
                <a:gd name="T35" fmla="*/ 3 h 163"/>
                <a:gd name="T36" fmla="*/ 1 w 162"/>
                <a:gd name="T37" fmla="*/ 4 h 163"/>
                <a:gd name="T38" fmla="*/ 1 w 162"/>
                <a:gd name="T39" fmla="*/ 4 h 163"/>
                <a:gd name="T40" fmla="*/ 0 w 162"/>
                <a:gd name="T41" fmla="*/ 4 h 163"/>
                <a:gd name="T42" fmla="*/ 2 w 162"/>
                <a:gd name="T43" fmla="*/ 5 h 163"/>
                <a:gd name="T44" fmla="*/ 4 w 162"/>
                <a:gd name="T45" fmla="*/ 2 h 163"/>
                <a:gd name="T46" fmla="*/ 6 w 162"/>
                <a:gd name="T47" fmla="*/ 0 h 163"/>
                <a:gd name="T48" fmla="*/ 4 w 162"/>
                <a:gd name="T49" fmla="*/ 0 h 163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162" h="163">
                  <a:moveTo>
                    <a:pt x="111" y="0"/>
                  </a:moveTo>
                  <a:lnTo>
                    <a:pt x="108" y="1"/>
                  </a:lnTo>
                  <a:lnTo>
                    <a:pt x="101" y="6"/>
                  </a:lnTo>
                  <a:lnTo>
                    <a:pt x="91" y="12"/>
                  </a:lnTo>
                  <a:lnTo>
                    <a:pt x="80" y="18"/>
                  </a:lnTo>
                  <a:lnTo>
                    <a:pt x="68" y="25"/>
                  </a:lnTo>
                  <a:lnTo>
                    <a:pt x="56" y="32"/>
                  </a:lnTo>
                  <a:lnTo>
                    <a:pt x="48" y="39"/>
                  </a:lnTo>
                  <a:lnTo>
                    <a:pt x="44" y="44"/>
                  </a:lnTo>
                  <a:lnTo>
                    <a:pt x="41" y="50"/>
                  </a:lnTo>
                  <a:lnTo>
                    <a:pt x="36" y="56"/>
                  </a:lnTo>
                  <a:lnTo>
                    <a:pt x="30" y="66"/>
                  </a:lnTo>
                  <a:lnTo>
                    <a:pt x="24" y="76"/>
                  </a:lnTo>
                  <a:lnTo>
                    <a:pt x="17" y="85"/>
                  </a:lnTo>
                  <a:lnTo>
                    <a:pt x="12" y="95"/>
                  </a:lnTo>
                  <a:lnTo>
                    <a:pt x="8" y="104"/>
                  </a:lnTo>
                  <a:lnTo>
                    <a:pt x="6" y="109"/>
                  </a:lnTo>
                  <a:lnTo>
                    <a:pt x="3" y="122"/>
                  </a:lnTo>
                  <a:lnTo>
                    <a:pt x="2" y="135"/>
                  </a:lnTo>
                  <a:lnTo>
                    <a:pt x="1" y="146"/>
                  </a:lnTo>
                  <a:lnTo>
                    <a:pt x="0" y="151"/>
                  </a:lnTo>
                  <a:lnTo>
                    <a:pt x="61" y="163"/>
                  </a:lnTo>
                  <a:lnTo>
                    <a:pt x="113" y="80"/>
                  </a:lnTo>
                  <a:lnTo>
                    <a:pt x="162" y="2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2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1" name="Freeform 14"/>
            <p:cNvSpPr>
              <a:spLocks/>
            </p:cNvSpPr>
            <p:nvPr/>
          </p:nvSpPr>
          <p:spPr bwMode="auto">
            <a:xfrm>
              <a:off x="5055" y="3267"/>
              <a:ext cx="81" cy="70"/>
            </a:xfrm>
            <a:custGeom>
              <a:avLst/>
              <a:gdLst>
                <a:gd name="T0" fmla="*/ 1 w 161"/>
                <a:gd name="T1" fmla="*/ 0 h 142"/>
                <a:gd name="T2" fmla="*/ 6 w 161"/>
                <a:gd name="T3" fmla="*/ 1 h 142"/>
                <a:gd name="T4" fmla="*/ 3 w 161"/>
                <a:gd name="T5" fmla="*/ 4 h 142"/>
                <a:gd name="T6" fmla="*/ 0 w 161"/>
                <a:gd name="T7" fmla="*/ 2 h 142"/>
                <a:gd name="T8" fmla="*/ 1 w 161"/>
                <a:gd name="T9" fmla="*/ 0 h 1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61" h="142">
                  <a:moveTo>
                    <a:pt x="3" y="0"/>
                  </a:moveTo>
                  <a:lnTo>
                    <a:pt x="161" y="55"/>
                  </a:lnTo>
                  <a:lnTo>
                    <a:pt x="93" y="142"/>
                  </a:lnTo>
                  <a:lnTo>
                    <a:pt x="0" y="8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2" name="Freeform 15"/>
            <p:cNvSpPr>
              <a:spLocks/>
            </p:cNvSpPr>
            <p:nvPr/>
          </p:nvSpPr>
          <p:spPr bwMode="auto">
            <a:xfrm>
              <a:off x="4628" y="3213"/>
              <a:ext cx="68" cy="106"/>
            </a:xfrm>
            <a:custGeom>
              <a:avLst/>
              <a:gdLst>
                <a:gd name="T0" fmla="*/ 0 w 136"/>
                <a:gd name="T1" fmla="*/ 4 h 212"/>
                <a:gd name="T2" fmla="*/ 1 w 136"/>
                <a:gd name="T3" fmla="*/ 7 h 212"/>
                <a:gd name="T4" fmla="*/ 2 w 136"/>
                <a:gd name="T5" fmla="*/ 6 h 212"/>
                <a:gd name="T6" fmla="*/ 4 w 136"/>
                <a:gd name="T7" fmla="*/ 6 h 212"/>
                <a:gd name="T8" fmla="*/ 5 w 136"/>
                <a:gd name="T9" fmla="*/ 6 h 212"/>
                <a:gd name="T10" fmla="*/ 4 w 136"/>
                <a:gd name="T11" fmla="*/ 0 h 212"/>
                <a:gd name="T12" fmla="*/ 0 w 136"/>
                <a:gd name="T13" fmla="*/ 1 h 212"/>
                <a:gd name="T14" fmla="*/ 0 w 136"/>
                <a:gd name="T15" fmla="*/ 4 h 2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36" h="212">
                  <a:moveTo>
                    <a:pt x="0" y="128"/>
                  </a:moveTo>
                  <a:lnTo>
                    <a:pt x="2" y="212"/>
                  </a:lnTo>
                  <a:lnTo>
                    <a:pt x="60" y="181"/>
                  </a:lnTo>
                  <a:lnTo>
                    <a:pt x="101" y="166"/>
                  </a:lnTo>
                  <a:lnTo>
                    <a:pt x="136" y="176"/>
                  </a:lnTo>
                  <a:lnTo>
                    <a:pt x="128" y="0"/>
                  </a:lnTo>
                  <a:lnTo>
                    <a:pt x="0" y="26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3" name="Freeform 16"/>
            <p:cNvSpPr>
              <a:spLocks/>
            </p:cNvSpPr>
            <p:nvPr/>
          </p:nvSpPr>
          <p:spPr bwMode="auto">
            <a:xfrm>
              <a:off x="4320" y="2400"/>
              <a:ext cx="778" cy="1137"/>
            </a:xfrm>
            <a:custGeom>
              <a:avLst/>
              <a:gdLst>
                <a:gd name="T0" fmla="*/ 31 w 1556"/>
                <a:gd name="T1" fmla="*/ 24 h 2274"/>
                <a:gd name="T2" fmla="*/ 22 w 1556"/>
                <a:gd name="T3" fmla="*/ 22 h 2274"/>
                <a:gd name="T4" fmla="*/ 46 w 1556"/>
                <a:gd name="T5" fmla="*/ 22 h 2274"/>
                <a:gd name="T6" fmla="*/ 41 w 1556"/>
                <a:gd name="T7" fmla="*/ 24 h 2274"/>
                <a:gd name="T8" fmla="*/ 46 w 1556"/>
                <a:gd name="T9" fmla="*/ 35 h 2274"/>
                <a:gd name="T10" fmla="*/ 46 w 1556"/>
                <a:gd name="T11" fmla="*/ 36 h 2274"/>
                <a:gd name="T12" fmla="*/ 42 w 1556"/>
                <a:gd name="T13" fmla="*/ 41 h 2274"/>
                <a:gd name="T14" fmla="*/ 37 w 1556"/>
                <a:gd name="T15" fmla="*/ 42 h 2274"/>
                <a:gd name="T16" fmla="*/ 31 w 1556"/>
                <a:gd name="T17" fmla="*/ 41 h 2274"/>
                <a:gd name="T18" fmla="*/ 27 w 1556"/>
                <a:gd name="T19" fmla="*/ 35 h 2274"/>
                <a:gd name="T20" fmla="*/ 25 w 1556"/>
                <a:gd name="T21" fmla="*/ 23 h 2274"/>
                <a:gd name="T22" fmla="*/ 19 w 1556"/>
                <a:gd name="T23" fmla="*/ 23 h 2274"/>
                <a:gd name="T24" fmla="*/ 10 w 1556"/>
                <a:gd name="T25" fmla="*/ 8 h 2274"/>
                <a:gd name="T26" fmla="*/ 15 w 1556"/>
                <a:gd name="T27" fmla="*/ 7 h 2274"/>
                <a:gd name="T28" fmla="*/ 9 w 1556"/>
                <a:gd name="T29" fmla="*/ 6 h 2274"/>
                <a:gd name="T30" fmla="*/ 5 w 1556"/>
                <a:gd name="T31" fmla="*/ 7 h 2274"/>
                <a:gd name="T32" fmla="*/ 4 w 1556"/>
                <a:gd name="T33" fmla="*/ 10 h 2274"/>
                <a:gd name="T34" fmla="*/ 7 w 1556"/>
                <a:gd name="T35" fmla="*/ 8 h 2274"/>
                <a:gd name="T36" fmla="*/ 9 w 1556"/>
                <a:gd name="T37" fmla="*/ 8 h 2274"/>
                <a:gd name="T38" fmla="*/ 16 w 1556"/>
                <a:gd name="T39" fmla="*/ 27 h 2274"/>
                <a:gd name="T40" fmla="*/ 17 w 1556"/>
                <a:gd name="T41" fmla="*/ 26 h 2274"/>
                <a:gd name="T42" fmla="*/ 17 w 1556"/>
                <a:gd name="T43" fmla="*/ 61 h 2274"/>
                <a:gd name="T44" fmla="*/ 16 w 1556"/>
                <a:gd name="T45" fmla="*/ 28 h 2274"/>
                <a:gd name="T46" fmla="*/ 12 w 1556"/>
                <a:gd name="T47" fmla="*/ 39 h 2274"/>
                <a:gd name="T48" fmla="*/ 11 w 1556"/>
                <a:gd name="T49" fmla="*/ 53 h 2274"/>
                <a:gd name="T50" fmla="*/ 6 w 1556"/>
                <a:gd name="T51" fmla="*/ 37 h 2274"/>
                <a:gd name="T52" fmla="*/ 7 w 1556"/>
                <a:gd name="T53" fmla="*/ 59 h 2274"/>
                <a:gd name="T54" fmla="*/ 13 w 1556"/>
                <a:gd name="T55" fmla="*/ 58 h 2274"/>
                <a:gd name="T56" fmla="*/ 12 w 1556"/>
                <a:gd name="T57" fmla="*/ 55 h 2274"/>
                <a:gd name="T58" fmla="*/ 12 w 1556"/>
                <a:gd name="T59" fmla="*/ 49 h 2274"/>
                <a:gd name="T60" fmla="*/ 15 w 1556"/>
                <a:gd name="T61" fmla="*/ 57 h 2274"/>
                <a:gd name="T62" fmla="*/ 19 w 1556"/>
                <a:gd name="T63" fmla="*/ 65 h 2274"/>
                <a:gd name="T64" fmla="*/ 28 w 1556"/>
                <a:gd name="T65" fmla="*/ 67 h 2274"/>
                <a:gd name="T66" fmla="*/ 29 w 1556"/>
                <a:gd name="T67" fmla="*/ 64 h 2274"/>
                <a:gd name="T68" fmla="*/ 24 w 1556"/>
                <a:gd name="T69" fmla="*/ 69 h 2274"/>
                <a:gd name="T70" fmla="*/ 33 w 1556"/>
                <a:gd name="T71" fmla="*/ 67 h 2274"/>
                <a:gd name="T72" fmla="*/ 23 w 1556"/>
                <a:gd name="T73" fmla="*/ 62 h 2274"/>
                <a:gd name="T74" fmla="*/ 20 w 1556"/>
                <a:gd name="T75" fmla="*/ 59 h 2274"/>
                <a:gd name="T76" fmla="*/ 20 w 1556"/>
                <a:gd name="T77" fmla="*/ 55 h 2274"/>
                <a:gd name="T78" fmla="*/ 23 w 1556"/>
                <a:gd name="T79" fmla="*/ 51 h 2274"/>
                <a:gd name="T80" fmla="*/ 21 w 1556"/>
                <a:gd name="T81" fmla="*/ 29 h 2274"/>
                <a:gd name="T82" fmla="*/ 22 w 1556"/>
                <a:gd name="T83" fmla="*/ 45 h 2274"/>
                <a:gd name="T84" fmla="*/ 23 w 1556"/>
                <a:gd name="T85" fmla="*/ 58 h 2274"/>
                <a:gd name="T86" fmla="*/ 35 w 1556"/>
                <a:gd name="T87" fmla="*/ 61 h 2274"/>
                <a:gd name="T88" fmla="*/ 47 w 1556"/>
                <a:gd name="T89" fmla="*/ 57 h 2274"/>
                <a:gd name="T90" fmla="*/ 47 w 1556"/>
                <a:gd name="T91" fmla="*/ 46 h 2274"/>
                <a:gd name="T92" fmla="*/ 49 w 1556"/>
                <a:gd name="T93" fmla="*/ 45 h 2274"/>
                <a:gd name="T94" fmla="*/ 47 w 1556"/>
                <a:gd name="T95" fmla="*/ 35 h 2274"/>
                <a:gd name="T96" fmla="*/ 47 w 1556"/>
                <a:gd name="T97" fmla="*/ 19 h 2274"/>
                <a:gd name="T98" fmla="*/ 40 w 1556"/>
                <a:gd name="T99" fmla="*/ 15 h 2274"/>
                <a:gd name="T100" fmla="*/ 30 w 1556"/>
                <a:gd name="T101" fmla="*/ 15 h 2274"/>
                <a:gd name="T102" fmla="*/ 30 w 1556"/>
                <a:gd name="T103" fmla="*/ 11 h 2274"/>
                <a:gd name="T104" fmla="*/ 33 w 1556"/>
                <a:gd name="T105" fmla="*/ 4 h 2274"/>
                <a:gd name="T106" fmla="*/ 32 w 1556"/>
                <a:gd name="T107" fmla="*/ 3 h 2274"/>
                <a:gd name="T108" fmla="*/ 25 w 1556"/>
                <a:gd name="T109" fmla="*/ 5 h 2274"/>
                <a:gd name="T110" fmla="*/ 16 w 1556"/>
                <a:gd name="T111" fmla="*/ 11 h 2274"/>
                <a:gd name="T112" fmla="*/ 14 w 1556"/>
                <a:gd name="T113" fmla="*/ 11 h 2274"/>
                <a:gd name="T114" fmla="*/ 11 w 1556"/>
                <a:gd name="T115" fmla="*/ 12 h 2274"/>
                <a:gd name="T116" fmla="*/ 14 w 1556"/>
                <a:gd name="T117" fmla="*/ 13 h 2274"/>
                <a:gd name="T118" fmla="*/ 17 w 1556"/>
                <a:gd name="T119" fmla="*/ 12 h 2274"/>
                <a:gd name="T120" fmla="*/ 26 w 1556"/>
                <a:gd name="T121" fmla="*/ 12 h 2274"/>
                <a:gd name="T122" fmla="*/ 23 w 1556"/>
                <a:gd name="T123" fmla="*/ 20 h 227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56" h="2274">
                  <a:moveTo>
                    <a:pt x="708" y="653"/>
                  </a:moveTo>
                  <a:lnTo>
                    <a:pt x="704" y="653"/>
                  </a:lnTo>
                  <a:lnTo>
                    <a:pt x="700" y="653"/>
                  </a:lnTo>
                  <a:lnTo>
                    <a:pt x="698" y="656"/>
                  </a:lnTo>
                  <a:lnTo>
                    <a:pt x="696" y="658"/>
                  </a:lnTo>
                  <a:lnTo>
                    <a:pt x="690" y="667"/>
                  </a:lnTo>
                  <a:lnTo>
                    <a:pt x="688" y="678"/>
                  </a:lnTo>
                  <a:lnTo>
                    <a:pt x="688" y="687"/>
                  </a:lnTo>
                  <a:lnTo>
                    <a:pt x="690" y="694"/>
                  </a:lnTo>
                  <a:lnTo>
                    <a:pt x="693" y="695"/>
                  </a:lnTo>
                  <a:lnTo>
                    <a:pt x="705" y="698"/>
                  </a:lnTo>
                  <a:lnTo>
                    <a:pt x="721" y="702"/>
                  </a:lnTo>
                  <a:lnTo>
                    <a:pt x="739" y="708"/>
                  </a:lnTo>
                  <a:lnTo>
                    <a:pt x="760" y="712"/>
                  </a:lnTo>
                  <a:lnTo>
                    <a:pt x="781" y="718"/>
                  </a:lnTo>
                  <a:lnTo>
                    <a:pt x="799" y="721"/>
                  </a:lnTo>
                  <a:lnTo>
                    <a:pt x="814" y="725"/>
                  </a:lnTo>
                  <a:lnTo>
                    <a:pt x="825" y="726"/>
                  </a:lnTo>
                  <a:lnTo>
                    <a:pt x="836" y="728"/>
                  </a:lnTo>
                  <a:lnTo>
                    <a:pt x="850" y="729"/>
                  </a:lnTo>
                  <a:lnTo>
                    <a:pt x="865" y="732"/>
                  </a:lnTo>
                  <a:lnTo>
                    <a:pt x="880" y="734"/>
                  </a:lnTo>
                  <a:lnTo>
                    <a:pt x="896" y="735"/>
                  </a:lnTo>
                  <a:lnTo>
                    <a:pt x="913" y="737"/>
                  </a:lnTo>
                  <a:lnTo>
                    <a:pt x="929" y="740"/>
                  </a:lnTo>
                  <a:lnTo>
                    <a:pt x="945" y="741"/>
                  </a:lnTo>
                  <a:lnTo>
                    <a:pt x="959" y="743"/>
                  </a:lnTo>
                  <a:lnTo>
                    <a:pt x="973" y="744"/>
                  </a:lnTo>
                  <a:lnTo>
                    <a:pt x="985" y="746"/>
                  </a:lnTo>
                  <a:lnTo>
                    <a:pt x="995" y="747"/>
                  </a:lnTo>
                  <a:lnTo>
                    <a:pt x="1002" y="747"/>
                  </a:lnTo>
                  <a:lnTo>
                    <a:pt x="1008" y="748"/>
                  </a:lnTo>
                  <a:lnTo>
                    <a:pt x="1009" y="748"/>
                  </a:lnTo>
                  <a:lnTo>
                    <a:pt x="1008" y="744"/>
                  </a:lnTo>
                  <a:lnTo>
                    <a:pt x="1008" y="741"/>
                  </a:lnTo>
                  <a:lnTo>
                    <a:pt x="1007" y="739"/>
                  </a:lnTo>
                  <a:lnTo>
                    <a:pt x="1005" y="736"/>
                  </a:lnTo>
                  <a:lnTo>
                    <a:pt x="983" y="735"/>
                  </a:lnTo>
                  <a:lnTo>
                    <a:pt x="960" y="733"/>
                  </a:lnTo>
                  <a:lnTo>
                    <a:pt x="940" y="731"/>
                  </a:lnTo>
                  <a:lnTo>
                    <a:pt x="918" y="727"/>
                  </a:lnTo>
                  <a:lnTo>
                    <a:pt x="896" y="724"/>
                  </a:lnTo>
                  <a:lnTo>
                    <a:pt x="874" y="720"/>
                  </a:lnTo>
                  <a:lnTo>
                    <a:pt x="852" y="717"/>
                  </a:lnTo>
                  <a:lnTo>
                    <a:pt x="830" y="714"/>
                  </a:lnTo>
                  <a:lnTo>
                    <a:pt x="825" y="713"/>
                  </a:lnTo>
                  <a:lnTo>
                    <a:pt x="810" y="711"/>
                  </a:lnTo>
                  <a:lnTo>
                    <a:pt x="789" y="708"/>
                  </a:lnTo>
                  <a:lnTo>
                    <a:pt x="766" y="702"/>
                  </a:lnTo>
                  <a:lnTo>
                    <a:pt x="742" y="697"/>
                  </a:lnTo>
                  <a:lnTo>
                    <a:pt x="721" y="691"/>
                  </a:lnTo>
                  <a:lnTo>
                    <a:pt x="705" y="687"/>
                  </a:lnTo>
                  <a:lnTo>
                    <a:pt x="699" y="682"/>
                  </a:lnTo>
                  <a:lnTo>
                    <a:pt x="700" y="680"/>
                  </a:lnTo>
                  <a:lnTo>
                    <a:pt x="701" y="676"/>
                  </a:lnTo>
                  <a:lnTo>
                    <a:pt x="704" y="674"/>
                  </a:lnTo>
                  <a:lnTo>
                    <a:pt x="705" y="672"/>
                  </a:lnTo>
                  <a:lnTo>
                    <a:pt x="711" y="674"/>
                  </a:lnTo>
                  <a:lnTo>
                    <a:pt x="715" y="675"/>
                  </a:lnTo>
                  <a:lnTo>
                    <a:pt x="721" y="676"/>
                  </a:lnTo>
                  <a:lnTo>
                    <a:pt x="727" y="678"/>
                  </a:lnTo>
                  <a:lnTo>
                    <a:pt x="732" y="679"/>
                  </a:lnTo>
                  <a:lnTo>
                    <a:pt x="738" y="680"/>
                  </a:lnTo>
                  <a:lnTo>
                    <a:pt x="743" y="681"/>
                  </a:lnTo>
                  <a:lnTo>
                    <a:pt x="749" y="682"/>
                  </a:lnTo>
                  <a:lnTo>
                    <a:pt x="852" y="702"/>
                  </a:lnTo>
                  <a:lnTo>
                    <a:pt x="950" y="713"/>
                  </a:lnTo>
                  <a:lnTo>
                    <a:pt x="1087" y="724"/>
                  </a:lnTo>
                  <a:lnTo>
                    <a:pt x="1187" y="721"/>
                  </a:lnTo>
                  <a:lnTo>
                    <a:pt x="1290" y="710"/>
                  </a:lnTo>
                  <a:lnTo>
                    <a:pt x="1404" y="688"/>
                  </a:lnTo>
                  <a:lnTo>
                    <a:pt x="1412" y="686"/>
                  </a:lnTo>
                  <a:lnTo>
                    <a:pt x="1420" y="683"/>
                  </a:lnTo>
                  <a:lnTo>
                    <a:pt x="1427" y="681"/>
                  </a:lnTo>
                  <a:lnTo>
                    <a:pt x="1435" y="680"/>
                  </a:lnTo>
                  <a:lnTo>
                    <a:pt x="1443" y="678"/>
                  </a:lnTo>
                  <a:lnTo>
                    <a:pt x="1451" y="675"/>
                  </a:lnTo>
                  <a:lnTo>
                    <a:pt x="1458" y="674"/>
                  </a:lnTo>
                  <a:lnTo>
                    <a:pt x="1465" y="672"/>
                  </a:lnTo>
                  <a:lnTo>
                    <a:pt x="1467" y="676"/>
                  </a:lnTo>
                  <a:lnTo>
                    <a:pt x="1467" y="680"/>
                  </a:lnTo>
                  <a:lnTo>
                    <a:pt x="1465" y="684"/>
                  </a:lnTo>
                  <a:lnTo>
                    <a:pt x="1463" y="688"/>
                  </a:lnTo>
                  <a:lnTo>
                    <a:pt x="1448" y="695"/>
                  </a:lnTo>
                  <a:lnTo>
                    <a:pt x="1429" y="702"/>
                  </a:lnTo>
                  <a:lnTo>
                    <a:pt x="1408" y="708"/>
                  </a:lnTo>
                  <a:lnTo>
                    <a:pt x="1385" y="713"/>
                  </a:lnTo>
                  <a:lnTo>
                    <a:pt x="1361" y="718"/>
                  </a:lnTo>
                  <a:lnTo>
                    <a:pt x="1336" y="721"/>
                  </a:lnTo>
                  <a:lnTo>
                    <a:pt x="1311" y="725"/>
                  </a:lnTo>
                  <a:lnTo>
                    <a:pt x="1285" y="728"/>
                  </a:lnTo>
                  <a:lnTo>
                    <a:pt x="1261" y="731"/>
                  </a:lnTo>
                  <a:lnTo>
                    <a:pt x="1238" y="733"/>
                  </a:lnTo>
                  <a:lnTo>
                    <a:pt x="1216" y="735"/>
                  </a:lnTo>
                  <a:lnTo>
                    <a:pt x="1198" y="736"/>
                  </a:lnTo>
                  <a:lnTo>
                    <a:pt x="1183" y="737"/>
                  </a:lnTo>
                  <a:lnTo>
                    <a:pt x="1171" y="739"/>
                  </a:lnTo>
                  <a:lnTo>
                    <a:pt x="1163" y="739"/>
                  </a:lnTo>
                  <a:lnTo>
                    <a:pt x="1161" y="739"/>
                  </a:lnTo>
                  <a:lnTo>
                    <a:pt x="1160" y="742"/>
                  </a:lnTo>
                  <a:lnTo>
                    <a:pt x="1162" y="746"/>
                  </a:lnTo>
                  <a:lnTo>
                    <a:pt x="1165" y="749"/>
                  </a:lnTo>
                  <a:lnTo>
                    <a:pt x="1167" y="754"/>
                  </a:lnTo>
                  <a:lnTo>
                    <a:pt x="1173" y="754"/>
                  </a:lnTo>
                  <a:lnTo>
                    <a:pt x="1183" y="754"/>
                  </a:lnTo>
                  <a:lnTo>
                    <a:pt x="1194" y="752"/>
                  </a:lnTo>
                  <a:lnTo>
                    <a:pt x="1208" y="751"/>
                  </a:lnTo>
                  <a:lnTo>
                    <a:pt x="1224" y="750"/>
                  </a:lnTo>
                  <a:lnTo>
                    <a:pt x="1243" y="748"/>
                  </a:lnTo>
                  <a:lnTo>
                    <a:pt x="1261" y="746"/>
                  </a:lnTo>
                  <a:lnTo>
                    <a:pt x="1282" y="743"/>
                  </a:lnTo>
                  <a:lnTo>
                    <a:pt x="1302" y="741"/>
                  </a:lnTo>
                  <a:lnTo>
                    <a:pt x="1324" y="737"/>
                  </a:lnTo>
                  <a:lnTo>
                    <a:pt x="1346" y="734"/>
                  </a:lnTo>
                  <a:lnTo>
                    <a:pt x="1368" y="731"/>
                  </a:lnTo>
                  <a:lnTo>
                    <a:pt x="1390" y="727"/>
                  </a:lnTo>
                  <a:lnTo>
                    <a:pt x="1411" y="724"/>
                  </a:lnTo>
                  <a:lnTo>
                    <a:pt x="1430" y="719"/>
                  </a:lnTo>
                  <a:lnTo>
                    <a:pt x="1449" y="716"/>
                  </a:lnTo>
                  <a:lnTo>
                    <a:pt x="1453" y="1042"/>
                  </a:lnTo>
                  <a:lnTo>
                    <a:pt x="1454" y="1045"/>
                  </a:lnTo>
                  <a:lnTo>
                    <a:pt x="1454" y="1049"/>
                  </a:lnTo>
                  <a:lnTo>
                    <a:pt x="1456" y="1051"/>
                  </a:lnTo>
                  <a:lnTo>
                    <a:pt x="1459" y="1051"/>
                  </a:lnTo>
                  <a:lnTo>
                    <a:pt x="1464" y="1051"/>
                  </a:lnTo>
                  <a:lnTo>
                    <a:pt x="1468" y="1050"/>
                  </a:lnTo>
                  <a:lnTo>
                    <a:pt x="1472" y="1047"/>
                  </a:lnTo>
                  <a:lnTo>
                    <a:pt x="1473" y="1044"/>
                  </a:lnTo>
                  <a:lnTo>
                    <a:pt x="1475" y="1051"/>
                  </a:lnTo>
                  <a:lnTo>
                    <a:pt x="1478" y="1059"/>
                  </a:lnTo>
                  <a:lnTo>
                    <a:pt x="1478" y="1067"/>
                  </a:lnTo>
                  <a:lnTo>
                    <a:pt x="1478" y="1075"/>
                  </a:lnTo>
                  <a:lnTo>
                    <a:pt x="1476" y="1082"/>
                  </a:lnTo>
                  <a:lnTo>
                    <a:pt x="1473" y="1087"/>
                  </a:lnTo>
                  <a:lnTo>
                    <a:pt x="1469" y="1089"/>
                  </a:lnTo>
                  <a:lnTo>
                    <a:pt x="1464" y="1091"/>
                  </a:lnTo>
                  <a:lnTo>
                    <a:pt x="1458" y="1094"/>
                  </a:lnTo>
                  <a:lnTo>
                    <a:pt x="1452" y="1095"/>
                  </a:lnTo>
                  <a:lnTo>
                    <a:pt x="1446" y="1096"/>
                  </a:lnTo>
                  <a:lnTo>
                    <a:pt x="1442" y="1098"/>
                  </a:lnTo>
                  <a:lnTo>
                    <a:pt x="1351" y="1121"/>
                  </a:lnTo>
                  <a:lnTo>
                    <a:pt x="1269" y="1135"/>
                  </a:lnTo>
                  <a:lnTo>
                    <a:pt x="1161" y="1145"/>
                  </a:lnTo>
                  <a:lnTo>
                    <a:pt x="1041" y="1144"/>
                  </a:lnTo>
                  <a:lnTo>
                    <a:pt x="904" y="1132"/>
                  </a:lnTo>
                  <a:lnTo>
                    <a:pt x="796" y="1113"/>
                  </a:lnTo>
                  <a:lnTo>
                    <a:pt x="793" y="1115"/>
                  </a:lnTo>
                  <a:lnTo>
                    <a:pt x="791" y="1117"/>
                  </a:lnTo>
                  <a:lnTo>
                    <a:pt x="790" y="1119"/>
                  </a:lnTo>
                  <a:lnTo>
                    <a:pt x="791" y="1122"/>
                  </a:lnTo>
                  <a:lnTo>
                    <a:pt x="793" y="1126"/>
                  </a:lnTo>
                  <a:lnTo>
                    <a:pt x="798" y="1128"/>
                  </a:lnTo>
                  <a:lnTo>
                    <a:pt x="803" y="1129"/>
                  </a:lnTo>
                  <a:lnTo>
                    <a:pt x="807" y="1130"/>
                  </a:lnTo>
                  <a:lnTo>
                    <a:pt x="903" y="1147"/>
                  </a:lnTo>
                  <a:lnTo>
                    <a:pt x="1059" y="1160"/>
                  </a:lnTo>
                  <a:lnTo>
                    <a:pt x="1168" y="1160"/>
                  </a:lnTo>
                  <a:lnTo>
                    <a:pt x="1311" y="1148"/>
                  </a:lnTo>
                  <a:lnTo>
                    <a:pt x="1416" y="1124"/>
                  </a:lnTo>
                  <a:lnTo>
                    <a:pt x="1421" y="1122"/>
                  </a:lnTo>
                  <a:lnTo>
                    <a:pt x="1427" y="1120"/>
                  </a:lnTo>
                  <a:lnTo>
                    <a:pt x="1431" y="1119"/>
                  </a:lnTo>
                  <a:lnTo>
                    <a:pt x="1437" y="1118"/>
                  </a:lnTo>
                  <a:lnTo>
                    <a:pt x="1442" y="1115"/>
                  </a:lnTo>
                  <a:lnTo>
                    <a:pt x="1448" y="1114"/>
                  </a:lnTo>
                  <a:lnTo>
                    <a:pt x="1452" y="1114"/>
                  </a:lnTo>
                  <a:lnTo>
                    <a:pt x="1457" y="1113"/>
                  </a:lnTo>
                  <a:lnTo>
                    <a:pt x="1456" y="1141"/>
                  </a:lnTo>
                  <a:lnTo>
                    <a:pt x="1456" y="1168"/>
                  </a:lnTo>
                  <a:lnTo>
                    <a:pt x="1457" y="1197"/>
                  </a:lnTo>
                  <a:lnTo>
                    <a:pt x="1458" y="1224"/>
                  </a:lnTo>
                  <a:lnTo>
                    <a:pt x="1454" y="1226"/>
                  </a:lnTo>
                  <a:lnTo>
                    <a:pt x="1450" y="1228"/>
                  </a:lnTo>
                  <a:lnTo>
                    <a:pt x="1445" y="1230"/>
                  </a:lnTo>
                  <a:lnTo>
                    <a:pt x="1441" y="1230"/>
                  </a:lnTo>
                  <a:lnTo>
                    <a:pt x="1436" y="1234"/>
                  </a:lnTo>
                  <a:lnTo>
                    <a:pt x="1435" y="1240"/>
                  </a:lnTo>
                  <a:lnTo>
                    <a:pt x="1435" y="1247"/>
                  </a:lnTo>
                  <a:lnTo>
                    <a:pt x="1435" y="1253"/>
                  </a:lnTo>
                  <a:lnTo>
                    <a:pt x="1431" y="1256"/>
                  </a:lnTo>
                  <a:lnTo>
                    <a:pt x="1428" y="1257"/>
                  </a:lnTo>
                  <a:lnTo>
                    <a:pt x="1425" y="1260"/>
                  </a:lnTo>
                  <a:lnTo>
                    <a:pt x="1421" y="1262"/>
                  </a:lnTo>
                  <a:lnTo>
                    <a:pt x="1414" y="1268"/>
                  </a:lnTo>
                  <a:lnTo>
                    <a:pt x="1407" y="1269"/>
                  </a:lnTo>
                  <a:lnTo>
                    <a:pt x="1400" y="1268"/>
                  </a:lnTo>
                  <a:lnTo>
                    <a:pt x="1395" y="1265"/>
                  </a:lnTo>
                  <a:lnTo>
                    <a:pt x="1388" y="1263"/>
                  </a:lnTo>
                  <a:lnTo>
                    <a:pt x="1381" y="1261"/>
                  </a:lnTo>
                  <a:lnTo>
                    <a:pt x="1374" y="1261"/>
                  </a:lnTo>
                  <a:lnTo>
                    <a:pt x="1366" y="1263"/>
                  </a:lnTo>
                  <a:lnTo>
                    <a:pt x="1355" y="1268"/>
                  </a:lnTo>
                  <a:lnTo>
                    <a:pt x="1346" y="1276"/>
                  </a:lnTo>
                  <a:lnTo>
                    <a:pt x="1338" y="1286"/>
                  </a:lnTo>
                  <a:lnTo>
                    <a:pt x="1334" y="1298"/>
                  </a:lnTo>
                  <a:lnTo>
                    <a:pt x="1331" y="1298"/>
                  </a:lnTo>
                  <a:lnTo>
                    <a:pt x="1330" y="1296"/>
                  </a:lnTo>
                  <a:lnTo>
                    <a:pt x="1330" y="1295"/>
                  </a:lnTo>
                  <a:lnTo>
                    <a:pt x="1329" y="1294"/>
                  </a:lnTo>
                  <a:lnTo>
                    <a:pt x="1321" y="1293"/>
                  </a:lnTo>
                  <a:lnTo>
                    <a:pt x="1312" y="1293"/>
                  </a:lnTo>
                  <a:lnTo>
                    <a:pt x="1304" y="1293"/>
                  </a:lnTo>
                  <a:lnTo>
                    <a:pt x="1294" y="1294"/>
                  </a:lnTo>
                  <a:lnTo>
                    <a:pt x="1286" y="1295"/>
                  </a:lnTo>
                  <a:lnTo>
                    <a:pt x="1278" y="1298"/>
                  </a:lnTo>
                  <a:lnTo>
                    <a:pt x="1270" y="1301"/>
                  </a:lnTo>
                  <a:lnTo>
                    <a:pt x="1263" y="1306"/>
                  </a:lnTo>
                  <a:lnTo>
                    <a:pt x="1260" y="1303"/>
                  </a:lnTo>
                  <a:lnTo>
                    <a:pt x="1256" y="1301"/>
                  </a:lnTo>
                  <a:lnTo>
                    <a:pt x="1253" y="1300"/>
                  </a:lnTo>
                  <a:lnTo>
                    <a:pt x="1251" y="1298"/>
                  </a:lnTo>
                  <a:lnTo>
                    <a:pt x="1244" y="1298"/>
                  </a:lnTo>
                  <a:lnTo>
                    <a:pt x="1236" y="1299"/>
                  </a:lnTo>
                  <a:lnTo>
                    <a:pt x="1229" y="1300"/>
                  </a:lnTo>
                  <a:lnTo>
                    <a:pt x="1222" y="1301"/>
                  </a:lnTo>
                  <a:lnTo>
                    <a:pt x="1215" y="1303"/>
                  </a:lnTo>
                  <a:lnTo>
                    <a:pt x="1208" y="1307"/>
                  </a:lnTo>
                  <a:lnTo>
                    <a:pt x="1202" y="1311"/>
                  </a:lnTo>
                  <a:lnTo>
                    <a:pt x="1198" y="1317"/>
                  </a:lnTo>
                  <a:lnTo>
                    <a:pt x="1190" y="1315"/>
                  </a:lnTo>
                  <a:lnTo>
                    <a:pt x="1180" y="1314"/>
                  </a:lnTo>
                  <a:lnTo>
                    <a:pt x="1172" y="1315"/>
                  </a:lnTo>
                  <a:lnTo>
                    <a:pt x="1163" y="1317"/>
                  </a:lnTo>
                  <a:lnTo>
                    <a:pt x="1155" y="1319"/>
                  </a:lnTo>
                  <a:lnTo>
                    <a:pt x="1146" y="1322"/>
                  </a:lnTo>
                  <a:lnTo>
                    <a:pt x="1137" y="1323"/>
                  </a:lnTo>
                  <a:lnTo>
                    <a:pt x="1127" y="1324"/>
                  </a:lnTo>
                  <a:lnTo>
                    <a:pt x="1123" y="1321"/>
                  </a:lnTo>
                  <a:lnTo>
                    <a:pt x="1119" y="1316"/>
                  </a:lnTo>
                  <a:lnTo>
                    <a:pt x="1116" y="1311"/>
                  </a:lnTo>
                  <a:lnTo>
                    <a:pt x="1111" y="1309"/>
                  </a:lnTo>
                  <a:lnTo>
                    <a:pt x="1102" y="1308"/>
                  </a:lnTo>
                  <a:lnTo>
                    <a:pt x="1094" y="1308"/>
                  </a:lnTo>
                  <a:lnTo>
                    <a:pt x="1085" y="1309"/>
                  </a:lnTo>
                  <a:lnTo>
                    <a:pt x="1077" y="1311"/>
                  </a:lnTo>
                  <a:lnTo>
                    <a:pt x="1070" y="1315"/>
                  </a:lnTo>
                  <a:lnTo>
                    <a:pt x="1062" y="1319"/>
                  </a:lnTo>
                  <a:lnTo>
                    <a:pt x="1055" y="1324"/>
                  </a:lnTo>
                  <a:lnTo>
                    <a:pt x="1049" y="1329"/>
                  </a:lnTo>
                  <a:lnTo>
                    <a:pt x="1042" y="1325"/>
                  </a:lnTo>
                  <a:lnTo>
                    <a:pt x="1034" y="1323"/>
                  </a:lnTo>
                  <a:lnTo>
                    <a:pt x="1027" y="1322"/>
                  </a:lnTo>
                  <a:lnTo>
                    <a:pt x="1019" y="1319"/>
                  </a:lnTo>
                  <a:lnTo>
                    <a:pt x="1010" y="1319"/>
                  </a:lnTo>
                  <a:lnTo>
                    <a:pt x="1002" y="1319"/>
                  </a:lnTo>
                  <a:lnTo>
                    <a:pt x="993" y="1321"/>
                  </a:lnTo>
                  <a:lnTo>
                    <a:pt x="985" y="1322"/>
                  </a:lnTo>
                  <a:lnTo>
                    <a:pt x="981" y="1318"/>
                  </a:lnTo>
                  <a:lnTo>
                    <a:pt x="977" y="1316"/>
                  </a:lnTo>
                  <a:lnTo>
                    <a:pt x="972" y="1314"/>
                  </a:lnTo>
                  <a:lnTo>
                    <a:pt x="967" y="1313"/>
                  </a:lnTo>
                  <a:lnTo>
                    <a:pt x="963" y="1311"/>
                  </a:lnTo>
                  <a:lnTo>
                    <a:pt x="958" y="1310"/>
                  </a:lnTo>
                  <a:lnTo>
                    <a:pt x="954" y="1309"/>
                  </a:lnTo>
                  <a:lnTo>
                    <a:pt x="949" y="1308"/>
                  </a:lnTo>
                  <a:lnTo>
                    <a:pt x="947" y="1274"/>
                  </a:lnTo>
                  <a:lnTo>
                    <a:pt x="945" y="1242"/>
                  </a:lnTo>
                  <a:lnTo>
                    <a:pt x="944" y="1210"/>
                  </a:lnTo>
                  <a:lnTo>
                    <a:pt x="942" y="1178"/>
                  </a:lnTo>
                  <a:lnTo>
                    <a:pt x="939" y="1172"/>
                  </a:lnTo>
                  <a:lnTo>
                    <a:pt x="935" y="1168"/>
                  </a:lnTo>
                  <a:lnTo>
                    <a:pt x="931" y="1166"/>
                  </a:lnTo>
                  <a:lnTo>
                    <a:pt x="924" y="1164"/>
                  </a:lnTo>
                  <a:lnTo>
                    <a:pt x="905" y="1164"/>
                  </a:lnTo>
                  <a:lnTo>
                    <a:pt x="887" y="1165"/>
                  </a:lnTo>
                  <a:lnTo>
                    <a:pt x="867" y="1164"/>
                  </a:lnTo>
                  <a:lnTo>
                    <a:pt x="849" y="1163"/>
                  </a:lnTo>
                  <a:lnTo>
                    <a:pt x="831" y="1159"/>
                  </a:lnTo>
                  <a:lnTo>
                    <a:pt x="814" y="1155"/>
                  </a:lnTo>
                  <a:lnTo>
                    <a:pt x="799" y="1145"/>
                  </a:lnTo>
                  <a:lnTo>
                    <a:pt x="785" y="1133"/>
                  </a:lnTo>
                  <a:lnTo>
                    <a:pt x="782" y="1124"/>
                  </a:lnTo>
                  <a:lnTo>
                    <a:pt x="778" y="1113"/>
                  </a:lnTo>
                  <a:lnTo>
                    <a:pt x="777" y="1103"/>
                  </a:lnTo>
                  <a:lnTo>
                    <a:pt x="777" y="1091"/>
                  </a:lnTo>
                  <a:lnTo>
                    <a:pt x="823" y="1100"/>
                  </a:lnTo>
                  <a:lnTo>
                    <a:pt x="828" y="1102"/>
                  </a:lnTo>
                  <a:lnTo>
                    <a:pt x="834" y="1099"/>
                  </a:lnTo>
                  <a:lnTo>
                    <a:pt x="836" y="1096"/>
                  </a:lnTo>
                  <a:lnTo>
                    <a:pt x="835" y="1091"/>
                  </a:lnTo>
                  <a:lnTo>
                    <a:pt x="828" y="1088"/>
                  </a:lnTo>
                  <a:lnTo>
                    <a:pt x="821" y="1086"/>
                  </a:lnTo>
                  <a:lnTo>
                    <a:pt x="814" y="1084"/>
                  </a:lnTo>
                  <a:lnTo>
                    <a:pt x="807" y="1082"/>
                  </a:lnTo>
                  <a:lnTo>
                    <a:pt x="800" y="1081"/>
                  </a:lnTo>
                  <a:lnTo>
                    <a:pt x="792" y="1080"/>
                  </a:lnTo>
                  <a:lnTo>
                    <a:pt x="785" y="1079"/>
                  </a:lnTo>
                  <a:lnTo>
                    <a:pt x="778" y="1077"/>
                  </a:lnTo>
                  <a:lnTo>
                    <a:pt x="774" y="1041"/>
                  </a:lnTo>
                  <a:lnTo>
                    <a:pt x="769" y="958"/>
                  </a:lnTo>
                  <a:lnTo>
                    <a:pt x="766" y="876"/>
                  </a:lnTo>
                  <a:lnTo>
                    <a:pt x="765" y="839"/>
                  </a:lnTo>
                  <a:lnTo>
                    <a:pt x="769" y="837"/>
                  </a:lnTo>
                  <a:lnTo>
                    <a:pt x="773" y="835"/>
                  </a:lnTo>
                  <a:lnTo>
                    <a:pt x="777" y="833"/>
                  </a:lnTo>
                  <a:lnTo>
                    <a:pt x="781" y="831"/>
                  </a:lnTo>
                  <a:lnTo>
                    <a:pt x="785" y="815"/>
                  </a:lnTo>
                  <a:lnTo>
                    <a:pt x="789" y="800"/>
                  </a:lnTo>
                  <a:lnTo>
                    <a:pt x="790" y="784"/>
                  </a:lnTo>
                  <a:lnTo>
                    <a:pt x="789" y="766"/>
                  </a:lnTo>
                  <a:lnTo>
                    <a:pt x="787" y="761"/>
                  </a:lnTo>
                  <a:lnTo>
                    <a:pt x="784" y="755"/>
                  </a:lnTo>
                  <a:lnTo>
                    <a:pt x="780" y="751"/>
                  </a:lnTo>
                  <a:lnTo>
                    <a:pt x="773" y="748"/>
                  </a:lnTo>
                  <a:lnTo>
                    <a:pt x="770" y="741"/>
                  </a:lnTo>
                  <a:lnTo>
                    <a:pt x="772" y="735"/>
                  </a:lnTo>
                  <a:lnTo>
                    <a:pt x="773" y="728"/>
                  </a:lnTo>
                  <a:lnTo>
                    <a:pt x="769" y="724"/>
                  </a:lnTo>
                  <a:lnTo>
                    <a:pt x="764" y="723"/>
                  </a:lnTo>
                  <a:lnTo>
                    <a:pt x="758" y="721"/>
                  </a:lnTo>
                  <a:lnTo>
                    <a:pt x="752" y="720"/>
                  </a:lnTo>
                  <a:lnTo>
                    <a:pt x="746" y="719"/>
                  </a:lnTo>
                  <a:lnTo>
                    <a:pt x="740" y="718"/>
                  </a:lnTo>
                  <a:lnTo>
                    <a:pt x="734" y="718"/>
                  </a:lnTo>
                  <a:lnTo>
                    <a:pt x="729" y="717"/>
                  </a:lnTo>
                  <a:lnTo>
                    <a:pt x="723" y="716"/>
                  </a:lnTo>
                  <a:lnTo>
                    <a:pt x="719" y="714"/>
                  </a:lnTo>
                  <a:lnTo>
                    <a:pt x="714" y="713"/>
                  </a:lnTo>
                  <a:lnTo>
                    <a:pt x="708" y="712"/>
                  </a:lnTo>
                  <a:lnTo>
                    <a:pt x="704" y="711"/>
                  </a:lnTo>
                  <a:lnTo>
                    <a:pt x="699" y="710"/>
                  </a:lnTo>
                  <a:lnTo>
                    <a:pt x="694" y="710"/>
                  </a:lnTo>
                  <a:lnTo>
                    <a:pt x="691" y="709"/>
                  </a:lnTo>
                  <a:lnTo>
                    <a:pt x="686" y="709"/>
                  </a:lnTo>
                  <a:lnTo>
                    <a:pt x="683" y="712"/>
                  </a:lnTo>
                  <a:lnTo>
                    <a:pt x="682" y="717"/>
                  </a:lnTo>
                  <a:lnTo>
                    <a:pt x="682" y="723"/>
                  </a:lnTo>
                  <a:lnTo>
                    <a:pt x="681" y="728"/>
                  </a:lnTo>
                  <a:lnTo>
                    <a:pt x="668" y="726"/>
                  </a:lnTo>
                  <a:lnTo>
                    <a:pt x="655" y="725"/>
                  </a:lnTo>
                  <a:lnTo>
                    <a:pt x="644" y="723"/>
                  </a:lnTo>
                  <a:lnTo>
                    <a:pt x="631" y="721"/>
                  </a:lnTo>
                  <a:lnTo>
                    <a:pt x="618" y="719"/>
                  </a:lnTo>
                  <a:lnTo>
                    <a:pt x="606" y="717"/>
                  </a:lnTo>
                  <a:lnTo>
                    <a:pt x="594" y="714"/>
                  </a:lnTo>
                  <a:lnTo>
                    <a:pt x="582" y="713"/>
                  </a:lnTo>
                  <a:lnTo>
                    <a:pt x="569" y="711"/>
                  </a:lnTo>
                  <a:lnTo>
                    <a:pt x="557" y="709"/>
                  </a:lnTo>
                  <a:lnTo>
                    <a:pt x="545" y="708"/>
                  </a:lnTo>
                  <a:lnTo>
                    <a:pt x="533" y="705"/>
                  </a:lnTo>
                  <a:lnTo>
                    <a:pt x="521" y="703"/>
                  </a:lnTo>
                  <a:lnTo>
                    <a:pt x="508" y="702"/>
                  </a:lnTo>
                  <a:lnTo>
                    <a:pt x="496" y="699"/>
                  </a:lnTo>
                  <a:lnTo>
                    <a:pt x="484" y="698"/>
                  </a:lnTo>
                  <a:lnTo>
                    <a:pt x="215" y="346"/>
                  </a:lnTo>
                  <a:lnTo>
                    <a:pt x="324" y="335"/>
                  </a:lnTo>
                  <a:lnTo>
                    <a:pt x="324" y="339"/>
                  </a:lnTo>
                  <a:lnTo>
                    <a:pt x="324" y="341"/>
                  </a:lnTo>
                  <a:lnTo>
                    <a:pt x="326" y="345"/>
                  </a:lnTo>
                  <a:lnTo>
                    <a:pt x="328" y="346"/>
                  </a:lnTo>
                  <a:lnTo>
                    <a:pt x="337" y="343"/>
                  </a:lnTo>
                  <a:lnTo>
                    <a:pt x="343" y="336"/>
                  </a:lnTo>
                  <a:lnTo>
                    <a:pt x="349" y="328"/>
                  </a:lnTo>
                  <a:lnTo>
                    <a:pt x="355" y="320"/>
                  </a:lnTo>
                  <a:lnTo>
                    <a:pt x="352" y="310"/>
                  </a:lnTo>
                  <a:lnTo>
                    <a:pt x="350" y="300"/>
                  </a:lnTo>
                  <a:lnTo>
                    <a:pt x="347" y="290"/>
                  </a:lnTo>
                  <a:lnTo>
                    <a:pt x="342" y="281"/>
                  </a:lnTo>
                  <a:lnTo>
                    <a:pt x="337" y="272"/>
                  </a:lnTo>
                  <a:lnTo>
                    <a:pt x="331" y="264"/>
                  </a:lnTo>
                  <a:lnTo>
                    <a:pt x="324" y="257"/>
                  </a:lnTo>
                  <a:lnTo>
                    <a:pt x="317" y="250"/>
                  </a:lnTo>
                  <a:lnTo>
                    <a:pt x="307" y="251"/>
                  </a:lnTo>
                  <a:lnTo>
                    <a:pt x="302" y="256"/>
                  </a:lnTo>
                  <a:lnTo>
                    <a:pt x="295" y="263"/>
                  </a:lnTo>
                  <a:lnTo>
                    <a:pt x="288" y="267"/>
                  </a:lnTo>
                  <a:lnTo>
                    <a:pt x="283" y="267"/>
                  </a:lnTo>
                  <a:lnTo>
                    <a:pt x="279" y="267"/>
                  </a:lnTo>
                  <a:lnTo>
                    <a:pt x="274" y="267"/>
                  </a:lnTo>
                  <a:lnTo>
                    <a:pt x="268" y="268"/>
                  </a:lnTo>
                  <a:lnTo>
                    <a:pt x="264" y="268"/>
                  </a:lnTo>
                  <a:lnTo>
                    <a:pt x="259" y="268"/>
                  </a:lnTo>
                  <a:lnTo>
                    <a:pt x="255" y="268"/>
                  </a:lnTo>
                  <a:lnTo>
                    <a:pt x="251" y="266"/>
                  </a:lnTo>
                  <a:lnTo>
                    <a:pt x="255" y="257"/>
                  </a:lnTo>
                  <a:lnTo>
                    <a:pt x="260" y="250"/>
                  </a:lnTo>
                  <a:lnTo>
                    <a:pt x="267" y="243"/>
                  </a:lnTo>
                  <a:lnTo>
                    <a:pt x="274" y="237"/>
                  </a:lnTo>
                  <a:lnTo>
                    <a:pt x="289" y="236"/>
                  </a:lnTo>
                  <a:lnTo>
                    <a:pt x="304" y="234"/>
                  </a:lnTo>
                  <a:lnTo>
                    <a:pt x="319" y="230"/>
                  </a:lnTo>
                  <a:lnTo>
                    <a:pt x="334" y="228"/>
                  </a:lnTo>
                  <a:lnTo>
                    <a:pt x="348" y="225"/>
                  </a:lnTo>
                  <a:lnTo>
                    <a:pt x="362" y="220"/>
                  </a:lnTo>
                  <a:lnTo>
                    <a:pt x="377" y="217"/>
                  </a:lnTo>
                  <a:lnTo>
                    <a:pt x="390" y="212"/>
                  </a:lnTo>
                  <a:lnTo>
                    <a:pt x="405" y="207"/>
                  </a:lnTo>
                  <a:lnTo>
                    <a:pt x="419" y="205"/>
                  </a:lnTo>
                  <a:lnTo>
                    <a:pt x="433" y="206"/>
                  </a:lnTo>
                  <a:lnTo>
                    <a:pt x="447" y="210"/>
                  </a:lnTo>
                  <a:lnTo>
                    <a:pt x="461" y="214"/>
                  </a:lnTo>
                  <a:lnTo>
                    <a:pt x="473" y="220"/>
                  </a:lnTo>
                  <a:lnTo>
                    <a:pt x="486" y="225"/>
                  </a:lnTo>
                  <a:lnTo>
                    <a:pt x="500" y="229"/>
                  </a:lnTo>
                  <a:lnTo>
                    <a:pt x="499" y="227"/>
                  </a:lnTo>
                  <a:lnTo>
                    <a:pt x="492" y="219"/>
                  </a:lnTo>
                  <a:lnTo>
                    <a:pt x="481" y="211"/>
                  </a:lnTo>
                  <a:lnTo>
                    <a:pt x="471" y="205"/>
                  </a:lnTo>
                  <a:lnTo>
                    <a:pt x="459" y="197"/>
                  </a:lnTo>
                  <a:lnTo>
                    <a:pt x="447" y="191"/>
                  </a:lnTo>
                  <a:lnTo>
                    <a:pt x="434" y="187"/>
                  </a:lnTo>
                  <a:lnTo>
                    <a:pt x="421" y="183"/>
                  </a:lnTo>
                  <a:lnTo>
                    <a:pt x="408" y="182"/>
                  </a:lnTo>
                  <a:lnTo>
                    <a:pt x="394" y="182"/>
                  </a:lnTo>
                  <a:lnTo>
                    <a:pt x="380" y="184"/>
                  </a:lnTo>
                  <a:lnTo>
                    <a:pt x="367" y="188"/>
                  </a:lnTo>
                  <a:lnTo>
                    <a:pt x="363" y="186"/>
                  </a:lnTo>
                  <a:lnTo>
                    <a:pt x="357" y="182"/>
                  </a:lnTo>
                  <a:lnTo>
                    <a:pt x="352" y="180"/>
                  </a:lnTo>
                  <a:lnTo>
                    <a:pt x="347" y="177"/>
                  </a:lnTo>
                  <a:lnTo>
                    <a:pt x="342" y="175"/>
                  </a:lnTo>
                  <a:lnTo>
                    <a:pt x="336" y="172"/>
                  </a:lnTo>
                  <a:lnTo>
                    <a:pt x="332" y="171"/>
                  </a:lnTo>
                  <a:lnTo>
                    <a:pt x="326" y="168"/>
                  </a:lnTo>
                  <a:lnTo>
                    <a:pt x="314" y="169"/>
                  </a:lnTo>
                  <a:lnTo>
                    <a:pt x="304" y="171"/>
                  </a:lnTo>
                  <a:lnTo>
                    <a:pt x="293" y="171"/>
                  </a:lnTo>
                  <a:lnTo>
                    <a:pt x="281" y="171"/>
                  </a:lnTo>
                  <a:lnTo>
                    <a:pt x="271" y="169"/>
                  </a:lnTo>
                  <a:lnTo>
                    <a:pt x="259" y="168"/>
                  </a:lnTo>
                  <a:lnTo>
                    <a:pt x="249" y="166"/>
                  </a:lnTo>
                  <a:lnTo>
                    <a:pt x="238" y="162"/>
                  </a:lnTo>
                  <a:lnTo>
                    <a:pt x="241" y="157"/>
                  </a:lnTo>
                  <a:lnTo>
                    <a:pt x="242" y="152"/>
                  </a:lnTo>
                  <a:lnTo>
                    <a:pt x="242" y="146"/>
                  </a:lnTo>
                  <a:lnTo>
                    <a:pt x="243" y="142"/>
                  </a:lnTo>
                  <a:lnTo>
                    <a:pt x="242" y="134"/>
                  </a:lnTo>
                  <a:lnTo>
                    <a:pt x="242" y="126"/>
                  </a:lnTo>
                  <a:lnTo>
                    <a:pt x="242" y="115"/>
                  </a:lnTo>
                  <a:lnTo>
                    <a:pt x="241" y="101"/>
                  </a:lnTo>
                  <a:lnTo>
                    <a:pt x="238" y="85"/>
                  </a:lnTo>
                  <a:lnTo>
                    <a:pt x="231" y="63"/>
                  </a:lnTo>
                  <a:lnTo>
                    <a:pt x="222" y="35"/>
                  </a:lnTo>
                  <a:lnTo>
                    <a:pt x="206" y="0"/>
                  </a:lnTo>
                  <a:lnTo>
                    <a:pt x="158" y="1"/>
                  </a:lnTo>
                  <a:lnTo>
                    <a:pt x="173" y="39"/>
                  </a:lnTo>
                  <a:lnTo>
                    <a:pt x="184" y="68"/>
                  </a:lnTo>
                  <a:lnTo>
                    <a:pt x="195" y="92"/>
                  </a:lnTo>
                  <a:lnTo>
                    <a:pt x="204" y="109"/>
                  </a:lnTo>
                  <a:lnTo>
                    <a:pt x="210" y="123"/>
                  </a:lnTo>
                  <a:lnTo>
                    <a:pt x="213" y="135"/>
                  </a:lnTo>
                  <a:lnTo>
                    <a:pt x="215" y="144"/>
                  </a:lnTo>
                  <a:lnTo>
                    <a:pt x="214" y="153"/>
                  </a:lnTo>
                  <a:lnTo>
                    <a:pt x="208" y="156"/>
                  </a:lnTo>
                  <a:lnTo>
                    <a:pt x="195" y="162"/>
                  </a:lnTo>
                  <a:lnTo>
                    <a:pt x="177" y="172"/>
                  </a:lnTo>
                  <a:lnTo>
                    <a:pt x="158" y="184"/>
                  </a:lnTo>
                  <a:lnTo>
                    <a:pt x="138" y="203"/>
                  </a:lnTo>
                  <a:lnTo>
                    <a:pt x="121" y="225"/>
                  </a:lnTo>
                  <a:lnTo>
                    <a:pt x="107" y="251"/>
                  </a:lnTo>
                  <a:lnTo>
                    <a:pt x="100" y="282"/>
                  </a:lnTo>
                  <a:lnTo>
                    <a:pt x="97" y="285"/>
                  </a:lnTo>
                  <a:lnTo>
                    <a:pt x="91" y="285"/>
                  </a:lnTo>
                  <a:lnTo>
                    <a:pt x="86" y="282"/>
                  </a:lnTo>
                  <a:lnTo>
                    <a:pt x="82" y="280"/>
                  </a:lnTo>
                  <a:lnTo>
                    <a:pt x="69" y="268"/>
                  </a:lnTo>
                  <a:lnTo>
                    <a:pt x="56" y="257"/>
                  </a:lnTo>
                  <a:lnTo>
                    <a:pt x="46" y="243"/>
                  </a:lnTo>
                  <a:lnTo>
                    <a:pt x="36" y="229"/>
                  </a:lnTo>
                  <a:lnTo>
                    <a:pt x="25" y="215"/>
                  </a:lnTo>
                  <a:lnTo>
                    <a:pt x="16" y="201"/>
                  </a:lnTo>
                  <a:lnTo>
                    <a:pt x="8" y="184"/>
                  </a:lnTo>
                  <a:lnTo>
                    <a:pt x="0" y="168"/>
                  </a:lnTo>
                  <a:lnTo>
                    <a:pt x="1" y="232"/>
                  </a:lnTo>
                  <a:lnTo>
                    <a:pt x="6" y="244"/>
                  </a:lnTo>
                  <a:lnTo>
                    <a:pt x="12" y="256"/>
                  </a:lnTo>
                  <a:lnTo>
                    <a:pt x="18" y="266"/>
                  </a:lnTo>
                  <a:lnTo>
                    <a:pt x="28" y="277"/>
                  </a:lnTo>
                  <a:lnTo>
                    <a:pt x="37" y="286"/>
                  </a:lnTo>
                  <a:lnTo>
                    <a:pt x="47" y="294"/>
                  </a:lnTo>
                  <a:lnTo>
                    <a:pt x="59" y="302"/>
                  </a:lnTo>
                  <a:lnTo>
                    <a:pt x="70" y="309"/>
                  </a:lnTo>
                  <a:lnTo>
                    <a:pt x="77" y="310"/>
                  </a:lnTo>
                  <a:lnTo>
                    <a:pt x="84" y="311"/>
                  </a:lnTo>
                  <a:lnTo>
                    <a:pt x="91" y="310"/>
                  </a:lnTo>
                  <a:lnTo>
                    <a:pt x="98" y="308"/>
                  </a:lnTo>
                  <a:lnTo>
                    <a:pt x="104" y="304"/>
                  </a:lnTo>
                  <a:lnTo>
                    <a:pt x="107" y="298"/>
                  </a:lnTo>
                  <a:lnTo>
                    <a:pt x="112" y="294"/>
                  </a:lnTo>
                  <a:lnTo>
                    <a:pt x="115" y="289"/>
                  </a:lnTo>
                  <a:lnTo>
                    <a:pt x="119" y="273"/>
                  </a:lnTo>
                  <a:lnTo>
                    <a:pt x="123" y="256"/>
                  </a:lnTo>
                  <a:lnTo>
                    <a:pt x="131" y="241"/>
                  </a:lnTo>
                  <a:lnTo>
                    <a:pt x="140" y="225"/>
                  </a:lnTo>
                  <a:lnTo>
                    <a:pt x="151" y="211"/>
                  </a:lnTo>
                  <a:lnTo>
                    <a:pt x="164" y="198"/>
                  </a:lnTo>
                  <a:lnTo>
                    <a:pt x="177" y="188"/>
                  </a:lnTo>
                  <a:lnTo>
                    <a:pt x="191" y="179"/>
                  </a:lnTo>
                  <a:lnTo>
                    <a:pt x="199" y="173"/>
                  </a:lnTo>
                  <a:lnTo>
                    <a:pt x="207" y="171"/>
                  </a:lnTo>
                  <a:lnTo>
                    <a:pt x="215" y="171"/>
                  </a:lnTo>
                  <a:lnTo>
                    <a:pt x="225" y="173"/>
                  </a:lnTo>
                  <a:lnTo>
                    <a:pt x="233" y="176"/>
                  </a:lnTo>
                  <a:lnTo>
                    <a:pt x="241" y="180"/>
                  </a:lnTo>
                  <a:lnTo>
                    <a:pt x="249" y="183"/>
                  </a:lnTo>
                  <a:lnTo>
                    <a:pt x="257" y="186"/>
                  </a:lnTo>
                  <a:lnTo>
                    <a:pt x="248" y="192"/>
                  </a:lnTo>
                  <a:lnTo>
                    <a:pt x="240" y="199"/>
                  </a:lnTo>
                  <a:lnTo>
                    <a:pt x="231" y="207"/>
                  </a:lnTo>
                  <a:lnTo>
                    <a:pt x="225" y="215"/>
                  </a:lnTo>
                  <a:lnTo>
                    <a:pt x="217" y="225"/>
                  </a:lnTo>
                  <a:lnTo>
                    <a:pt x="210" y="234"/>
                  </a:lnTo>
                  <a:lnTo>
                    <a:pt x="202" y="242"/>
                  </a:lnTo>
                  <a:lnTo>
                    <a:pt x="193" y="250"/>
                  </a:lnTo>
                  <a:lnTo>
                    <a:pt x="195" y="251"/>
                  </a:lnTo>
                  <a:lnTo>
                    <a:pt x="196" y="255"/>
                  </a:lnTo>
                  <a:lnTo>
                    <a:pt x="197" y="257"/>
                  </a:lnTo>
                  <a:lnTo>
                    <a:pt x="199" y="258"/>
                  </a:lnTo>
                  <a:lnTo>
                    <a:pt x="211" y="245"/>
                  </a:lnTo>
                  <a:lnTo>
                    <a:pt x="222" y="234"/>
                  </a:lnTo>
                  <a:lnTo>
                    <a:pt x="234" y="224"/>
                  </a:lnTo>
                  <a:lnTo>
                    <a:pt x="246" y="213"/>
                  </a:lnTo>
                  <a:lnTo>
                    <a:pt x="259" y="204"/>
                  </a:lnTo>
                  <a:lnTo>
                    <a:pt x="273" y="197"/>
                  </a:lnTo>
                  <a:lnTo>
                    <a:pt x="287" y="190"/>
                  </a:lnTo>
                  <a:lnTo>
                    <a:pt x="302" y="184"/>
                  </a:lnTo>
                  <a:lnTo>
                    <a:pt x="309" y="187"/>
                  </a:lnTo>
                  <a:lnTo>
                    <a:pt x="314" y="189"/>
                  </a:lnTo>
                  <a:lnTo>
                    <a:pt x="320" y="191"/>
                  </a:lnTo>
                  <a:lnTo>
                    <a:pt x="326" y="192"/>
                  </a:lnTo>
                  <a:lnTo>
                    <a:pt x="333" y="195"/>
                  </a:lnTo>
                  <a:lnTo>
                    <a:pt x="339" y="197"/>
                  </a:lnTo>
                  <a:lnTo>
                    <a:pt x="344" y="199"/>
                  </a:lnTo>
                  <a:lnTo>
                    <a:pt x="350" y="202"/>
                  </a:lnTo>
                  <a:lnTo>
                    <a:pt x="347" y="205"/>
                  </a:lnTo>
                  <a:lnTo>
                    <a:pt x="343" y="207"/>
                  </a:lnTo>
                  <a:lnTo>
                    <a:pt x="340" y="210"/>
                  </a:lnTo>
                  <a:lnTo>
                    <a:pt x="335" y="211"/>
                  </a:lnTo>
                  <a:lnTo>
                    <a:pt x="318" y="213"/>
                  </a:lnTo>
                  <a:lnTo>
                    <a:pt x="301" y="215"/>
                  </a:lnTo>
                  <a:lnTo>
                    <a:pt x="284" y="219"/>
                  </a:lnTo>
                  <a:lnTo>
                    <a:pt x="268" y="225"/>
                  </a:lnTo>
                  <a:lnTo>
                    <a:pt x="253" y="233"/>
                  </a:lnTo>
                  <a:lnTo>
                    <a:pt x="241" y="242"/>
                  </a:lnTo>
                  <a:lnTo>
                    <a:pt x="229" y="255"/>
                  </a:lnTo>
                  <a:lnTo>
                    <a:pt x="221" y="271"/>
                  </a:lnTo>
                  <a:lnTo>
                    <a:pt x="212" y="273"/>
                  </a:lnTo>
                  <a:lnTo>
                    <a:pt x="203" y="273"/>
                  </a:lnTo>
                  <a:lnTo>
                    <a:pt x="193" y="273"/>
                  </a:lnTo>
                  <a:lnTo>
                    <a:pt x="185" y="273"/>
                  </a:lnTo>
                  <a:lnTo>
                    <a:pt x="177" y="273"/>
                  </a:lnTo>
                  <a:lnTo>
                    <a:pt x="169" y="272"/>
                  </a:lnTo>
                  <a:lnTo>
                    <a:pt x="160" y="272"/>
                  </a:lnTo>
                  <a:lnTo>
                    <a:pt x="152" y="273"/>
                  </a:lnTo>
                  <a:lnTo>
                    <a:pt x="142" y="285"/>
                  </a:lnTo>
                  <a:lnTo>
                    <a:pt x="134" y="298"/>
                  </a:lnTo>
                  <a:lnTo>
                    <a:pt x="128" y="313"/>
                  </a:lnTo>
                  <a:lnTo>
                    <a:pt x="128" y="328"/>
                  </a:lnTo>
                  <a:lnTo>
                    <a:pt x="450" y="770"/>
                  </a:lnTo>
                  <a:lnTo>
                    <a:pt x="448" y="776"/>
                  </a:lnTo>
                  <a:lnTo>
                    <a:pt x="446" y="782"/>
                  </a:lnTo>
                  <a:lnTo>
                    <a:pt x="446" y="789"/>
                  </a:lnTo>
                  <a:lnTo>
                    <a:pt x="447" y="796"/>
                  </a:lnTo>
                  <a:lnTo>
                    <a:pt x="451" y="803"/>
                  </a:lnTo>
                  <a:lnTo>
                    <a:pt x="456" y="811"/>
                  </a:lnTo>
                  <a:lnTo>
                    <a:pt x="461" y="818"/>
                  </a:lnTo>
                  <a:lnTo>
                    <a:pt x="466" y="825"/>
                  </a:lnTo>
                  <a:lnTo>
                    <a:pt x="472" y="832"/>
                  </a:lnTo>
                  <a:lnTo>
                    <a:pt x="478" y="838"/>
                  </a:lnTo>
                  <a:lnTo>
                    <a:pt x="485" y="844"/>
                  </a:lnTo>
                  <a:lnTo>
                    <a:pt x="492" y="848"/>
                  </a:lnTo>
                  <a:lnTo>
                    <a:pt x="495" y="842"/>
                  </a:lnTo>
                  <a:lnTo>
                    <a:pt x="464" y="801"/>
                  </a:lnTo>
                  <a:lnTo>
                    <a:pt x="461" y="795"/>
                  </a:lnTo>
                  <a:lnTo>
                    <a:pt x="461" y="789"/>
                  </a:lnTo>
                  <a:lnTo>
                    <a:pt x="461" y="785"/>
                  </a:lnTo>
                  <a:lnTo>
                    <a:pt x="461" y="778"/>
                  </a:lnTo>
                  <a:lnTo>
                    <a:pt x="464" y="772"/>
                  </a:lnTo>
                  <a:lnTo>
                    <a:pt x="469" y="767"/>
                  </a:lnTo>
                  <a:lnTo>
                    <a:pt x="474" y="764"/>
                  </a:lnTo>
                  <a:lnTo>
                    <a:pt x="481" y="762"/>
                  </a:lnTo>
                  <a:lnTo>
                    <a:pt x="488" y="759"/>
                  </a:lnTo>
                  <a:lnTo>
                    <a:pt x="495" y="758"/>
                  </a:lnTo>
                  <a:lnTo>
                    <a:pt x="502" y="757"/>
                  </a:lnTo>
                  <a:lnTo>
                    <a:pt x="509" y="757"/>
                  </a:lnTo>
                  <a:lnTo>
                    <a:pt x="517" y="765"/>
                  </a:lnTo>
                  <a:lnTo>
                    <a:pt x="525" y="772"/>
                  </a:lnTo>
                  <a:lnTo>
                    <a:pt x="532" y="781"/>
                  </a:lnTo>
                  <a:lnTo>
                    <a:pt x="539" y="789"/>
                  </a:lnTo>
                  <a:lnTo>
                    <a:pt x="546" y="799"/>
                  </a:lnTo>
                  <a:lnTo>
                    <a:pt x="550" y="808"/>
                  </a:lnTo>
                  <a:lnTo>
                    <a:pt x="556" y="817"/>
                  </a:lnTo>
                  <a:lnTo>
                    <a:pt x="560" y="826"/>
                  </a:lnTo>
                  <a:lnTo>
                    <a:pt x="554" y="827"/>
                  </a:lnTo>
                  <a:lnTo>
                    <a:pt x="547" y="827"/>
                  </a:lnTo>
                  <a:lnTo>
                    <a:pt x="540" y="829"/>
                  </a:lnTo>
                  <a:lnTo>
                    <a:pt x="534" y="830"/>
                  </a:lnTo>
                  <a:lnTo>
                    <a:pt x="529" y="832"/>
                  </a:lnTo>
                  <a:lnTo>
                    <a:pt x="523" y="834"/>
                  </a:lnTo>
                  <a:lnTo>
                    <a:pt x="518" y="839"/>
                  </a:lnTo>
                  <a:lnTo>
                    <a:pt x="516" y="845"/>
                  </a:lnTo>
                  <a:lnTo>
                    <a:pt x="521" y="849"/>
                  </a:lnTo>
                  <a:lnTo>
                    <a:pt x="526" y="852"/>
                  </a:lnTo>
                  <a:lnTo>
                    <a:pt x="532" y="852"/>
                  </a:lnTo>
                  <a:lnTo>
                    <a:pt x="538" y="852"/>
                  </a:lnTo>
                  <a:lnTo>
                    <a:pt x="544" y="850"/>
                  </a:lnTo>
                  <a:lnTo>
                    <a:pt x="549" y="849"/>
                  </a:lnTo>
                  <a:lnTo>
                    <a:pt x="555" y="848"/>
                  </a:lnTo>
                  <a:lnTo>
                    <a:pt x="561" y="847"/>
                  </a:lnTo>
                  <a:lnTo>
                    <a:pt x="561" y="849"/>
                  </a:lnTo>
                  <a:lnTo>
                    <a:pt x="561" y="853"/>
                  </a:lnTo>
                  <a:lnTo>
                    <a:pt x="561" y="856"/>
                  </a:lnTo>
                  <a:lnTo>
                    <a:pt x="561" y="858"/>
                  </a:lnTo>
                  <a:lnTo>
                    <a:pt x="616" y="1897"/>
                  </a:lnTo>
                  <a:lnTo>
                    <a:pt x="612" y="1904"/>
                  </a:lnTo>
                  <a:lnTo>
                    <a:pt x="603" y="1911"/>
                  </a:lnTo>
                  <a:lnTo>
                    <a:pt x="593" y="1919"/>
                  </a:lnTo>
                  <a:lnTo>
                    <a:pt x="583" y="1928"/>
                  </a:lnTo>
                  <a:lnTo>
                    <a:pt x="571" y="1935"/>
                  </a:lnTo>
                  <a:lnTo>
                    <a:pt x="562" y="1942"/>
                  </a:lnTo>
                  <a:lnTo>
                    <a:pt x="554" y="1946"/>
                  </a:lnTo>
                  <a:lnTo>
                    <a:pt x="549" y="1949"/>
                  </a:lnTo>
                  <a:lnTo>
                    <a:pt x="545" y="1944"/>
                  </a:lnTo>
                  <a:lnTo>
                    <a:pt x="540" y="1939"/>
                  </a:lnTo>
                  <a:lnTo>
                    <a:pt x="534" y="1936"/>
                  </a:lnTo>
                  <a:lnTo>
                    <a:pt x="530" y="1931"/>
                  </a:lnTo>
                  <a:lnTo>
                    <a:pt x="524" y="1928"/>
                  </a:lnTo>
                  <a:lnTo>
                    <a:pt x="519" y="1923"/>
                  </a:lnTo>
                  <a:lnTo>
                    <a:pt x="515" y="1919"/>
                  </a:lnTo>
                  <a:lnTo>
                    <a:pt x="511" y="1914"/>
                  </a:lnTo>
                  <a:lnTo>
                    <a:pt x="512" y="1913"/>
                  </a:lnTo>
                  <a:lnTo>
                    <a:pt x="517" y="1912"/>
                  </a:lnTo>
                  <a:lnTo>
                    <a:pt x="523" y="1908"/>
                  </a:lnTo>
                  <a:lnTo>
                    <a:pt x="530" y="1904"/>
                  </a:lnTo>
                  <a:lnTo>
                    <a:pt x="536" y="1899"/>
                  </a:lnTo>
                  <a:lnTo>
                    <a:pt x="542" y="1893"/>
                  </a:lnTo>
                  <a:lnTo>
                    <a:pt x="547" y="1888"/>
                  </a:lnTo>
                  <a:lnTo>
                    <a:pt x="550" y="1882"/>
                  </a:lnTo>
                  <a:lnTo>
                    <a:pt x="501" y="903"/>
                  </a:lnTo>
                  <a:lnTo>
                    <a:pt x="503" y="898"/>
                  </a:lnTo>
                  <a:lnTo>
                    <a:pt x="504" y="891"/>
                  </a:lnTo>
                  <a:lnTo>
                    <a:pt x="504" y="885"/>
                  </a:lnTo>
                  <a:lnTo>
                    <a:pt x="503" y="879"/>
                  </a:lnTo>
                  <a:lnTo>
                    <a:pt x="499" y="880"/>
                  </a:lnTo>
                  <a:lnTo>
                    <a:pt x="496" y="884"/>
                  </a:lnTo>
                  <a:lnTo>
                    <a:pt x="494" y="887"/>
                  </a:lnTo>
                  <a:lnTo>
                    <a:pt x="489" y="888"/>
                  </a:lnTo>
                  <a:lnTo>
                    <a:pt x="485" y="886"/>
                  </a:lnTo>
                  <a:lnTo>
                    <a:pt x="481" y="883"/>
                  </a:lnTo>
                  <a:lnTo>
                    <a:pt x="480" y="879"/>
                  </a:lnTo>
                  <a:lnTo>
                    <a:pt x="480" y="875"/>
                  </a:lnTo>
                  <a:lnTo>
                    <a:pt x="481" y="869"/>
                  </a:lnTo>
                  <a:lnTo>
                    <a:pt x="485" y="867"/>
                  </a:lnTo>
                  <a:lnTo>
                    <a:pt x="489" y="865"/>
                  </a:lnTo>
                  <a:lnTo>
                    <a:pt x="494" y="864"/>
                  </a:lnTo>
                  <a:lnTo>
                    <a:pt x="494" y="862"/>
                  </a:lnTo>
                  <a:lnTo>
                    <a:pt x="495" y="860"/>
                  </a:lnTo>
                  <a:lnTo>
                    <a:pt x="495" y="857"/>
                  </a:lnTo>
                  <a:lnTo>
                    <a:pt x="494" y="855"/>
                  </a:lnTo>
                  <a:lnTo>
                    <a:pt x="487" y="855"/>
                  </a:lnTo>
                  <a:lnTo>
                    <a:pt x="480" y="857"/>
                  </a:lnTo>
                  <a:lnTo>
                    <a:pt x="474" y="861"/>
                  </a:lnTo>
                  <a:lnTo>
                    <a:pt x="471" y="867"/>
                  </a:lnTo>
                  <a:lnTo>
                    <a:pt x="471" y="873"/>
                  </a:lnTo>
                  <a:lnTo>
                    <a:pt x="471" y="880"/>
                  </a:lnTo>
                  <a:lnTo>
                    <a:pt x="473" y="888"/>
                  </a:lnTo>
                  <a:lnTo>
                    <a:pt x="476" y="894"/>
                  </a:lnTo>
                  <a:lnTo>
                    <a:pt x="485" y="902"/>
                  </a:lnTo>
                  <a:lnTo>
                    <a:pt x="487" y="914"/>
                  </a:lnTo>
                  <a:lnTo>
                    <a:pt x="486" y="926"/>
                  </a:lnTo>
                  <a:lnTo>
                    <a:pt x="486" y="938"/>
                  </a:lnTo>
                  <a:lnTo>
                    <a:pt x="450" y="1031"/>
                  </a:lnTo>
                  <a:lnTo>
                    <a:pt x="430" y="1099"/>
                  </a:lnTo>
                  <a:lnTo>
                    <a:pt x="427" y="1117"/>
                  </a:lnTo>
                  <a:lnTo>
                    <a:pt x="421" y="1133"/>
                  </a:lnTo>
                  <a:lnTo>
                    <a:pt x="415" y="1149"/>
                  </a:lnTo>
                  <a:lnTo>
                    <a:pt x="405" y="1165"/>
                  </a:lnTo>
                  <a:lnTo>
                    <a:pt x="396" y="1180"/>
                  </a:lnTo>
                  <a:lnTo>
                    <a:pt x="386" y="1195"/>
                  </a:lnTo>
                  <a:lnTo>
                    <a:pt x="375" y="1211"/>
                  </a:lnTo>
                  <a:lnTo>
                    <a:pt x="366" y="1226"/>
                  </a:lnTo>
                  <a:lnTo>
                    <a:pt x="364" y="1235"/>
                  </a:lnTo>
                  <a:lnTo>
                    <a:pt x="360" y="1246"/>
                  </a:lnTo>
                  <a:lnTo>
                    <a:pt x="359" y="1256"/>
                  </a:lnTo>
                  <a:lnTo>
                    <a:pt x="363" y="1265"/>
                  </a:lnTo>
                  <a:lnTo>
                    <a:pt x="367" y="1260"/>
                  </a:lnTo>
                  <a:lnTo>
                    <a:pt x="372" y="1253"/>
                  </a:lnTo>
                  <a:lnTo>
                    <a:pt x="377" y="1246"/>
                  </a:lnTo>
                  <a:lnTo>
                    <a:pt x="381" y="1239"/>
                  </a:lnTo>
                  <a:lnTo>
                    <a:pt x="381" y="1276"/>
                  </a:lnTo>
                  <a:lnTo>
                    <a:pt x="375" y="1310"/>
                  </a:lnTo>
                  <a:lnTo>
                    <a:pt x="365" y="1346"/>
                  </a:lnTo>
                  <a:lnTo>
                    <a:pt x="355" y="1379"/>
                  </a:lnTo>
                  <a:lnTo>
                    <a:pt x="350" y="1425"/>
                  </a:lnTo>
                  <a:lnTo>
                    <a:pt x="355" y="1473"/>
                  </a:lnTo>
                  <a:lnTo>
                    <a:pt x="364" y="1520"/>
                  </a:lnTo>
                  <a:lnTo>
                    <a:pt x="374" y="1565"/>
                  </a:lnTo>
                  <a:lnTo>
                    <a:pt x="378" y="1569"/>
                  </a:lnTo>
                  <a:lnTo>
                    <a:pt x="380" y="1574"/>
                  </a:lnTo>
                  <a:lnTo>
                    <a:pt x="383" y="1579"/>
                  </a:lnTo>
                  <a:lnTo>
                    <a:pt x="389" y="1580"/>
                  </a:lnTo>
                  <a:lnTo>
                    <a:pt x="389" y="1606"/>
                  </a:lnTo>
                  <a:lnTo>
                    <a:pt x="388" y="1632"/>
                  </a:lnTo>
                  <a:lnTo>
                    <a:pt x="387" y="1657"/>
                  </a:lnTo>
                  <a:lnTo>
                    <a:pt x="388" y="1682"/>
                  </a:lnTo>
                  <a:lnTo>
                    <a:pt x="383" y="1690"/>
                  </a:lnTo>
                  <a:lnTo>
                    <a:pt x="375" y="1694"/>
                  </a:lnTo>
                  <a:lnTo>
                    <a:pt x="367" y="1694"/>
                  </a:lnTo>
                  <a:lnTo>
                    <a:pt x="359" y="1693"/>
                  </a:lnTo>
                  <a:lnTo>
                    <a:pt x="343" y="1687"/>
                  </a:lnTo>
                  <a:lnTo>
                    <a:pt x="327" y="1682"/>
                  </a:lnTo>
                  <a:lnTo>
                    <a:pt x="310" y="1680"/>
                  </a:lnTo>
                  <a:lnTo>
                    <a:pt x="293" y="1680"/>
                  </a:lnTo>
                  <a:lnTo>
                    <a:pt x="274" y="1681"/>
                  </a:lnTo>
                  <a:lnTo>
                    <a:pt x="257" y="1685"/>
                  </a:lnTo>
                  <a:lnTo>
                    <a:pt x="241" y="1689"/>
                  </a:lnTo>
                  <a:lnTo>
                    <a:pt x="225" y="1696"/>
                  </a:lnTo>
                  <a:lnTo>
                    <a:pt x="173" y="1723"/>
                  </a:lnTo>
                  <a:lnTo>
                    <a:pt x="159" y="1697"/>
                  </a:lnTo>
                  <a:lnTo>
                    <a:pt x="152" y="1672"/>
                  </a:lnTo>
                  <a:lnTo>
                    <a:pt x="149" y="1644"/>
                  </a:lnTo>
                  <a:lnTo>
                    <a:pt x="149" y="1617"/>
                  </a:lnTo>
                  <a:lnTo>
                    <a:pt x="151" y="1589"/>
                  </a:lnTo>
                  <a:lnTo>
                    <a:pt x="155" y="1561"/>
                  </a:lnTo>
                  <a:lnTo>
                    <a:pt x="159" y="1534"/>
                  </a:lnTo>
                  <a:lnTo>
                    <a:pt x="161" y="1507"/>
                  </a:lnTo>
                  <a:lnTo>
                    <a:pt x="146" y="1347"/>
                  </a:lnTo>
                  <a:lnTo>
                    <a:pt x="145" y="1313"/>
                  </a:lnTo>
                  <a:lnTo>
                    <a:pt x="146" y="1279"/>
                  </a:lnTo>
                  <a:lnTo>
                    <a:pt x="152" y="1248"/>
                  </a:lnTo>
                  <a:lnTo>
                    <a:pt x="165" y="1218"/>
                  </a:lnTo>
                  <a:lnTo>
                    <a:pt x="169" y="1201"/>
                  </a:lnTo>
                  <a:lnTo>
                    <a:pt x="176" y="1183"/>
                  </a:lnTo>
                  <a:lnTo>
                    <a:pt x="181" y="1166"/>
                  </a:lnTo>
                  <a:lnTo>
                    <a:pt x="181" y="1148"/>
                  </a:lnTo>
                  <a:lnTo>
                    <a:pt x="179" y="1150"/>
                  </a:lnTo>
                  <a:lnTo>
                    <a:pt x="175" y="1155"/>
                  </a:lnTo>
                  <a:lnTo>
                    <a:pt x="168" y="1164"/>
                  </a:lnTo>
                  <a:lnTo>
                    <a:pt x="160" y="1174"/>
                  </a:lnTo>
                  <a:lnTo>
                    <a:pt x="152" y="1186"/>
                  </a:lnTo>
                  <a:lnTo>
                    <a:pt x="144" y="1197"/>
                  </a:lnTo>
                  <a:lnTo>
                    <a:pt x="136" y="1209"/>
                  </a:lnTo>
                  <a:lnTo>
                    <a:pt x="129" y="1219"/>
                  </a:lnTo>
                  <a:lnTo>
                    <a:pt x="119" y="1257"/>
                  </a:lnTo>
                  <a:lnTo>
                    <a:pt x="114" y="1296"/>
                  </a:lnTo>
                  <a:lnTo>
                    <a:pt x="114" y="1337"/>
                  </a:lnTo>
                  <a:lnTo>
                    <a:pt x="115" y="1377"/>
                  </a:lnTo>
                  <a:lnTo>
                    <a:pt x="122" y="1476"/>
                  </a:lnTo>
                  <a:lnTo>
                    <a:pt x="126" y="1567"/>
                  </a:lnTo>
                  <a:lnTo>
                    <a:pt x="122" y="1591"/>
                  </a:lnTo>
                  <a:lnTo>
                    <a:pt x="120" y="1616"/>
                  </a:lnTo>
                  <a:lnTo>
                    <a:pt x="120" y="1639"/>
                  </a:lnTo>
                  <a:lnTo>
                    <a:pt x="121" y="1663"/>
                  </a:lnTo>
                  <a:lnTo>
                    <a:pt x="126" y="1685"/>
                  </a:lnTo>
                  <a:lnTo>
                    <a:pt x="134" y="1707"/>
                  </a:lnTo>
                  <a:lnTo>
                    <a:pt x="145" y="1727"/>
                  </a:lnTo>
                  <a:lnTo>
                    <a:pt x="161" y="1746"/>
                  </a:lnTo>
                  <a:lnTo>
                    <a:pt x="166" y="1749"/>
                  </a:lnTo>
                  <a:lnTo>
                    <a:pt x="170" y="1752"/>
                  </a:lnTo>
                  <a:lnTo>
                    <a:pt x="176" y="1754"/>
                  </a:lnTo>
                  <a:lnTo>
                    <a:pt x="180" y="1758"/>
                  </a:lnTo>
                  <a:lnTo>
                    <a:pt x="183" y="1779"/>
                  </a:lnTo>
                  <a:lnTo>
                    <a:pt x="185" y="1801"/>
                  </a:lnTo>
                  <a:lnTo>
                    <a:pt x="188" y="1823"/>
                  </a:lnTo>
                  <a:lnTo>
                    <a:pt x="191" y="1845"/>
                  </a:lnTo>
                  <a:lnTo>
                    <a:pt x="196" y="1866"/>
                  </a:lnTo>
                  <a:lnTo>
                    <a:pt x="205" y="1883"/>
                  </a:lnTo>
                  <a:lnTo>
                    <a:pt x="219" y="1897"/>
                  </a:lnTo>
                  <a:lnTo>
                    <a:pt x="238" y="1906"/>
                  </a:lnTo>
                  <a:lnTo>
                    <a:pt x="263" y="1907"/>
                  </a:lnTo>
                  <a:lnTo>
                    <a:pt x="286" y="1907"/>
                  </a:lnTo>
                  <a:lnTo>
                    <a:pt x="305" y="1906"/>
                  </a:lnTo>
                  <a:lnTo>
                    <a:pt x="324" y="1904"/>
                  </a:lnTo>
                  <a:lnTo>
                    <a:pt x="341" y="1900"/>
                  </a:lnTo>
                  <a:lnTo>
                    <a:pt x="357" y="1894"/>
                  </a:lnTo>
                  <a:lnTo>
                    <a:pt x="372" y="1888"/>
                  </a:lnTo>
                  <a:lnTo>
                    <a:pt x="387" y="1877"/>
                  </a:lnTo>
                  <a:lnTo>
                    <a:pt x="388" y="1875"/>
                  </a:lnTo>
                  <a:lnTo>
                    <a:pt x="388" y="1874"/>
                  </a:lnTo>
                  <a:lnTo>
                    <a:pt x="386" y="1873"/>
                  </a:lnTo>
                  <a:lnTo>
                    <a:pt x="382" y="1870"/>
                  </a:lnTo>
                  <a:lnTo>
                    <a:pt x="364" y="1875"/>
                  </a:lnTo>
                  <a:lnTo>
                    <a:pt x="345" y="1879"/>
                  </a:lnTo>
                  <a:lnTo>
                    <a:pt x="326" y="1885"/>
                  </a:lnTo>
                  <a:lnTo>
                    <a:pt x="307" y="1890"/>
                  </a:lnTo>
                  <a:lnTo>
                    <a:pt x="288" y="1892"/>
                  </a:lnTo>
                  <a:lnTo>
                    <a:pt x="268" y="1893"/>
                  </a:lnTo>
                  <a:lnTo>
                    <a:pt x="248" y="1891"/>
                  </a:lnTo>
                  <a:lnTo>
                    <a:pt x="228" y="1885"/>
                  </a:lnTo>
                  <a:lnTo>
                    <a:pt x="386" y="1856"/>
                  </a:lnTo>
                  <a:lnTo>
                    <a:pt x="387" y="1853"/>
                  </a:lnTo>
                  <a:lnTo>
                    <a:pt x="389" y="1850"/>
                  </a:lnTo>
                  <a:lnTo>
                    <a:pt x="390" y="1846"/>
                  </a:lnTo>
                  <a:lnTo>
                    <a:pt x="388" y="1844"/>
                  </a:lnTo>
                  <a:lnTo>
                    <a:pt x="369" y="1847"/>
                  </a:lnTo>
                  <a:lnTo>
                    <a:pt x="348" y="1852"/>
                  </a:lnTo>
                  <a:lnTo>
                    <a:pt x="327" y="1854"/>
                  </a:lnTo>
                  <a:lnTo>
                    <a:pt x="306" y="1858"/>
                  </a:lnTo>
                  <a:lnTo>
                    <a:pt x="286" y="1860"/>
                  </a:lnTo>
                  <a:lnTo>
                    <a:pt x="265" y="1862"/>
                  </a:lnTo>
                  <a:lnTo>
                    <a:pt x="244" y="1864"/>
                  </a:lnTo>
                  <a:lnTo>
                    <a:pt x="225" y="1868"/>
                  </a:lnTo>
                  <a:lnTo>
                    <a:pt x="217" y="1861"/>
                  </a:lnTo>
                  <a:lnTo>
                    <a:pt x="212" y="1853"/>
                  </a:lnTo>
                  <a:lnTo>
                    <a:pt x="210" y="1843"/>
                  </a:lnTo>
                  <a:lnTo>
                    <a:pt x="208" y="1832"/>
                  </a:lnTo>
                  <a:lnTo>
                    <a:pt x="208" y="1808"/>
                  </a:lnTo>
                  <a:lnTo>
                    <a:pt x="207" y="1783"/>
                  </a:lnTo>
                  <a:lnTo>
                    <a:pt x="204" y="1760"/>
                  </a:lnTo>
                  <a:lnTo>
                    <a:pt x="196" y="1737"/>
                  </a:lnTo>
                  <a:lnTo>
                    <a:pt x="212" y="1726"/>
                  </a:lnTo>
                  <a:lnTo>
                    <a:pt x="229" y="1718"/>
                  </a:lnTo>
                  <a:lnTo>
                    <a:pt x="248" y="1710"/>
                  </a:lnTo>
                  <a:lnTo>
                    <a:pt x="267" y="1703"/>
                  </a:lnTo>
                  <a:lnTo>
                    <a:pt x="287" y="1700"/>
                  </a:lnTo>
                  <a:lnTo>
                    <a:pt x="306" y="1697"/>
                  </a:lnTo>
                  <a:lnTo>
                    <a:pt x="326" y="1700"/>
                  </a:lnTo>
                  <a:lnTo>
                    <a:pt x="345" y="1705"/>
                  </a:lnTo>
                  <a:lnTo>
                    <a:pt x="349" y="1718"/>
                  </a:lnTo>
                  <a:lnTo>
                    <a:pt x="355" y="1729"/>
                  </a:lnTo>
                  <a:lnTo>
                    <a:pt x="362" y="1739"/>
                  </a:lnTo>
                  <a:lnTo>
                    <a:pt x="370" y="1748"/>
                  </a:lnTo>
                  <a:lnTo>
                    <a:pt x="380" y="1756"/>
                  </a:lnTo>
                  <a:lnTo>
                    <a:pt x="389" y="1764"/>
                  </a:lnTo>
                  <a:lnTo>
                    <a:pt x="401" y="1772"/>
                  </a:lnTo>
                  <a:lnTo>
                    <a:pt x="411" y="1779"/>
                  </a:lnTo>
                  <a:lnTo>
                    <a:pt x="417" y="1785"/>
                  </a:lnTo>
                  <a:lnTo>
                    <a:pt x="423" y="1793"/>
                  </a:lnTo>
                  <a:lnTo>
                    <a:pt x="428" y="1799"/>
                  </a:lnTo>
                  <a:lnTo>
                    <a:pt x="435" y="1798"/>
                  </a:lnTo>
                  <a:lnTo>
                    <a:pt x="432" y="1787"/>
                  </a:lnTo>
                  <a:lnTo>
                    <a:pt x="426" y="1778"/>
                  </a:lnTo>
                  <a:lnTo>
                    <a:pt x="419" y="1770"/>
                  </a:lnTo>
                  <a:lnTo>
                    <a:pt x="412" y="1762"/>
                  </a:lnTo>
                  <a:lnTo>
                    <a:pt x="404" y="1753"/>
                  </a:lnTo>
                  <a:lnTo>
                    <a:pt x="395" y="1743"/>
                  </a:lnTo>
                  <a:lnTo>
                    <a:pt x="386" y="1734"/>
                  </a:lnTo>
                  <a:lnTo>
                    <a:pt x="380" y="1723"/>
                  </a:lnTo>
                  <a:lnTo>
                    <a:pt x="387" y="1718"/>
                  </a:lnTo>
                  <a:lnTo>
                    <a:pt x="396" y="1714"/>
                  </a:lnTo>
                  <a:lnTo>
                    <a:pt x="404" y="1710"/>
                  </a:lnTo>
                  <a:lnTo>
                    <a:pt x="411" y="1705"/>
                  </a:lnTo>
                  <a:lnTo>
                    <a:pt x="413" y="1589"/>
                  </a:lnTo>
                  <a:lnTo>
                    <a:pt x="412" y="1581"/>
                  </a:lnTo>
                  <a:lnTo>
                    <a:pt x="409" y="1573"/>
                  </a:lnTo>
                  <a:lnTo>
                    <a:pt x="403" y="1567"/>
                  </a:lnTo>
                  <a:lnTo>
                    <a:pt x="397" y="1561"/>
                  </a:lnTo>
                  <a:lnTo>
                    <a:pt x="388" y="1559"/>
                  </a:lnTo>
                  <a:lnTo>
                    <a:pt x="385" y="1551"/>
                  </a:lnTo>
                  <a:lnTo>
                    <a:pt x="383" y="1540"/>
                  </a:lnTo>
                  <a:lnTo>
                    <a:pt x="381" y="1529"/>
                  </a:lnTo>
                  <a:lnTo>
                    <a:pt x="377" y="1492"/>
                  </a:lnTo>
                  <a:lnTo>
                    <a:pt x="373" y="1454"/>
                  </a:lnTo>
                  <a:lnTo>
                    <a:pt x="372" y="1417"/>
                  </a:lnTo>
                  <a:lnTo>
                    <a:pt x="377" y="1382"/>
                  </a:lnTo>
                  <a:lnTo>
                    <a:pt x="405" y="1281"/>
                  </a:lnTo>
                  <a:lnTo>
                    <a:pt x="407" y="1264"/>
                  </a:lnTo>
                  <a:lnTo>
                    <a:pt x="407" y="1247"/>
                  </a:lnTo>
                  <a:lnTo>
                    <a:pt x="403" y="1230"/>
                  </a:lnTo>
                  <a:lnTo>
                    <a:pt x="400" y="1212"/>
                  </a:lnTo>
                  <a:lnTo>
                    <a:pt x="418" y="1188"/>
                  </a:lnTo>
                  <a:lnTo>
                    <a:pt x="430" y="1175"/>
                  </a:lnTo>
                  <a:lnTo>
                    <a:pt x="438" y="1160"/>
                  </a:lnTo>
                  <a:lnTo>
                    <a:pt x="442" y="1145"/>
                  </a:lnTo>
                  <a:lnTo>
                    <a:pt x="446" y="1130"/>
                  </a:lnTo>
                  <a:lnTo>
                    <a:pt x="448" y="1114"/>
                  </a:lnTo>
                  <a:lnTo>
                    <a:pt x="450" y="1099"/>
                  </a:lnTo>
                  <a:lnTo>
                    <a:pt x="454" y="1084"/>
                  </a:lnTo>
                  <a:lnTo>
                    <a:pt x="458" y="1069"/>
                  </a:lnTo>
                  <a:lnTo>
                    <a:pt x="468" y="1049"/>
                  </a:lnTo>
                  <a:lnTo>
                    <a:pt x="476" y="1028"/>
                  </a:lnTo>
                  <a:lnTo>
                    <a:pt x="484" y="1007"/>
                  </a:lnTo>
                  <a:lnTo>
                    <a:pt x="488" y="985"/>
                  </a:lnTo>
                  <a:lnTo>
                    <a:pt x="531" y="1769"/>
                  </a:lnTo>
                  <a:lnTo>
                    <a:pt x="493" y="1784"/>
                  </a:lnTo>
                  <a:lnTo>
                    <a:pt x="481" y="1788"/>
                  </a:lnTo>
                  <a:lnTo>
                    <a:pt x="471" y="1794"/>
                  </a:lnTo>
                  <a:lnTo>
                    <a:pt x="459" y="1800"/>
                  </a:lnTo>
                  <a:lnTo>
                    <a:pt x="449" y="1806"/>
                  </a:lnTo>
                  <a:lnTo>
                    <a:pt x="439" y="1813"/>
                  </a:lnTo>
                  <a:lnTo>
                    <a:pt x="430" y="1821"/>
                  </a:lnTo>
                  <a:lnTo>
                    <a:pt x="420" y="1831"/>
                  </a:lnTo>
                  <a:lnTo>
                    <a:pt x="413" y="1841"/>
                  </a:lnTo>
                  <a:lnTo>
                    <a:pt x="409" y="1851"/>
                  </a:lnTo>
                  <a:lnTo>
                    <a:pt x="408" y="1861"/>
                  </a:lnTo>
                  <a:lnTo>
                    <a:pt x="407" y="1873"/>
                  </a:lnTo>
                  <a:lnTo>
                    <a:pt x="404" y="1883"/>
                  </a:lnTo>
                  <a:lnTo>
                    <a:pt x="404" y="1899"/>
                  </a:lnTo>
                  <a:lnTo>
                    <a:pt x="407" y="1914"/>
                  </a:lnTo>
                  <a:lnTo>
                    <a:pt x="411" y="1928"/>
                  </a:lnTo>
                  <a:lnTo>
                    <a:pt x="418" y="1941"/>
                  </a:lnTo>
                  <a:lnTo>
                    <a:pt x="426" y="1953"/>
                  </a:lnTo>
                  <a:lnTo>
                    <a:pt x="436" y="1965"/>
                  </a:lnTo>
                  <a:lnTo>
                    <a:pt x="447" y="1975"/>
                  </a:lnTo>
                  <a:lnTo>
                    <a:pt x="458" y="1985"/>
                  </a:lnTo>
                  <a:lnTo>
                    <a:pt x="461" y="1987"/>
                  </a:lnTo>
                  <a:lnTo>
                    <a:pt x="465" y="1990"/>
                  </a:lnTo>
                  <a:lnTo>
                    <a:pt x="474" y="1995"/>
                  </a:lnTo>
                  <a:lnTo>
                    <a:pt x="486" y="2002"/>
                  </a:lnTo>
                  <a:lnTo>
                    <a:pt x="499" y="2010"/>
                  </a:lnTo>
                  <a:lnTo>
                    <a:pt x="515" y="2019"/>
                  </a:lnTo>
                  <a:lnTo>
                    <a:pt x="531" y="2029"/>
                  </a:lnTo>
                  <a:lnTo>
                    <a:pt x="549" y="2038"/>
                  </a:lnTo>
                  <a:lnTo>
                    <a:pt x="568" y="2049"/>
                  </a:lnTo>
                  <a:lnTo>
                    <a:pt x="585" y="2059"/>
                  </a:lnTo>
                  <a:lnTo>
                    <a:pt x="603" y="2068"/>
                  </a:lnTo>
                  <a:lnTo>
                    <a:pt x="621" y="2078"/>
                  </a:lnTo>
                  <a:lnTo>
                    <a:pt x="637" y="2086"/>
                  </a:lnTo>
                  <a:lnTo>
                    <a:pt x="651" y="2091"/>
                  </a:lnTo>
                  <a:lnTo>
                    <a:pt x="663" y="2097"/>
                  </a:lnTo>
                  <a:lnTo>
                    <a:pt x="673" y="2100"/>
                  </a:lnTo>
                  <a:lnTo>
                    <a:pt x="676" y="2112"/>
                  </a:lnTo>
                  <a:lnTo>
                    <a:pt x="691" y="2124"/>
                  </a:lnTo>
                  <a:lnTo>
                    <a:pt x="706" y="2133"/>
                  </a:lnTo>
                  <a:lnTo>
                    <a:pt x="722" y="2143"/>
                  </a:lnTo>
                  <a:lnTo>
                    <a:pt x="739" y="2151"/>
                  </a:lnTo>
                  <a:lnTo>
                    <a:pt x="755" y="2159"/>
                  </a:lnTo>
                  <a:lnTo>
                    <a:pt x="772" y="2166"/>
                  </a:lnTo>
                  <a:lnTo>
                    <a:pt x="788" y="2172"/>
                  </a:lnTo>
                  <a:lnTo>
                    <a:pt x="803" y="2178"/>
                  </a:lnTo>
                  <a:lnTo>
                    <a:pt x="818" y="2183"/>
                  </a:lnTo>
                  <a:lnTo>
                    <a:pt x="830" y="2187"/>
                  </a:lnTo>
                  <a:lnTo>
                    <a:pt x="843" y="2191"/>
                  </a:lnTo>
                  <a:lnTo>
                    <a:pt x="853" y="2193"/>
                  </a:lnTo>
                  <a:lnTo>
                    <a:pt x="861" y="2195"/>
                  </a:lnTo>
                  <a:lnTo>
                    <a:pt x="867" y="2196"/>
                  </a:lnTo>
                  <a:lnTo>
                    <a:pt x="872" y="2198"/>
                  </a:lnTo>
                  <a:lnTo>
                    <a:pt x="873" y="2198"/>
                  </a:lnTo>
                  <a:lnTo>
                    <a:pt x="879" y="2196"/>
                  </a:lnTo>
                  <a:lnTo>
                    <a:pt x="883" y="2194"/>
                  </a:lnTo>
                  <a:lnTo>
                    <a:pt x="886" y="2191"/>
                  </a:lnTo>
                  <a:lnTo>
                    <a:pt x="888" y="2185"/>
                  </a:lnTo>
                  <a:lnTo>
                    <a:pt x="888" y="2161"/>
                  </a:lnTo>
                  <a:lnTo>
                    <a:pt x="887" y="2135"/>
                  </a:lnTo>
                  <a:lnTo>
                    <a:pt x="884" y="2110"/>
                  </a:lnTo>
                  <a:lnTo>
                    <a:pt x="883" y="2085"/>
                  </a:lnTo>
                  <a:lnTo>
                    <a:pt x="868" y="2079"/>
                  </a:lnTo>
                  <a:lnTo>
                    <a:pt x="853" y="2074"/>
                  </a:lnTo>
                  <a:lnTo>
                    <a:pt x="837" y="2070"/>
                  </a:lnTo>
                  <a:lnTo>
                    <a:pt x="822" y="2065"/>
                  </a:lnTo>
                  <a:lnTo>
                    <a:pt x="807" y="2060"/>
                  </a:lnTo>
                  <a:lnTo>
                    <a:pt x="792" y="2055"/>
                  </a:lnTo>
                  <a:lnTo>
                    <a:pt x="777" y="2049"/>
                  </a:lnTo>
                  <a:lnTo>
                    <a:pt x="762" y="2041"/>
                  </a:lnTo>
                  <a:lnTo>
                    <a:pt x="767" y="2030"/>
                  </a:lnTo>
                  <a:lnTo>
                    <a:pt x="772" y="2021"/>
                  </a:lnTo>
                  <a:lnTo>
                    <a:pt x="778" y="2011"/>
                  </a:lnTo>
                  <a:lnTo>
                    <a:pt x="785" y="2002"/>
                  </a:lnTo>
                  <a:lnTo>
                    <a:pt x="792" y="1992"/>
                  </a:lnTo>
                  <a:lnTo>
                    <a:pt x="802" y="1985"/>
                  </a:lnTo>
                  <a:lnTo>
                    <a:pt x="811" y="1979"/>
                  </a:lnTo>
                  <a:lnTo>
                    <a:pt x="820" y="1973"/>
                  </a:lnTo>
                  <a:lnTo>
                    <a:pt x="829" y="1970"/>
                  </a:lnTo>
                  <a:lnTo>
                    <a:pt x="840" y="1969"/>
                  </a:lnTo>
                  <a:lnTo>
                    <a:pt x="850" y="1968"/>
                  </a:lnTo>
                  <a:lnTo>
                    <a:pt x="859" y="1969"/>
                  </a:lnTo>
                  <a:lnTo>
                    <a:pt x="869" y="1972"/>
                  </a:lnTo>
                  <a:lnTo>
                    <a:pt x="879" y="1975"/>
                  </a:lnTo>
                  <a:lnTo>
                    <a:pt x="887" y="1980"/>
                  </a:lnTo>
                  <a:lnTo>
                    <a:pt x="895" y="1988"/>
                  </a:lnTo>
                  <a:lnTo>
                    <a:pt x="911" y="2012"/>
                  </a:lnTo>
                  <a:lnTo>
                    <a:pt x="924" y="2038"/>
                  </a:lnTo>
                  <a:lnTo>
                    <a:pt x="933" y="2067"/>
                  </a:lnTo>
                  <a:lnTo>
                    <a:pt x="940" y="2097"/>
                  </a:lnTo>
                  <a:lnTo>
                    <a:pt x="942" y="2128"/>
                  </a:lnTo>
                  <a:lnTo>
                    <a:pt x="941" y="2158"/>
                  </a:lnTo>
                  <a:lnTo>
                    <a:pt x="937" y="2188"/>
                  </a:lnTo>
                  <a:lnTo>
                    <a:pt x="929" y="2216"/>
                  </a:lnTo>
                  <a:lnTo>
                    <a:pt x="924" y="2225"/>
                  </a:lnTo>
                  <a:lnTo>
                    <a:pt x="917" y="2233"/>
                  </a:lnTo>
                  <a:lnTo>
                    <a:pt x="909" y="2240"/>
                  </a:lnTo>
                  <a:lnTo>
                    <a:pt x="901" y="2245"/>
                  </a:lnTo>
                  <a:lnTo>
                    <a:pt x="890" y="2249"/>
                  </a:lnTo>
                  <a:lnTo>
                    <a:pt x="881" y="2252"/>
                  </a:lnTo>
                  <a:lnTo>
                    <a:pt x="869" y="2253"/>
                  </a:lnTo>
                  <a:lnTo>
                    <a:pt x="859" y="2253"/>
                  </a:lnTo>
                  <a:lnTo>
                    <a:pt x="849" y="2252"/>
                  </a:lnTo>
                  <a:lnTo>
                    <a:pt x="840" y="2249"/>
                  </a:lnTo>
                  <a:lnTo>
                    <a:pt x="831" y="2246"/>
                  </a:lnTo>
                  <a:lnTo>
                    <a:pt x="822" y="2241"/>
                  </a:lnTo>
                  <a:lnTo>
                    <a:pt x="814" y="2236"/>
                  </a:lnTo>
                  <a:lnTo>
                    <a:pt x="806" y="2227"/>
                  </a:lnTo>
                  <a:lnTo>
                    <a:pt x="799" y="2218"/>
                  </a:lnTo>
                  <a:lnTo>
                    <a:pt x="791" y="2207"/>
                  </a:lnTo>
                  <a:lnTo>
                    <a:pt x="788" y="2199"/>
                  </a:lnTo>
                  <a:lnTo>
                    <a:pt x="784" y="2189"/>
                  </a:lnTo>
                  <a:lnTo>
                    <a:pt x="778" y="2183"/>
                  </a:lnTo>
                  <a:lnTo>
                    <a:pt x="770" y="2179"/>
                  </a:lnTo>
                  <a:lnTo>
                    <a:pt x="767" y="2178"/>
                  </a:lnTo>
                  <a:lnTo>
                    <a:pt x="765" y="2179"/>
                  </a:lnTo>
                  <a:lnTo>
                    <a:pt x="762" y="2183"/>
                  </a:lnTo>
                  <a:lnTo>
                    <a:pt x="760" y="2185"/>
                  </a:lnTo>
                  <a:lnTo>
                    <a:pt x="765" y="2200"/>
                  </a:lnTo>
                  <a:lnTo>
                    <a:pt x="773" y="2215"/>
                  </a:lnTo>
                  <a:lnTo>
                    <a:pt x="782" y="2229"/>
                  </a:lnTo>
                  <a:lnTo>
                    <a:pt x="793" y="2241"/>
                  </a:lnTo>
                  <a:lnTo>
                    <a:pt x="805" y="2253"/>
                  </a:lnTo>
                  <a:lnTo>
                    <a:pt x="819" y="2262"/>
                  </a:lnTo>
                  <a:lnTo>
                    <a:pt x="834" y="2269"/>
                  </a:lnTo>
                  <a:lnTo>
                    <a:pt x="850" y="2274"/>
                  </a:lnTo>
                  <a:lnTo>
                    <a:pt x="863" y="2274"/>
                  </a:lnTo>
                  <a:lnTo>
                    <a:pt x="875" y="2272"/>
                  </a:lnTo>
                  <a:lnTo>
                    <a:pt x="888" y="2271"/>
                  </a:lnTo>
                  <a:lnTo>
                    <a:pt x="901" y="2269"/>
                  </a:lnTo>
                  <a:lnTo>
                    <a:pt x="912" y="2267"/>
                  </a:lnTo>
                  <a:lnTo>
                    <a:pt x="924" y="2263"/>
                  </a:lnTo>
                  <a:lnTo>
                    <a:pt x="935" y="2259"/>
                  </a:lnTo>
                  <a:lnTo>
                    <a:pt x="947" y="2254"/>
                  </a:lnTo>
                  <a:lnTo>
                    <a:pt x="959" y="2249"/>
                  </a:lnTo>
                  <a:lnTo>
                    <a:pt x="970" y="2245"/>
                  </a:lnTo>
                  <a:lnTo>
                    <a:pt x="979" y="2238"/>
                  </a:lnTo>
                  <a:lnTo>
                    <a:pt x="988" y="2230"/>
                  </a:lnTo>
                  <a:lnTo>
                    <a:pt x="996" y="2222"/>
                  </a:lnTo>
                  <a:lnTo>
                    <a:pt x="1003" y="2214"/>
                  </a:lnTo>
                  <a:lnTo>
                    <a:pt x="1010" y="2204"/>
                  </a:lnTo>
                  <a:lnTo>
                    <a:pt x="1016" y="2195"/>
                  </a:lnTo>
                  <a:lnTo>
                    <a:pt x="1027" y="2170"/>
                  </a:lnTo>
                  <a:lnTo>
                    <a:pt x="1035" y="2142"/>
                  </a:lnTo>
                  <a:lnTo>
                    <a:pt x="1039" y="2115"/>
                  </a:lnTo>
                  <a:lnTo>
                    <a:pt x="1040" y="2085"/>
                  </a:lnTo>
                  <a:lnTo>
                    <a:pt x="1035" y="2056"/>
                  </a:lnTo>
                  <a:lnTo>
                    <a:pt x="1027" y="2028"/>
                  </a:lnTo>
                  <a:lnTo>
                    <a:pt x="1016" y="2002"/>
                  </a:lnTo>
                  <a:lnTo>
                    <a:pt x="1001" y="1979"/>
                  </a:lnTo>
                  <a:lnTo>
                    <a:pt x="995" y="1968"/>
                  </a:lnTo>
                  <a:lnTo>
                    <a:pt x="988" y="1960"/>
                  </a:lnTo>
                  <a:lnTo>
                    <a:pt x="980" y="1954"/>
                  </a:lnTo>
                  <a:lnTo>
                    <a:pt x="971" y="1947"/>
                  </a:lnTo>
                  <a:lnTo>
                    <a:pt x="950" y="1942"/>
                  </a:lnTo>
                  <a:lnTo>
                    <a:pt x="928" y="1938"/>
                  </a:lnTo>
                  <a:lnTo>
                    <a:pt x="906" y="1937"/>
                  </a:lnTo>
                  <a:lnTo>
                    <a:pt x="884" y="1938"/>
                  </a:lnTo>
                  <a:lnTo>
                    <a:pt x="861" y="1942"/>
                  </a:lnTo>
                  <a:lnTo>
                    <a:pt x="840" y="1946"/>
                  </a:lnTo>
                  <a:lnTo>
                    <a:pt x="818" y="1952"/>
                  </a:lnTo>
                  <a:lnTo>
                    <a:pt x="798" y="1959"/>
                  </a:lnTo>
                  <a:lnTo>
                    <a:pt x="793" y="1962"/>
                  </a:lnTo>
                  <a:lnTo>
                    <a:pt x="789" y="1966"/>
                  </a:lnTo>
                  <a:lnTo>
                    <a:pt x="783" y="1969"/>
                  </a:lnTo>
                  <a:lnTo>
                    <a:pt x="778" y="1972"/>
                  </a:lnTo>
                  <a:lnTo>
                    <a:pt x="773" y="1973"/>
                  </a:lnTo>
                  <a:lnTo>
                    <a:pt x="767" y="1974"/>
                  </a:lnTo>
                  <a:lnTo>
                    <a:pt x="760" y="1974"/>
                  </a:lnTo>
                  <a:lnTo>
                    <a:pt x="754" y="1974"/>
                  </a:lnTo>
                  <a:lnTo>
                    <a:pt x="739" y="1976"/>
                  </a:lnTo>
                  <a:lnTo>
                    <a:pt x="726" y="1980"/>
                  </a:lnTo>
                  <a:lnTo>
                    <a:pt x="714" y="1983"/>
                  </a:lnTo>
                  <a:lnTo>
                    <a:pt x="702" y="1988"/>
                  </a:lnTo>
                  <a:lnTo>
                    <a:pt x="692" y="1994"/>
                  </a:lnTo>
                  <a:lnTo>
                    <a:pt x="683" y="2000"/>
                  </a:lnTo>
                  <a:lnTo>
                    <a:pt x="674" y="2009"/>
                  </a:lnTo>
                  <a:lnTo>
                    <a:pt x="666" y="2019"/>
                  </a:lnTo>
                  <a:lnTo>
                    <a:pt x="653" y="2013"/>
                  </a:lnTo>
                  <a:lnTo>
                    <a:pt x="640" y="2006"/>
                  </a:lnTo>
                  <a:lnTo>
                    <a:pt x="629" y="1999"/>
                  </a:lnTo>
                  <a:lnTo>
                    <a:pt x="616" y="1991"/>
                  </a:lnTo>
                  <a:lnTo>
                    <a:pt x="605" y="1984"/>
                  </a:lnTo>
                  <a:lnTo>
                    <a:pt x="592" y="1976"/>
                  </a:lnTo>
                  <a:lnTo>
                    <a:pt x="580" y="1968"/>
                  </a:lnTo>
                  <a:lnTo>
                    <a:pt x="569" y="1960"/>
                  </a:lnTo>
                  <a:lnTo>
                    <a:pt x="574" y="1958"/>
                  </a:lnTo>
                  <a:lnTo>
                    <a:pt x="578" y="1954"/>
                  </a:lnTo>
                  <a:lnTo>
                    <a:pt x="584" y="1951"/>
                  </a:lnTo>
                  <a:lnTo>
                    <a:pt x="588" y="1947"/>
                  </a:lnTo>
                  <a:lnTo>
                    <a:pt x="593" y="1944"/>
                  </a:lnTo>
                  <a:lnTo>
                    <a:pt x="599" y="1939"/>
                  </a:lnTo>
                  <a:lnTo>
                    <a:pt x="603" y="1936"/>
                  </a:lnTo>
                  <a:lnTo>
                    <a:pt x="608" y="1932"/>
                  </a:lnTo>
                  <a:lnTo>
                    <a:pt x="618" y="1923"/>
                  </a:lnTo>
                  <a:lnTo>
                    <a:pt x="625" y="1913"/>
                  </a:lnTo>
                  <a:lnTo>
                    <a:pt x="629" y="1903"/>
                  </a:lnTo>
                  <a:lnTo>
                    <a:pt x="630" y="1892"/>
                  </a:lnTo>
                  <a:lnTo>
                    <a:pt x="630" y="1882"/>
                  </a:lnTo>
                  <a:lnTo>
                    <a:pt x="629" y="1871"/>
                  </a:lnTo>
                  <a:lnTo>
                    <a:pt x="628" y="1860"/>
                  </a:lnTo>
                  <a:lnTo>
                    <a:pt x="628" y="1850"/>
                  </a:lnTo>
                  <a:lnTo>
                    <a:pt x="636" y="1843"/>
                  </a:lnTo>
                  <a:lnTo>
                    <a:pt x="644" y="1837"/>
                  </a:lnTo>
                  <a:lnTo>
                    <a:pt x="653" y="1832"/>
                  </a:lnTo>
                  <a:lnTo>
                    <a:pt x="662" y="1828"/>
                  </a:lnTo>
                  <a:lnTo>
                    <a:pt x="671" y="1823"/>
                  </a:lnTo>
                  <a:lnTo>
                    <a:pt x="681" y="1818"/>
                  </a:lnTo>
                  <a:lnTo>
                    <a:pt x="691" y="1814"/>
                  </a:lnTo>
                  <a:lnTo>
                    <a:pt x="702" y="1809"/>
                  </a:lnTo>
                  <a:lnTo>
                    <a:pt x="708" y="1808"/>
                  </a:lnTo>
                  <a:lnTo>
                    <a:pt x="715" y="1807"/>
                  </a:lnTo>
                  <a:lnTo>
                    <a:pt x="722" y="1805"/>
                  </a:lnTo>
                  <a:lnTo>
                    <a:pt x="727" y="1800"/>
                  </a:lnTo>
                  <a:lnTo>
                    <a:pt x="727" y="1796"/>
                  </a:lnTo>
                  <a:lnTo>
                    <a:pt x="726" y="1793"/>
                  </a:lnTo>
                  <a:lnTo>
                    <a:pt x="722" y="1788"/>
                  </a:lnTo>
                  <a:lnTo>
                    <a:pt x="720" y="1786"/>
                  </a:lnTo>
                  <a:lnTo>
                    <a:pt x="719" y="1786"/>
                  </a:lnTo>
                  <a:lnTo>
                    <a:pt x="714" y="1787"/>
                  </a:lnTo>
                  <a:lnTo>
                    <a:pt x="706" y="1788"/>
                  </a:lnTo>
                  <a:lnTo>
                    <a:pt x="696" y="1791"/>
                  </a:lnTo>
                  <a:lnTo>
                    <a:pt x="683" y="1795"/>
                  </a:lnTo>
                  <a:lnTo>
                    <a:pt x="667" y="1802"/>
                  </a:lnTo>
                  <a:lnTo>
                    <a:pt x="648" y="1811"/>
                  </a:lnTo>
                  <a:lnTo>
                    <a:pt x="628" y="1824"/>
                  </a:lnTo>
                  <a:lnTo>
                    <a:pt x="623" y="1756"/>
                  </a:lnTo>
                  <a:lnTo>
                    <a:pt x="632" y="1752"/>
                  </a:lnTo>
                  <a:lnTo>
                    <a:pt x="641" y="1747"/>
                  </a:lnTo>
                  <a:lnTo>
                    <a:pt x="651" y="1742"/>
                  </a:lnTo>
                  <a:lnTo>
                    <a:pt x="660" y="1739"/>
                  </a:lnTo>
                  <a:lnTo>
                    <a:pt x="669" y="1735"/>
                  </a:lnTo>
                  <a:lnTo>
                    <a:pt x="679" y="1732"/>
                  </a:lnTo>
                  <a:lnTo>
                    <a:pt x="689" y="1729"/>
                  </a:lnTo>
                  <a:lnTo>
                    <a:pt x="699" y="1726"/>
                  </a:lnTo>
                  <a:lnTo>
                    <a:pt x="707" y="1724"/>
                  </a:lnTo>
                  <a:lnTo>
                    <a:pt x="717" y="1723"/>
                  </a:lnTo>
                  <a:lnTo>
                    <a:pt x="724" y="1720"/>
                  </a:lnTo>
                  <a:lnTo>
                    <a:pt x="728" y="1715"/>
                  </a:lnTo>
                  <a:lnTo>
                    <a:pt x="726" y="1708"/>
                  </a:lnTo>
                  <a:lnTo>
                    <a:pt x="720" y="1705"/>
                  </a:lnTo>
                  <a:lnTo>
                    <a:pt x="713" y="1707"/>
                  </a:lnTo>
                  <a:lnTo>
                    <a:pt x="706" y="1708"/>
                  </a:lnTo>
                  <a:lnTo>
                    <a:pt x="622" y="1674"/>
                  </a:lnTo>
                  <a:lnTo>
                    <a:pt x="624" y="1658"/>
                  </a:lnTo>
                  <a:lnTo>
                    <a:pt x="637" y="1656"/>
                  </a:lnTo>
                  <a:lnTo>
                    <a:pt x="648" y="1652"/>
                  </a:lnTo>
                  <a:lnTo>
                    <a:pt x="661" y="1650"/>
                  </a:lnTo>
                  <a:lnTo>
                    <a:pt x="673" y="1648"/>
                  </a:lnTo>
                  <a:lnTo>
                    <a:pt x="685" y="1646"/>
                  </a:lnTo>
                  <a:lnTo>
                    <a:pt x="697" y="1642"/>
                  </a:lnTo>
                  <a:lnTo>
                    <a:pt x="709" y="1640"/>
                  </a:lnTo>
                  <a:lnTo>
                    <a:pt x="721" y="1637"/>
                  </a:lnTo>
                  <a:lnTo>
                    <a:pt x="723" y="1634"/>
                  </a:lnTo>
                  <a:lnTo>
                    <a:pt x="726" y="1632"/>
                  </a:lnTo>
                  <a:lnTo>
                    <a:pt x="728" y="1628"/>
                  </a:lnTo>
                  <a:lnTo>
                    <a:pt x="728" y="1624"/>
                  </a:lnTo>
                  <a:lnTo>
                    <a:pt x="714" y="1627"/>
                  </a:lnTo>
                  <a:lnTo>
                    <a:pt x="700" y="1629"/>
                  </a:lnTo>
                  <a:lnTo>
                    <a:pt x="686" y="1633"/>
                  </a:lnTo>
                  <a:lnTo>
                    <a:pt x="673" y="1635"/>
                  </a:lnTo>
                  <a:lnTo>
                    <a:pt x="659" y="1639"/>
                  </a:lnTo>
                  <a:lnTo>
                    <a:pt x="645" y="1642"/>
                  </a:lnTo>
                  <a:lnTo>
                    <a:pt x="632" y="1646"/>
                  </a:lnTo>
                  <a:lnTo>
                    <a:pt x="620" y="1649"/>
                  </a:lnTo>
                  <a:lnTo>
                    <a:pt x="618" y="1616"/>
                  </a:lnTo>
                  <a:lnTo>
                    <a:pt x="614" y="1535"/>
                  </a:lnTo>
                  <a:lnTo>
                    <a:pt x="607" y="1423"/>
                  </a:lnTo>
                  <a:lnTo>
                    <a:pt x="600" y="1295"/>
                  </a:lnTo>
                  <a:lnTo>
                    <a:pt x="593" y="1167"/>
                  </a:lnTo>
                  <a:lnTo>
                    <a:pt x="586" y="1057"/>
                  </a:lnTo>
                  <a:lnTo>
                    <a:pt x="582" y="979"/>
                  </a:lnTo>
                  <a:lnTo>
                    <a:pt x="580" y="950"/>
                  </a:lnTo>
                  <a:lnTo>
                    <a:pt x="600" y="950"/>
                  </a:lnTo>
                  <a:lnTo>
                    <a:pt x="602" y="950"/>
                  </a:lnTo>
                  <a:lnTo>
                    <a:pt x="608" y="947"/>
                  </a:lnTo>
                  <a:lnTo>
                    <a:pt x="616" y="943"/>
                  </a:lnTo>
                  <a:lnTo>
                    <a:pt x="623" y="935"/>
                  </a:lnTo>
                  <a:lnTo>
                    <a:pt x="624" y="926"/>
                  </a:lnTo>
                  <a:lnTo>
                    <a:pt x="626" y="921"/>
                  </a:lnTo>
                  <a:lnTo>
                    <a:pt x="630" y="915"/>
                  </a:lnTo>
                  <a:lnTo>
                    <a:pt x="635" y="911"/>
                  </a:lnTo>
                  <a:lnTo>
                    <a:pt x="639" y="908"/>
                  </a:lnTo>
                  <a:lnTo>
                    <a:pt x="645" y="905"/>
                  </a:lnTo>
                  <a:lnTo>
                    <a:pt x="652" y="902"/>
                  </a:lnTo>
                  <a:lnTo>
                    <a:pt x="658" y="900"/>
                  </a:lnTo>
                  <a:lnTo>
                    <a:pt x="662" y="898"/>
                  </a:lnTo>
                  <a:lnTo>
                    <a:pt x="669" y="894"/>
                  </a:lnTo>
                  <a:lnTo>
                    <a:pt x="675" y="891"/>
                  </a:lnTo>
                  <a:lnTo>
                    <a:pt x="679" y="888"/>
                  </a:lnTo>
                  <a:lnTo>
                    <a:pt x="679" y="914"/>
                  </a:lnTo>
                  <a:lnTo>
                    <a:pt x="681" y="974"/>
                  </a:lnTo>
                  <a:lnTo>
                    <a:pt x="683" y="1049"/>
                  </a:lnTo>
                  <a:lnTo>
                    <a:pt x="686" y="1114"/>
                  </a:lnTo>
                  <a:lnTo>
                    <a:pt x="691" y="1127"/>
                  </a:lnTo>
                  <a:lnTo>
                    <a:pt x="697" y="1139"/>
                  </a:lnTo>
                  <a:lnTo>
                    <a:pt x="705" y="1150"/>
                  </a:lnTo>
                  <a:lnTo>
                    <a:pt x="712" y="1162"/>
                  </a:lnTo>
                  <a:lnTo>
                    <a:pt x="719" y="1173"/>
                  </a:lnTo>
                  <a:lnTo>
                    <a:pt x="724" y="1185"/>
                  </a:lnTo>
                  <a:lnTo>
                    <a:pt x="728" y="1197"/>
                  </a:lnTo>
                  <a:lnTo>
                    <a:pt x="729" y="1211"/>
                  </a:lnTo>
                  <a:lnTo>
                    <a:pt x="729" y="1238"/>
                  </a:lnTo>
                  <a:lnTo>
                    <a:pt x="730" y="1296"/>
                  </a:lnTo>
                  <a:lnTo>
                    <a:pt x="731" y="1357"/>
                  </a:lnTo>
                  <a:lnTo>
                    <a:pt x="731" y="1392"/>
                  </a:lnTo>
                  <a:lnTo>
                    <a:pt x="722" y="1393"/>
                  </a:lnTo>
                  <a:lnTo>
                    <a:pt x="715" y="1397"/>
                  </a:lnTo>
                  <a:lnTo>
                    <a:pt x="708" y="1402"/>
                  </a:lnTo>
                  <a:lnTo>
                    <a:pt x="704" y="1409"/>
                  </a:lnTo>
                  <a:lnTo>
                    <a:pt x="700" y="1419"/>
                  </a:lnTo>
                  <a:lnTo>
                    <a:pt x="699" y="1429"/>
                  </a:lnTo>
                  <a:lnTo>
                    <a:pt x="700" y="1439"/>
                  </a:lnTo>
                  <a:lnTo>
                    <a:pt x="704" y="1450"/>
                  </a:lnTo>
                  <a:lnTo>
                    <a:pt x="709" y="1455"/>
                  </a:lnTo>
                  <a:lnTo>
                    <a:pt x="717" y="1458"/>
                  </a:lnTo>
                  <a:lnTo>
                    <a:pt x="727" y="1458"/>
                  </a:lnTo>
                  <a:lnTo>
                    <a:pt x="735" y="1459"/>
                  </a:lnTo>
                  <a:lnTo>
                    <a:pt x="734" y="1483"/>
                  </a:lnTo>
                  <a:lnTo>
                    <a:pt x="736" y="1508"/>
                  </a:lnTo>
                  <a:lnTo>
                    <a:pt x="737" y="1534"/>
                  </a:lnTo>
                  <a:lnTo>
                    <a:pt x="736" y="1558"/>
                  </a:lnTo>
                  <a:lnTo>
                    <a:pt x="732" y="1561"/>
                  </a:lnTo>
                  <a:lnTo>
                    <a:pt x="727" y="1569"/>
                  </a:lnTo>
                  <a:lnTo>
                    <a:pt x="720" y="1580"/>
                  </a:lnTo>
                  <a:lnTo>
                    <a:pt x="717" y="1590"/>
                  </a:lnTo>
                  <a:lnTo>
                    <a:pt x="720" y="1601"/>
                  </a:lnTo>
                  <a:lnTo>
                    <a:pt x="724" y="1610"/>
                  </a:lnTo>
                  <a:lnTo>
                    <a:pt x="731" y="1618"/>
                  </a:lnTo>
                  <a:lnTo>
                    <a:pt x="738" y="1624"/>
                  </a:lnTo>
                  <a:lnTo>
                    <a:pt x="743" y="1663"/>
                  </a:lnTo>
                  <a:lnTo>
                    <a:pt x="745" y="1718"/>
                  </a:lnTo>
                  <a:lnTo>
                    <a:pt x="745" y="1771"/>
                  </a:lnTo>
                  <a:lnTo>
                    <a:pt x="745" y="1802"/>
                  </a:lnTo>
                  <a:lnTo>
                    <a:pt x="739" y="1810"/>
                  </a:lnTo>
                  <a:lnTo>
                    <a:pt x="735" y="1814"/>
                  </a:lnTo>
                  <a:lnTo>
                    <a:pt x="730" y="1818"/>
                  </a:lnTo>
                  <a:lnTo>
                    <a:pt x="724" y="1826"/>
                  </a:lnTo>
                  <a:lnTo>
                    <a:pt x="719" y="1837"/>
                  </a:lnTo>
                  <a:lnTo>
                    <a:pt x="719" y="1848"/>
                  </a:lnTo>
                  <a:lnTo>
                    <a:pt x="721" y="1861"/>
                  </a:lnTo>
                  <a:lnTo>
                    <a:pt x="722" y="1874"/>
                  </a:lnTo>
                  <a:lnTo>
                    <a:pt x="726" y="1878"/>
                  </a:lnTo>
                  <a:lnTo>
                    <a:pt x="730" y="1882"/>
                  </a:lnTo>
                  <a:lnTo>
                    <a:pt x="737" y="1885"/>
                  </a:lnTo>
                  <a:lnTo>
                    <a:pt x="744" y="1888"/>
                  </a:lnTo>
                  <a:lnTo>
                    <a:pt x="751" y="1890"/>
                  </a:lnTo>
                  <a:lnTo>
                    <a:pt x="758" y="1892"/>
                  </a:lnTo>
                  <a:lnTo>
                    <a:pt x="765" y="1894"/>
                  </a:lnTo>
                  <a:lnTo>
                    <a:pt x="772" y="1897"/>
                  </a:lnTo>
                  <a:lnTo>
                    <a:pt x="793" y="1903"/>
                  </a:lnTo>
                  <a:lnTo>
                    <a:pt x="816" y="1908"/>
                  </a:lnTo>
                  <a:lnTo>
                    <a:pt x="841" y="1913"/>
                  </a:lnTo>
                  <a:lnTo>
                    <a:pt x="864" y="1917"/>
                  </a:lnTo>
                  <a:lnTo>
                    <a:pt x="884" y="1921"/>
                  </a:lnTo>
                  <a:lnTo>
                    <a:pt x="904" y="1924"/>
                  </a:lnTo>
                  <a:lnTo>
                    <a:pt x="921" y="1927"/>
                  </a:lnTo>
                  <a:lnTo>
                    <a:pt x="934" y="1929"/>
                  </a:lnTo>
                  <a:lnTo>
                    <a:pt x="943" y="1930"/>
                  </a:lnTo>
                  <a:lnTo>
                    <a:pt x="954" y="1931"/>
                  </a:lnTo>
                  <a:lnTo>
                    <a:pt x="967" y="1934"/>
                  </a:lnTo>
                  <a:lnTo>
                    <a:pt x="982" y="1935"/>
                  </a:lnTo>
                  <a:lnTo>
                    <a:pt x="998" y="1936"/>
                  </a:lnTo>
                  <a:lnTo>
                    <a:pt x="1017" y="1938"/>
                  </a:lnTo>
                  <a:lnTo>
                    <a:pt x="1035" y="1939"/>
                  </a:lnTo>
                  <a:lnTo>
                    <a:pt x="1055" y="1941"/>
                  </a:lnTo>
                  <a:lnTo>
                    <a:pt x="1074" y="1942"/>
                  </a:lnTo>
                  <a:lnTo>
                    <a:pt x="1094" y="1943"/>
                  </a:lnTo>
                  <a:lnTo>
                    <a:pt x="1114" y="1943"/>
                  </a:lnTo>
                  <a:lnTo>
                    <a:pt x="1132" y="1944"/>
                  </a:lnTo>
                  <a:lnTo>
                    <a:pt x="1150" y="1944"/>
                  </a:lnTo>
                  <a:lnTo>
                    <a:pt x="1167" y="1943"/>
                  </a:lnTo>
                  <a:lnTo>
                    <a:pt x="1183" y="1943"/>
                  </a:lnTo>
                  <a:lnTo>
                    <a:pt x="1197" y="1942"/>
                  </a:lnTo>
                  <a:lnTo>
                    <a:pt x="1212" y="1941"/>
                  </a:lnTo>
                  <a:lnTo>
                    <a:pt x="1228" y="1938"/>
                  </a:lnTo>
                  <a:lnTo>
                    <a:pt x="1244" y="1937"/>
                  </a:lnTo>
                  <a:lnTo>
                    <a:pt x="1258" y="1936"/>
                  </a:lnTo>
                  <a:lnTo>
                    <a:pt x="1270" y="1935"/>
                  </a:lnTo>
                  <a:lnTo>
                    <a:pt x="1279" y="1935"/>
                  </a:lnTo>
                  <a:lnTo>
                    <a:pt x="1286" y="1934"/>
                  </a:lnTo>
                  <a:lnTo>
                    <a:pt x="1289" y="1934"/>
                  </a:lnTo>
                  <a:lnTo>
                    <a:pt x="1415" y="1907"/>
                  </a:lnTo>
                  <a:lnTo>
                    <a:pt x="1497" y="1883"/>
                  </a:lnTo>
                  <a:lnTo>
                    <a:pt x="1504" y="1879"/>
                  </a:lnTo>
                  <a:lnTo>
                    <a:pt x="1510" y="1875"/>
                  </a:lnTo>
                  <a:lnTo>
                    <a:pt x="1514" y="1870"/>
                  </a:lnTo>
                  <a:lnTo>
                    <a:pt x="1518" y="1864"/>
                  </a:lnTo>
                  <a:lnTo>
                    <a:pt x="1519" y="1855"/>
                  </a:lnTo>
                  <a:lnTo>
                    <a:pt x="1519" y="1845"/>
                  </a:lnTo>
                  <a:lnTo>
                    <a:pt x="1518" y="1837"/>
                  </a:lnTo>
                  <a:lnTo>
                    <a:pt x="1514" y="1830"/>
                  </a:lnTo>
                  <a:lnTo>
                    <a:pt x="1509" y="1823"/>
                  </a:lnTo>
                  <a:lnTo>
                    <a:pt x="1501" y="1818"/>
                  </a:lnTo>
                  <a:lnTo>
                    <a:pt x="1491" y="1817"/>
                  </a:lnTo>
                  <a:lnTo>
                    <a:pt x="1482" y="1815"/>
                  </a:lnTo>
                  <a:lnTo>
                    <a:pt x="1482" y="1780"/>
                  </a:lnTo>
                  <a:lnTo>
                    <a:pt x="1482" y="1723"/>
                  </a:lnTo>
                  <a:lnTo>
                    <a:pt x="1481" y="1662"/>
                  </a:lnTo>
                  <a:lnTo>
                    <a:pt x="1481" y="1621"/>
                  </a:lnTo>
                  <a:lnTo>
                    <a:pt x="1488" y="1617"/>
                  </a:lnTo>
                  <a:lnTo>
                    <a:pt x="1492" y="1611"/>
                  </a:lnTo>
                  <a:lnTo>
                    <a:pt x="1495" y="1603"/>
                  </a:lnTo>
                  <a:lnTo>
                    <a:pt x="1496" y="1596"/>
                  </a:lnTo>
                  <a:lnTo>
                    <a:pt x="1496" y="1580"/>
                  </a:lnTo>
                  <a:lnTo>
                    <a:pt x="1492" y="1564"/>
                  </a:lnTo>
                  <a:lnTo>
                    <a:pt x="1486" y="1550"/>
                  </a:lnTo>
                  <a:lnTo>
                    <a:pt x="1473" y="1540"/>
                  </a:lnTo>
                  <a:lnTo>
                    <a:pt x="1473" y="1462"/>
                  </a:lnTo>
                  <a:lnTo>
                    <a:pt x="1488" y="1442"/>
                  </a:lnTo>
                  <a:lnTo>
                    <a:pt x="1494" y="1416"/>
                  </a:lnTo>
                  <a:lnTo>
                    <a:pt x="1495" y="1390"/>
                  </a:lnTo>
                  <a:lnTo>
                    <a:pt x="1496" y="1363"/>
                  </a:lnTo>
                  <a:lnTo>
                    <a:pt x="1497" y="1366"/>
                  </a:lnTo>
                  <a:lnTo>
                    <a:pt x="1499" y="1367"/>
                  </a:lnTo>
                  <a:lnTo>
                    <a:pt x="1501" y="1369"/>
                  </a:lnTo>
                  <a:lnTo>
                    <a:pt x="1502" y="1371"/>
                  </a:lnTo>
                  <a:lnTo>
                    <a:pt x="1499" y="1385"/>
                  </a:lnTo>
                  <a:lnTo>
                    <a:pt x="1499" y="1400"/>
                  </a:lnTo>
                  <a:lnTo>
                    <a:pt x="1502" y="1415"/>
                  </a:lnTo>
                  <a:lnTo>
                    <a:pt x="1504" y="1428"/>
                  </a:lnTo>
                  <a:lnTo>
                    <a:pt x="1511" y="1436"/>
                  </a:lnTo>
                  <a:lnTo>
                    <a:pt x="1506" y="1446"/>
                  </a:lnTo>
                  <a:lnTo>
                    <a:pt x="1503" y="1458"/>
                  </a:lnTo>
                  <a:lnTo>
                    <a:pt x="1501" y="1468"/>
                  </a:lnTo>
                  <a:lnTo>
                    <a:pt x="1501" y="1480"/>
                  </a:lnTo>
                  <a:lnTo>
                    <a:pt x="1503" y="1488"/>
                  </a:lnTo>
                  <a:lnTo>
                    <a:pt x="1506" y="1496"/>
                  </a:lnTo>
                  <a:lnTo>
                    <a:pt x="1510" y="1503"/>
                  </a:lnTo>
                  <a:lnTo>
                    <a:pt x="1517" y="1506"/>
                  </a:lnTo>
                  <a:lnTo>
                    <a:pt x="1516" y="1519"/>
                  </a:lnTo>
                  <a:lnTo>
                    <a:pt x="1516" y="1533"/>
                  </a:lnTo>
                  <a:lnTo>
                    <a:pt x="1517" y="1546"/>
                  </a:lnTo>
                  <a:lnTo>
                    <a:pt x="1520" y="1560"/>
                  </a:lnTo>
                  <a:lnTo>
                    <a:pt x="1524" y="1563"/>
                  </a:lnTo>
                  <a:lnTo>
                    <a:pt x="1527" y="1565"/>
                  </a:lnTo>
                  <a:lnTo>
                    <a:pt x="1532" y="1565"/>
                  </a:lnTo>
                  <a:lnTo>
                    <a:pt x="1536" y="1563"/>
                  </a:lnTo>
                  <a:lnTo>
                    <a:pt x="1544" y="1551"/>
                  </a:lnTo>
                  <a:lnTo>
                    <a:pt x="1548" y="1538"/>
                  </a:lnTo>
                  <a:lnTo>
                    <a:pt x="1548" y="1523"/>
                  </a:lnTo>
                  <a:lnTo>
                    <a:pt x="1545" y="1507"/>
                  </a:lnTo>
                  <a:lnTo>
                    <a:pt x="1550" y="1498"/>
                  </a:lnTo>
                  <a:lnTo>
                    <a:pt x="1552" y="1488"/>
                  </a:lnTo>
                  <a:lnTo>
                    <a:pt x="1554" y="1475"/>
                  </a:lnTo>
                  <a:lnTo>
                    <a:pt x="1552" y="1461"/>
                  </a:lnTo>
                  <a:lnTo>
                    <a:pt x="1549" y="1453"/>
                  </a:lnTo>
                  <a:lnTo>
                    <a:pt x="1544" y="1444"/>
                  </a:lnTo>
                  <a:lnTo>
                    <a:pt x="1541" y="1436"/>
                  </a:lnTo>
                  <a:lnTo>
                    <a:pt x="1545" y="1429"/>
                  </a:lnTo>
                  <a:lnTo>
                    <a:pt x="1548" y="1427"/>
                  </a:lnTo>
                  <a:lnTo>
                    <a:pt x="1550" y="1422"/>
                  </a:lnTo>
                  <a:lnTo>
                    <a:pt x="1551" y="1417"/>
                  </a:lnTo>
                  <a:lnTo>
                    <a:pt x="1552" y="1413"/>
                  </a:lnTo>
                  <a:lnTo>
                    <a:pt x="1555" y="1402"/>
                  </a:lnTo>
                  <a:lnTo>
                    <a:pt x="1556" y="1391"/>
                  </a:lnTo>
                  <a:lnTo>
                    <a:pt x="1556" y="1379"/>
                  </a:lnTo>
                  <a:lnTo>
                    <a:pt x="1556" y="1368"/>
                  </a:lnTo>
                  <a:lnTo>
                    <a:pt x="1550" y="1274"/>
                  </a:lnTo>
                  <a:lnTo>
                    <a:pt x="1544" y="1219"/>
                  </a:lnTo>
                  <a:lnTo>
                    <a:pt x="1540" y="1217"/>
                  </a:lnTo>
                  <a:lnTo>
                    <a:pt x="1535" y="1215"/>
                  </a:lnTo>
                  <a:lnTo>
                    <a:pt x="1530" y="1213"/>
                  </a:lnTo>
                  <a:lnTo>
                    <a:pt x="1526" y="1213"/>
                  </a:lnTo>
                  <a:lnTo>
                    <a:pt x="1520" y="1215"/>
                  </a:lnTo>
                  <a:lnTo>
                    <a:pt x="1516" y="1215"/>
                  </a:lnTo>
                  <a:lnTo>
                    <a:pt x="1511" y="1215"/>
                  </a:lnTo>
                  <a:lnTo>
                    <a:pt x="1506" y="1215"/>
                  </a:lnTo>
                  <a:lnTo>
                    <a:pt x="1510" y="1205"/>
                  </a:lnTo>
                  <a:lnTo>
                    <a:pt x="1512" y="1195"/>
                  </a:lnTo>
                  <a:lnTo>
                    <a:pt x="1512" y="1185"/>
                  </a:lnTo>
                  <a:lnTo>
                    <a:pt x="1507" y="1175"/>
                  </a:lnTo>
                  <a:lnTo>
                    <a:pt x="1496" y="1167"/>
                  </a:lnTo>
                  <a:lnTo>
                    <a:pt x="1492" y="1152"/>
                  </a:lnTo>
                  <a:lnTo>
                    <a:pt x="1492" y="1137"/>
                  </a:lnTo>
                  <a:lnTo>
                    <a:pt x="1490" y="1124"/>
                  </a:lnTo>
                  <a:lnTo>
                    <a:pt x="1484" y="1120"/>
                  </a:lnTo>
                  <a:lnTo>
                    <a:pt x="1478" y="1118"/>
                  </a:lnTo>
                  <a:lnTo>
                    <a:pt x="1473" y="1114"/>
                  </a:lnTo>
                  <a:lnTo>
                    <a:pt x="1473" y="1106"/>
                  </a:lnTo>
                  <a:lnTo>
                    <a:pt x="1481" y="1103"/>
                  </a:lnTo>
                  <a:lnTo>
                    <a:pt x="1487" y="1097"/>
                  </a:lnTo>
                  <a:lnTo>
                    <a:pt x="1492" y="1090"/>
                  </a:lnTo>
                  <a:lnTo>
                    <a:pt x="1497" y="1082"/>
                  </a:lnTo>
                  <a:lnTo>
                    <a:pt x="1499" y="1069"/>
                  </a:lnTo>
                  <a:lnTo>
                    <a:pt x="1498" y="1057"/>
                  </a:lnTo>
                  <a:lnTo>
                    <a:pt x="1492" y="1045"/>
                  </a:lnTo>
                  <a:lnTo>
                    <a:pt x="1486" y="1035"/>
                  </a:lnTo>
                  <a:lnTo>
                    <a:pt x="1472" y="983"/>
                  </a:lnTo>
                  <a:lnTo>
                    <a:pt x="1466" y="872"/>
                  </a:lnTo>
                  <a:lnTo>
                    <a:pt x="1466" y="762"/>
                  </a:lnTo>
                  <a:lnTo>
                    <a:pt x="1467" y="711"/>
                  </a:lnTo>
                  <a:lnTo>
                    <a:pt x="1475" y="705"/>
                  </a:lnTo>
                  <a:lnTo>
                    <a:pt x="1481" y="696"/>
                  </a:lnTo>
                  <a:lnTo>
                    <a:pt x="1484" y="687"/>
                  </a:lnTo>
                  <a:lnTo>
                    <a:pt x="1487" y="676"/>
                  </a:lnTo>
                  <a:lnTo>
                    <a:pt x="1486" y="670"/>
                  </a:lnTo>
                  <a:lnTo>
                    <a:pt x="1483" y="664"/>
                  </a:lnTo>
                  <a:lnTo>
                    <a:pt x="1479" y="658"/>
                  </a:lnTo>
                  <a:lnTo>
                    <a:pt x="1473" y="653"/>
                  </a:lnTo>
                  <a:lnTo>
                    <a:pt x="1468" y="648"/>
                  </a:lnTo>
                  <a:lnTo>
                    <a:pt x="1466" y="642"/>
                  </a:lnTo>
                  <a:lnTo>
                    <a:pt x="1465" y="636"/>
                  </a:lnTo>
                  <a:lnTo>
                    <a:pt x="1468" y="628"/>
                  </a:lnTo>
                  <a:lnTo>
                    <a:pt x="1476" y="621"/>
                  </a:lnTo>
                  <a:lnTo>
                    <a:pt x="1486" y="613"/>
                  </a:lnTo>
                  <a:lnTo>
                    <a:pt x="1495" y="604"/>
                  </a:lnTo>
                  <a:lnTo>
                    <a:pt x="1502" y="595"/>
                  </a:lnTo>
                  <a:lnTo>
                    <a:pt x="1509" y="584"/>
                  </a:lnTo>
                  <a:lnTo>
                    <a:pt x="1513" y="573"/>
                  </a:lnTo>
                  <a:lnTo>
                    <a:pt x="1514" y="561"/>
                  </a:lnTo>
                  <a:lnTo>
                    <a:pt x="1513" y="549"/>
                  </a:lnTo>
                  <a:lnTo>
                    <a:pt x="1511" y="539"/>
                  </a:lnTo>
                  <a:lnTo>
                    <a:pt x="1507" y="532"/>
                  </a:lnTo>
                  <a:lnTo>
                    <a:pt x="1503" y="524"/>
                  </a:lnTo>
                  <a:lnTo>
                    <a:pt x="1497" y="517"/>
                  </a:lnTo>
                  <a:lnTo>
                    <a:pt x="1489" y="512"/>
                  </a:lnTo>
                  <a:lnTo>
                    <a:pt x="1482" y="506"/>
                  </a:lnTo>
                  <a:lnTo>
                    <a:pt x="1474" y="501"/>
                  </a:lnTo>
                  <a:lnTo>
                    <a:pt x="1466" y="497"/>
                  </a:lnTo>
                  <a:lnTo>
                    <a:pt x="1452" y="493"/>
                  </a:lnTo>
                  <a:lnTo>
                    <a:pt x="1440" y="490"/>
                  </a:lnTo>
                  <a:lnTo>
                    <a:pt x="1427" y="487"/>
                  </a:lnTo>
                  <a:lnTo>
                    <a:pt x="1414" y="484"/>
                  </a:lnTo>
                  <a:lnTo>
                    <a:pt x="1402" y="482"/>
                  </a:lnTo>
                  <a:lnTo>
                    <a:pt x="1390" y="481"/>
                  </a:lnTo>
                  <a:lnTo>
                    <a:pt x="1378" y="478"/>
                  </a:lnTo>
                  <a:lnTo>
                    <a:pt x="1368" y="476"/>
                  </a:lnTo>
                  <a:lnTo>
                    <a:pt x="1357" y="475"/>
                  </a:lnTo>
                  <a:lnTo>
                    <a:pt x="1346" y="474"/>
                  </a:lnTo>
                  <a:lnTo>
                    <a:pt x="1335" y="471"/>
                  </a:lnTo>
                  <a:lnTo>
                    <a:pt x="1324" y="470"/>
                  </a:lnTo>
                  <a:lnTo>
                    <a:pt x="1313" y="469"/>
                  </a:lnTo>
                  <a:lnTo>
                    <a:pt x="1301" y="468"/>
                  </a:lnTo>
                  <a:lnTo>
                    <a:pt x="1290" y="467"/>
                  </a:lnTo>
                  <a:lnTo>
                    <a:pt x="1278" y="466"/>
                  </a:lnTo>
                  <a:lnTo>
                    <a:pt x="1039" y="220"/>
                  </a:lnTo>
                  <a:lnTo>
                    <a:pt x="1033" y="215"/>
                  </a:lnTo>
                  <a:lnTo>
                    <a:pt x="1027" y="211"/>
                  </a:lnTo>
                  <a:lnTo>
                    <a:pt x="1021" y="205"/>
                  </a:lnTo>
                  <a:lnTo>
                    <a:pt x="1016" y="199"/>
                  </a:lnTo>
                  <a:lnTo>
                    <a:pt x="1010" y="195"/>
                  </a:lnTo>
                  <a:lnTo>
                    <a:pt x="1003" y="189"/>
                  </a:lnTo>
                  <a:lnTo>
                    <a:pt x="997" y="186"/>
                  </a:lnTo>
                  <a:lnTo>
                    <a:pt x="990" y="183"/>
                  </a:lnTo>
                  <a:lnTo>
                    <a:pt x="966" y="201"/>
                  </a:lnTo>
                  <a:lnTo>
                    <a:pt x="970" y="282"/>
                  </a:lnTo>
                  <a:lnTo>
                    <a:pt x="973" y="282"/>
                  </a:lnTo>
                  <a:lnTo>
                    <a:pt x="978" y="281"/>
                  </a:lnTo>
                  <a:lnTo>
                    <a:pt x="985" y="280"/>
                  </a:lnTo>
                  <a:lnTo>
                    <a:pt x="989" y="281"/>
                  </a:lnTo>
                  <a:lnTo>
                    <a:pt x="998" y="289"/>
                  </a:lnTo>
                  <a:lnTo>
                    <a:pt x="1017" y="310"/>
                  </a:lnTo>
                  <a:lnTo>
                    <a:pt x="1043" y="338"/>
                  </a:lnTo>
                  <a:lnTo>
                    <a:pt x="1073" y="370"/>
                  </a:lnTo>
                  <a:lnTo>
                    <a:pt x="1103" y="402"/>
                  </a:lnTo>
                  <a:lnTo>
                    <a:pt x="1129" y="430"/>
                  </a:lnTo>
                  <a:lnTo>
                    <a:pt x="1147" y="451"/>
                  </a:lnTo>
                  <a:lnTo>
                    <a:pt x="1154" y="457"/>
                  </a:lnTo>
                  <a:lnTo>
                    <a:pt x="1019" y="463"/>
                  </a:lnTo>
                  <a:lnTo>
                    <a:pt x="1000" y="466"/>
                  </a:lnTo>
                  <a:lnTo>
                    <a:pt x="979" y="468"/>
                  </a:lnTo>
                  <a:lnTo>
                    <a:pt x="956" y="471"/>
                  </a:lnTo>
                  <a:lnTo>
                    <a:pt x="935" y="475"/>
                  </a:lnTo>
                  <a:lnTo>
                    <a:pt x="916" y="478"/>
                  </a:lnTo>
                  <a:lnTo>
                    <a:pt x="899" y="481"/>
                  </a:lnTo>
                  <a:lnTo>
                    <a:pt x="889" y="482"/>
                  </a:lnTo>
                  <a:lnTo>
                    <a:pt x="886" y="483"/>
                  </a:lnTo>
                  <a:lnTo>
                    <a:pt x="879" y="466"/>
                  </a:lnTo>
                  <a:lnTo>
                    <a:pt x="874" y="449"/>
                  </a:lnTo>
                  <a:lnTo>
                    <a:pt x="868" y="433"/>
                  </a:lnTo>
                  <a:lnTo>
                    <a:pt x="864" y="417"/>
                  </a:lnTo>
                  <a:lnTo>
                    <a:pt x="859" y="401"/>
                  </a:lnTo>
                  <a:lnTo>
                    <a:pt x="854" y="386"/>
                  </a:lnTo>
                  <a:lnTo>
                    <a:pt x="849" y="370"/>
                  </a:lnTo>
                  <a:lnTo>
                    <a:pt x="842" y="355"/>
                  </a:lnTo>
                  <a:lnTo>
                    <a:pt x="848" y="356"/>
                  </a:lnTo>
                  <a:lnTo>
                    <a:pt x="853" y="355"/>
                  </a:lnTo>
                  <a:lnTo>
                    <a:pt x="858" y="354"/>
                  </a:lnTo>
                  <a:lnTo>
                    <a:pt x="863" y="351"/>
                  </a:lnTo>
                  <a:lnTo>
                    <a:pt x="867" y="348"/>
                  </a:lnTo>
                  <a:lnTo>
                    <a:pt x="871" y="345"/>
                  </a:lnTo>
                  <a:lnTo>
                    <a:pt x="875" y="341"/>
                  </a:lnTo>
                  <a:lnTo>
                    <a:pt x="879" y="338"/>
                  </a:lnTo>
                  <a:lnTo>
                    <a:pt x="886" y="342"/>
                  </a:lnTo>
                  <a:lnTo>
                    <a:pt x="891" y="350"/>
                  </a:lnTo>
                  <a:lnTo>
                    <a:pt x="898" y="357"/>
                  </a:lnTo>
                  <a:lnTo>
                    <a:pt x="907" y="362"/>
                  </a:lnTo>
                  <a:lnTo>
                    <a:pt x="918" y="364"/>
                  </a:lnTo>
                  <a:lnTo>
                    <a:pt x="926" y="361"/>
                  </a:lnTo>
                  <a:lnTo>
                    <a:pt x="933" y="356"/>
                  </a:lnTo>
                  <a:lnTo>
                    <a:pt x="937" y="350"/>
                  </a:lnTo>
                  <a:lnTo>
                    <a:pt x="948" y="334"/>
                  </a:lnTo>
                  <a:lnTo>
                    <a:pt x="956" y="317"/>
                  </a:lnTo>
                  <a:lnTo>
                    <a:pt x="963" y="300"/>
                  </a:lnTo>
                  <a:lnTo>
                    <a:pt x="970" y="282"/>
                  </a:lnTo>
                  <a:lnTo>
                    <a:pt x="966" y="201"/>
                  </a:lnTo>
                  <a:lnTo>
                    <a:pt x="990" y="183"/>
                  </a:lnTo>
                  <a:lnTo>
                    <a:pt x="988" y="183"/>
                  </a:lnTo>
                  <a:lnTo>
                    <a:pt x="985" y="183"/>
                  </a:lnTo>
                  <a:lnTo>
                    <a:pt x="980" y="183"/>
                  </a:lnTo>
                  <a:lnTo>
                    <a:pt x="978" y="184"/>
                  </a:lnTo>
                  <a:lnTo>
                    <a:pt x="974" y="179"/>
                  </a:lnTo>
                  <a:lnTo>
                    <a:pt x="971" y="173"/>
                  </a:lnTo>
                  <a:lnTo>
                    <a:pt x="967" y="167"/>
                  </a:lnTo>
                  <a:lnTo>
                    <a:pt x="965" y="161"/>
                  </a:lnTo>
                  <a:lnTo>
                    <a:pt x="969" y="164"/>
                  </a:lnTo>
                  <a:lnTo>
                    <a:pt x="972" y="167"/>
                  </a:lnTo>
                  <a:lnTo>
                    <a:pt x="977" y="165"/>
                  </a:lnTo>
                  <a:lnTo>
                    <a:pt x="981" y="161"/>
                  </a:lnTo>
                  <a:lnTo>
                    <a:pt x="985" y="157"/>
                  </a:lnTo>
                  <a:lnTo>
                    <a:pt x="990" y="153"/>
                  </a:lnTo>
                  <a:lnTo>
                    <a:pt x="996" y="150"/>
                  </a:lnTo>
                  <a:lnTo>
                    <a:pt x="1002" y="145"/>
                  </a:lnTo>
                  <a:lnTo>
                    <a:pt x="1007" y="141"/>
                  </a:lnTo>
                  <a:lnTo>
                    <a:pt x="1011" y="136"/>
                  </a:lnTo>
                  <a:lnTo>
                    <a:pt x="1016" y="130"/>
                  </a:lnTo>
                  <a:lnTo>
                    <a:pt x="1019" y="123"/>
                  </a:lnTo>
                  <a:lnTo>
                    <a:pt x="1021" y="116"/>
                  </a:lnTo>
                  <a:lnTo>
                    <a:pt x="1025" y="121"/>
                  </a:lnTo>
                  <a:lnTo>
                    <a:pt x="1030" y="126"/>
                  </a:lnTo>
                  <a:lnTo>
                    <a:pt x="1033" y="130"/>
                  </a:lnTo>
                  <a:lnTo>
                    <a:pt x="1038" y="135"/>
                  </a:lnTo>
                  <a:lnTo>
                    <a:pt x="1048" y="133"/>
                  </a:lnTo>
                  <a:lnTo>
                    <a:pt x="1056" y="127"/>
                  </a:lnTo>
                  <a:lnTo>
                    <a:pt x="1063" y="120"/>
                  </a:lnTo>
                  <a:lnTo>
                    <a:pt x="1069" y="111"/>
                  </a:lnTo>
                  <a:lnTo>
                    <a:pt x="1074" y="100"/>
                  </a:lnTo>
                  <a:lnTo>
                    <a:pt x="1078" y="90"/>
                  </a:lnTo>
                  <a:lnTo>
                    <a:pt x="1081" y="80"/>
                  </a:lnTo>
                  <a:lnTo>
                    <a:pt x="1085" y="70"/>
                  </a:lnTo>
                  <a:lnTo>
                    <a:pt x="1084" y="60"/>
                  </a:lnTo>
                  <a:lnTo>
                    <a:pt x="1077" y="62"/>
                  </a:lnTo>
                  <a:lnTo>
                    <a:pt x="1073" y="68"/>
                  </a:lnTo>
                  <a:lnTo>
                    <a:pt x="1070" y="76"/>
                  </a:lnTo>
                  <a:lnTo>
                    <a:pt x="1068" y="83"/>
                  </a:lnTo>
                  <a:lnTo>
                    <a:pt x="1061" y="91"/>
                  </a:lnTo>
                  <a:lnTo>
                    <a:pt x="1055" y="100"/>
                  </a:lnTo>
                  <a:lnTo>
                    <a:pt x="1048" y="108"/>
                  </a:lnTo>
                  <a:lnTo>
                    <a:pt x="1039" y="112"/>
                  </a:lnTo>
                  <a:lnTo>
                    <a:pt x="1034" y="106"/>
                  </a:lnTo>
                  <a:lnTo>
                    <a:pt x="1028" y="101"/>
                  </a:lnTo>
                  <a:lnTo>
                    <a:pt x="1024" y="96"/>
                  </a:lnTo>
                  <a:lnTo>
                    <a:pt x="1021" y="89"/>
                  </a:lnTo>
                  <a:lnTo>
                    <a:pt x="1016" y="84"/>
                  </a:lnTo>
                  <a:lnTo>
                    <a:pt x="1010" y="78"/>
                  </a:lnTo>
                  <a:lnTo>
                    <a:pt x="1003" y="74"/>
                  </a:lnTo>
                  <a:lnTo>
                    <a:pt x="996" y="70"/>
                  </a:lnTo>
                  <a:lnTo>
                    <a:pt x="989" y="66"/>
                  </a:lnTo>
                  <a:lnTo>
                    <a:pt x="981" y="62"/>
                  </a:lnTo>
                  <a:lnTo>
                    <a:pt x="973" y="59"/>
                  </a:lnTo>
                  <a:lnTo>
                    <a:pt x="966" y="55"/>
                  </a:lnTo>
                  <a:lnTo>
                    <a:pt x="949" y="50"/>
                  </a:lnTo>
                  <a:lnTo>
                    <a:pt x="929" y="47"/>
                  </a:lnTo>
                  <a:lnTo>
                    <a:pt x="910" y="46"/>
                  </a:lnTo>
                  <a:lnTo>
                    <a:pt x="889" y="47"/>
                  </a:lnTo>
                  <a:lnTo>
                    <a:pt x="869" y="52"/>
                  </a:lnTo>
                  <a:lnTo>
                    <a:pt x="851" y="59"/>
                  </a:lnTo>
                  <a:lnTo>
                    <a:pt x="834" y="68"/>
                  </a:lnTo>
                  <a:lnTo>
                    <a:pt x="819" y="80"/>
                  </a:lnTo>
                  <a:lnTo>
                    <a:pt x="812" y="63"/>
                  </a:lnTo>
                  <a:lnTo>
                    <a:pt x="808" y="44"/>
                  </a:lnTo>
                  <a:lnTo>
                    <a:pt x="808" y="23"/>
                  </a:lnTo>
                  <a:lnTo>
                    <a:pt x="811" y="0"/>
                  </a:lnTo>
                  <a:lnTo>
                    <a:pt x="783" y="0"/>
                  </a:lnTo>
                  <a:lnTo>
                    <a:pt x="781" y="17"/>
                  </a:lnTo>
                  <a:lnTo>
                    <a:pt x="780" y="32"/>
                  </a:lnTo>
                  <a:lnTo>
                    <a:pt x="778" y="45"/>
                  </a:lnTo>
                  <a:lnTo>
                    <a:pt x="777" y="58"/>
                  </a:lnTo>
                  <a:lnTo>
                    <a:pt x="781" y="69"/>
                  </a:lnTo>
                  <a:lnTo>
                    <a:pt x="789" y="78"/>
                  </a:lnTo>
                  <a:lnTo>
                    <a:pt x="798" y="86"/>
                  </a:lnTo>
                  <a:lnTo>
                    <a:pt x="808" y="93"/>
                  </a:lnTo>
                  <a:lnTo>
                    <a:pt x="805" y="116"/>
                  </a:lnTo>
                  <a:lnTo>
                    <a:pt x="795" y="136"/>
                  </a:lnTo>
                  <a:lnTo>
                    <a:pt x="780" y="151"/>
                  </a:lnTo>
                  <a:lnTo>
                    <a:pt x="762" y="165"/>
                  </a:lnTo>
                  <a:lnTo>
                    <a:pt x="745" y="179"/>
                  </a:lnTo>
                  <a:lnTo>
                    <a:pt x="730" y="194"/>
                  </a:lnTo>
                  <a:lnTo>
                    <a:pt x="721" y="212"/>
                  </a:lnTo>
                  <a:lnTo>
                    <a:pt x="717" y="235"/>
                  </a:lnTo>
                  <a:lnTo>
                    <a:pt x="518" y="251"/>
                  </a:lnTo>
                  <a:lnTo>
                    <a:pt x="518" y="263"/>
                  </a:lnTo>
                  <a:lnTo>
                    <a:pt x="518" y="274"/>
                  </a:lnTo>
                  <a:lnTo>
                    <a:pt x="517" y="287"/>
                  </a:lnTo>
                  <a:lnTo>
                    <a:pt x="517" y="298"/>
                  </a:lnTo>
                  <a:lnTo>
                    <a:pt x="515" y="310"/>
                  </a:lnTo>
                  <a:lnTo>
                    <a:pt x="510" y="319"/>
                  </a:lnTo>
                  <a:lnTo>
                    <a:pt x="504" y="328"/>
                  </a:lnTo>
                  <a:lnTo>
                    <a:pt x="496" y="336"/>
                  </a:lnTo>
                  <a:lnTo>
                    <a:pt x="487" y="346"/>
                  </a:lnTo>
                  <a:lnTo>
                    <a:pt x="479" y="354"/>
                  </a:lnTo>
                  <a:lnTo>
                    <a:pt x="472" y="363"/>
                  </a:lnTo>
                  <a:lnTo>
                    <a:pt x="466" y="372"/>
                  </a:lnTo>
                  <a:lnTo>
                    <a:pt x="458" y="373"/>
                  </a:lnTo>
                  <a:lnTo>
                    <a:pt x="455" y="360"/>
                  </a:lnTo>
                  <a:lnTo>
                    <a:pt x="456" y="357"/>
                  </a:lnTo>
                  <a:lnTo>
                    <a:pt x="458" y="356"/>
                  </a:lnTo>
                  <a:lnTo>
                    <a:pt x="459" y="354"/>
                  </a:lnTo>
                  <a:lnTo>
                    <a:pt x="462" y="354"/>
                  </a:lnTo>
                  <a:lnTo>
                    <a:pt x="470" y="350"/>
                  </a:lnTo>
                  <a:lnTo>
                    <a:pt x="478" y="345"/>
                  </a:lnTo>
                  <a:lnTo>
                    <a:pt x="484" y="338"/>
                  </a:lnTo>
                  <a:lnTo>
                    <a:pt x="487" y="328"/>
                  </a:lnTo>
                  <a:lnTo>
                    <a:pt x="486" y="310"/>
                  </a:lnTo>
                  <a:lnTo>
                    <a:pt x="487" y="292"/>
                  </a:lnTo>
                  <a:lnTo>
                    <a:pt x="488" y="273"/>
                  </a:lnTo>
                  <a:lnTo>
                    <a:pt x="492" y="256"/>
                  </a:lnTo>
                  <a:lnTo>
                    <a:pt x="487" y="255"/>
                  </a:lnTo>
                  <a:lnTo>
                    <a:pt x="485" y="255"/>
                  </a:lnTo>
                  <a:lnTo>
                    <a:pt x="481" y="258"/>
                  </a:lnTo>
                  <a:lnTo>
                    <a:pt x="480" y="262"/>
                  </a:lnTo>
                  <a:lnTo>
                    <a:pt x="474" y="279"/>
                  </a:lnTo>
                  <a:lnTo>
                    <a:pt x="473" y="297"/>
                  </a:lnTo>
                  <a:lnTo>
                    <a:pt x="473" y="316"/>
                  </a:lnTo>
                  <a:lnTo>
                    <a:pt x="466" y="334"/>
                  </a:lnTo>
                  <a:lnTo>
                    <a:pt x="462" y="338"/>
                  </a:lnTo>
                  <a:lnTo>
                    <a:pt x="456" y="341"/>
                  </a:lnTo>
                  <a:lnTo>
                    <a:pt x="451" y="342"/>
                  </a:lnTo>
                  <a:lnTo>
                    <a:pt x="446" y="342"/>
                  </a:lnTo>
                  <a:lnTo>
                    <a:pt x="447" y="322"/>
                  </a:lnTo>
                  <a:lnTo>
                    <a:pt x="447" y="301"/>
                  </a:lnTo>
                  <a:lnTo>
                    <a:pt x="446" y="280"/>
                  </a:lnTo>
                  <a:lnTo>
                    <a:pt x="447" y="259"/>
                  </a:lnTo>
                  <a:lnTo>
                    <a:pt x="439" y="260"/>
                  </a:lnTo>
                  <a:lnTo>
                    <a:pt x="436" y="278"/>
                  </a:lnTo>
                  <a:lnTo>
                    <a:pt x="436" y="296"/>
                  </a:lnTo>
                  <a:lnTo>
                    <a:pt x="436" y="315"/>
                  </a:lnTo>
                  <a:lnTo>
                    <a:pt x="435" y="332"/>
                  </a:lnTo>
                  <a:lnTo>
                    <a:pt x="432" y="340"/>
                  </a:lnTo>
                  <a:lnTo>
                    <a:pt x="425" y="345"/>
                  </a:lnTo>
                  <a:lnTo>
                    <a:pt x="417" y="347"/>
                  </a:lnTo>
                  <a:lnTo>
                    <a:pt x="409" y="347"/>
                  </a:lnTo>
                  <a:lnTo>
                    <a:pt x="410" y="326"/>
                  </a:lnTo>
                  <a:lnTo>
                    <a:pt x="408" y="305"/>
                  </a:lnTo>
                  <a:lnTo>
                    <a:pt x="404" y="286"/>
                  </a:lnTo>
                  <a:lnTo>
                    <a:pt x="402" y="265"/>
                  </a:lnTo>
                  <a:lnTo>
                    <a:pt x="400" y="263"/>
                  </a:lnTo>
                  <a:lnTo>
                    <a:pt x="398" y="263"/>
                  </a:lnTo>
                  <a:lnTo>
                    <a:pt x="396" y="263"/>
                  </a:lnTo>
                  <a:lnTo>
                    <a:pt x="394" y="263"/>
                  </a:lnTo>
                  <a:lnTo>
                    <a:pt x="393" y="281"/>
                  </a:lnTo>
                  <a:lnTo>
                    <a:pt x="394" y="301"/>
                  </a:lnTo>
                  <a:lnTo>
                    <a:pt x="395" y="320"/>
                  </a:lnTo>
                  <a:lnTo>
                    <a:pt x="396" y="340"/>
                  </a:lnTo>
                  <a:lnTo>
                    <a:pt x="393" y="346"/>
                  </a:lnTo>
                  <a:lnTo>
                    <a:pt x="389" y="351"/>
                  </a:lnTo>
                  <a:lnTo>
                    <a:pt x="385" y="356"/>
                  </a:lnTo>
                  <a:lnTo>
                    <a:pt x="380" y="361"/>
                  </a:lnTo>
                  <a:lnTo>
                    <a:pt x="375" y="364"/>
                  </a:lnTo>
                  <a:lnTo>
                    <a:pt x="370" y="366"/>
                  </a:lnTo>
                  <a:lnTo>
                    <a:pt x="363" y="369"/>
                  </a:lnTo>
                  <a:lnTo>
                    <a:pt x="356" y="369"/>
                  </a:lnTo>
                  <a:lnTo>
                    <a:pt x="350" y="369"/>
                  </a:lnTo>
                  <a:lnTo>
                    <a:pt x="345" y="368"/>
                  </a:lnTo>
                  <a:lnTo>
                    <a:pt x="340" y="368"/>
                  </a:lnTo>
                  <a:lnTo>
                    <a:pt x="335" y="366"/>
                  </a:lnTo>
                  <a:lnTo>
                    <a:pt x="331" y="364"/>
                  </a:lnTo>
                  <a:lnTo>
                    <a:pt x="326" y="362"/>
                  </a:lnTo>
                  <a:lnTo>
                    <a:pt x="322" y="360"/>
                  </a:lnTo>
                  <a:lnTo>
                    <a:pt x="320" y="355"/>
                  </a:lnTo>
                  <a:lnTo>
                    <a:pt x="317" y="350"/>
                  </a:lnTo>
                  <a:lnTo>
                    <a:pt x="313" y="348"/>
                  </a:lnTo>
                  <a:lnTo>
                    <a:pt x="309" y="347"/>
                  </a:lnTo>
                  <a:lnTo>
                    <a:pt x="304" y="347"/>
                  </a:lnTo>
                  <a:lnTo>
                    <a:pt x="305" y="353"/>
                  </a:lnTo>
                  <a:lnTo>
                    <a:pt x="305" y="358"/>
                  </a:lnTo>
                  <a:lnTo>
                    <a:pt x="306" y="364"/>
                  </a:lnTo>
                  <a:lnTo>
                    <a:pt x="307" y="369"/>
                  </a:lnTo>
                  <a:lnTo>
                    <a:pt x="314" y="376"/>
                  </a:lnTo>
                  <a:lnTo>
                    <a:pt x="321" y="380"/>
                  </a:lnTo>
                  <a:lnTo>
                    <a:pt x="331" y="383"/>
                  </a:lnTo>
                  <a:lnTo>
                    <a:pt x="339" y="384"/>
                  </a:lnTo>
                  <a:lnTo>
                    <a:pt x="348" y="385"/>
                  </a:lnTo>
                  <a:lnTo>
                    <a:pt x="358" y="384"/>
                  </a:lnTo>
                  <a:lnTo>
                    <a:pt x="367" y="383"/>
                  </a:lnTo>
                  <a:lnTo>
                    <a:pt x="377" y="381"/>
                  </a:lnTo>
                  <a:lnTo>
                    <a:pt x="382" y="377"/>
                  </a:lnTo>
                  <a:lnTo>
                    <a:pt x="388" y="373"/>
                  </a:lnTo>
                  <a:lnTo>
                    <a:pt x="395" y="371"/>
                  </a:lnTo>
                  <a:lnTo>
                    <a:pt x="403" y="369"/>
                  </a:lnTo>
                  <a:lnTo>
                    <a:pt x="410" y="368"/>
                  </a:lnTo>
                  <a:lnTo>
                    <a:pt x="417" y="366"/>
                  </a:lnTo>
                  <a:lnTo>
                    <a:pt x="425" y="365"/>
                  </a:lnTo>
                  <a:lnTo>
                    <a:pt x="432" y="364"/>
                  </a:lnTo>
                  <a:lnTo>
                    <a:pt x="434" y="373"/>
                  </a:lnTo>
                  <a:lnTo>
                    <a:pt x="438" y="383"/>
                  </a:lnTo>
                  <a:lnTo>
                    <a:pt x="443" y="391"/>
                  </a:lnTo>
                  <a:lnTo>
                    <a:pt x="451" y="395"/>
                  </a:lnTo>
                  <a:lnTo>
                    <a:pt x="458" y="395"/>
                  </a:lnTo>
                  <a:lnTo>
                    <a:pt x="464" y="393"/>
                  </a:lnTo>
                  <a:lnTo>
                    <a:pt x="470" y="389"/>
                  </a:lnTo>
                  <a:lnTo>
                    <a:pt x="474" y="385"/>
                  </a:lnTo>
                  <a:lnTo>
                    <a:pt x="480" y="387"/>
                  </a:lnTo>
                  <a:lnTo>
                    <a:pt x="486" y="389"/>
                  </a:lnTo>
                  <a:lnTo>
                    <a:pt x="492" y="392"/>
                  </a:lnTo>
                  <a:lnTo>
                    <a:pt x="499" y="392"/>
                  </a:lnTo>
                  <a:lnTo>
                    <a:pt x="506" y="392"/>
                  </a:lnTo>
                  <a:lnTo>
                    <a:pt x="511" y="391"/>
                  </a:lnTo>
                  <a:lnTo>
                    <a:pt x="517" y="389"/>
                  </a:lnTo>
                  <a:lnTo>
                    <a:pt x="523" y="386"/>
                  </a:lnTo>
                  <a:lnTo>
                    <a:pt x="532" y="376"/>
                  </a:lnTo>
                  <a:lnTo>
                    <a:pt x="538" y="363"/>
                  </a:lnTo>
                  <a:lnTo>
                    <a:pt x="540" y="350"/>
                  </a:lnTo>
                  <a:lnTo>
                    <a:pt x="539" y="336"/>
                  </a:lnTo>
                  <a:lnTo>
                    <a:pt x="536" y="333"/>
                  </a:lnTo>
                  <a:lnTo>
                    <a:pt x="532" y="332"/>
                  </a:lnTo>
                  <a:lnTo>
                    <a:pt x="529" y="333"/>
                  </a:lnTo>
                  <a:lnTo>
                    <a:pt x="524" y="335"/>
                  </a:lnTo>
                  <a:lnTo>
                    <a:pt x="524" y="339"/>
                  </a:lnTo>
                  <a:lnTo>
                    <a:pt x="526" y="342"/>
                  </a:lnTo>
                  <a:lnTo>
                    <a:pt x="527" y="346"/>
                  </a:lnTo>
                  <a:lnTo>
                    <a:pt x="529" y="349"/>
                  </a:lnTo>
                  <a:lnTo>
                    <a:pt x="527" y="355"/>
                  </a:lnTo>
                  <a:lnTo>
                    <a:pt x="524" y="361"/>
                  </a:lnTo>
                  <a:lnTo>
                    <a:pt x="521" y="365"/>
                  </a:lnTo>
                  <a:lnTo>
                    <a:pt x="516" y="370"/>
                  </a:lnTo>
                  <a:lnTo>
                    <a:pt x="509" y="372"/>
                  </a:lnTo>
                  <a:lnTo>
                    <a:pt x="502" y="372"/>
                  </a:lnTo>
                  <a:lnTo>
                    <a:pt x="496" y="370"/>
                  </a:lnTo>
                  <a:lnTo>
                    <a:pt x="492" y="366"/>
                  </a:lnTo>
                  <a:lnTo>
                    <a:pt x="531" y="318"/>
                  </a:lnTo>
                  <a:lnTo>
                    <a:pt x="721" y="302"/>
                  </a:lnTo>
                  <a:lnTo>
                    <a:pt x="720" y="312"/>
                  </a:lnTo>
                  <a:lnTo>
                    <a:pt x="719" y="324"/>
                  </a:lnTo>
                  <a:lnTo>
                    <a:pt x="720" y="334"/>
                  </a:lnTo>
                  <a:lnTo>
                    <a:pt x="726" y="343"/>
                  </a:lnTo>
                  <a:lnTo>
                    <a:pt x="734" y="347"/>
                  </a:lnTo>
                  <a:lnTo>
                    <a:pt x="742" y="348"/>
                  </a:lnTo>
                  <a:lnTo>
                    <a:pt x="750" y="347"/>
                  </a:lnTo>
                  <a:lnTo>
                    <a:pt x="758" y="345"/>
                  </a:lnTo>
                  <a:lnTo>
                    <a:pt x="760" y="349"/>
                  </a:lnTo>
                  <a:lnTo>
                    <a:pt x="761" y="355"/>
                  </a:lnTo>
                  <a:lnTo>
                    <a:pt x="762" y="361"/>
                  </a:lnTo>
                  <a:lnTo>
                    <a:pt x="767" y="364"/>
                  </a:lnTo>
                  <a:lnTo>
                    <a:pt x="774" y="368"/>
                  </a:lnTo>
                  <a:lnTo>
                    <a:pt x="781" y="369"/>
                  </a:lnTo>
                  <a:lnTo>
                    <a:pt x="788" y="369"/>
                  </a:lnTo>
                  <a:lnTo>
                    <a:pt x="796" y="366"/>
                  </a:lnTo>
                  <a:lnTo>
                    <a:pt x="803" y="365"/>
                  </a:lnTo>
                  <a:lnTo>
                    <a:pt x="810" y="362"/>
                  </a:lnTo>
                  <a:lnTo>
                    <a:pt x="816" y="360"/>
                  </a:lnTo>
                  <a:lnTo>
                    <a:pt x="822" y="356"/>
                  </a:lnTo>
                  <a:lnTo>
                    <a:pt x="828" y="372"/>
                  </a:lnTo>
                  <a:lnTo>
                    <a:pt x="835" y="392"/>
                  </a:lnTo>
                  <a:lnTo>
                    <a:pt x="841" y="414"/>
                  </a:lnTo>
                  <a:lnTo>
                    <a:pt x="846" y="434"/>
                  </a:lnTo>
                  <a:lnTo>
                    <a:pt x="851" y="455"/>
                  </a:lnTo>
                  <a:lnTo>
                    <a:pt x="854" y="472"/>
                  </a:lnTo>
                  <a:lnTo>
                    <a:pt x="857" y="484"/>
                  </a:lnTo>
                  <a:lnTo>
                    <a:pt x="857" y="490"/>
                  </a:lnTo>
                  <a:lnTo>
                    <a:pt x="850" y="492"/>
                  </a:lnTo>
                  <a:lnTo>
                    <a:pt x="841" y="496"/>
                  </a:lnTo>
                  <a:lnTo>
                    <a:pt x="827" y="499"/>
                  </a:lnTo>
                  <a:lnTo>
                    <a:pt x="812" y="504"/>
                  </a:lnTo>
                  <a:lnTo>
                    <a:pt x="793" y="508"/>
                  </a:lnTo>
                  <a:lnTo>
                    <a:pt x="775" y="515"/>
                  </a:lnTo>
                  <a:lnTo>
                    <a:pt x="754" y="523"/>
                  </a:lnTo>
                  <a:lnTo>
                    <a:pt x="734" y="532"/>
                  </a:lnTo>
                  <a:lnTo>
                    <a:pt x="716" y="543"/>
                  </a:lnTo>
                  <a:lnTo>
                    <a:pt x="704" y="553"/>
                  </a:lnTo>
                  <a:lnTo>
                    <a:pt x="694" y="562"/>
                  </a:lnTo>
                  <a:lnTo>
                    <a:pt x="690" y="569"/>
                  </a:lnTo>
                  <a:lnTo>
                    <a:pt x="688" y="576"/>
                  </a:lnTo>
                  <a:lnTo>
                    <a:pt x="686" y="582"/>
                  </a:lnTo>
                  <a:lnTo>
                    <a:pt x="686" y="587"/>
                  </a:lnTo>
                  <a:lnTo>
                    <a:pt x="685" y="589"/>
                  </a:lnTo>
                  <a:lnTo>
                    <a:pt x="686" y="602"/>
                  </a:lnTo>
                  <a:lnTo>
                    <a:pt x="692" y="612"/>
                  </a:lnTo>
                  <a:lnTo>
                    <a:pt x="699" y="622"/>
                  </a:lnTo>
                  <a:lnTo>
                    <a:pt x="708" y="631"/>
                  </a:lnTo>
                  <a:lnTo>
                    <a:pt x="709" y="637"/>
                  </a:lnTo>
                  <a:lnTo>
                    <a:pt x="709" y="644"/>
                  </a:lnTo>
                  <a:lnTo>
                    <a:pt x="708" y="651"/>
                  </a:lnTo>
                  <a:lnTo>
                    <a:pt x="708" y="65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4" name="Freeform 17"/>
            <p:cNvSpPr>
              <a:spLocks/>
            </p:cNvSpPr>
            <p:nvPr/>
          </p:nvSpPr>
          <p:spPr bwMode="auto">
            <a:xfrm>
              <a:off x="4669" y="2824"/>
              <a:ext cx="51" cy="311"/>
            </a:xfrm>
            <a:custGeom>
              <a:avLst/>
              <a:gdLst>
                <a:gd name="T0" fmla="*/ 4 w 102"/>
                <a:gd name="T1" fmla="*/ 19 h 622"/>
                <a:gd name="T2" fmla="*/ 4 w 102"/>
                <a:gd name="T3" fmla="*/ 16 h 622"/>
                <a:gd name="T4" fmla="*/ 4 w 102"/>
                <a:gd name="T5" fmla="*/ 11 h 622"/>
                <a:gd name="T6" fmla="*/ 3 w 102"/>
                <a:gd name="T7" fmla="*/ 10 h 622"/>
                <a:gd name="T8" fmla="*/ 3 w 102"/>
                <a:gd name="T9" fmla="*/ 10 h 622"/>
                <a:gd name="T10" fmla="*/ 2 w 102"/>
                <a:gd name="T11" fmla="*/ 8 h 622"/>
                <a:gd name="T12" fmla="*/ 2 w 102"/>
                <a:gd name="T13" fmla="*/ 6 h 622"/>
                <a:gd name="T14" fmla="*/ 2 w 102"/>
                <a:gd name="T15" fmla="*/ 1 h 622"/>
                <a:gd name="T16" fmla="*/ 1 w 102"/>
                <a:gd name="T17" fmla="*/ 1 h 622"/>
                <a:gd name="T18" fmla="*/ 1 w 102"/>
                <a:gd name="T19" fmla="*/ 1 h 622"/>
                <a:gd name="T20" fmla="*/ 1 w 102"/>
                <a:gd name="T21" fmla="*/ 1 h 622"/>
                <a:gd name="T22" fmla="*/ 0 w 102"/>
                <a:gd name="T23" fmla="*/ 6 h 622"/>
                <a:gd name="T24" fmla="*/ 1 w 102"/>
                <a:gd name="T25" fmla="*/ 7 h 622"/>
                <a:gd name="T26" fmla="*/ 1 w 102"/>
                <a:gd name="T27" fmla="*/ 8 h 622"/>
                <a:gd name="T28" fmla="*/ 1 w 102"/>
                <a:gd name="T29" fmla="*/ 9 h 622"/>
                <a:gd name="T30" fmla="*/ 2 w 102"/>
                <a:gd name="T31" fmla="*/ 10 h 622"/>
                <a:gd name="T32" fmla="*/ 2 w 102"/>
                <a:gd name="T33" fmla="*/ 11 h 622"/>
                <a:gd name="T34" fmla="*/ 2 w 102"/>
                <a:gd name="T35" fmla="*/ 13 h 622"/>
                <a:gd name="T36" fmla="*/ 2 w 102"/>
                <a:gd name="T37" fmla="*/ 15 h 622"/>
                <a:gd name="T38" fmla="*/ 2 w 102"/>
                <a:gd name="T39" fmla="*/ 17 h 622"/>
                <a:gd name="T40" fmla="*/ 2 w 102"/>
                <a:gd name="T41" fmla="*/ 17 h 622"/>
                <a:gd name="T42" fmla="*/ 3 w 102"/>
                <a:gd name="T43" fmla="*/ 17 h 622"/>
                <a:gd name="T44" fmla="*/ 3 w 102"/>
                <a:gd name="T45" fmla="*/ 18 h 622"/>
                <a:gd name="T46" fmla="*/ 2 w 102"/>
                <a:gd name="T47" fmla="*/ 18 h 622"/>
                <a:gd name="T48" fmla="*/ 2 w 102"/>
                <a:gd name="T49" fmla="*/ 18 h 622"/>
                <a:gd name="T50" fmla="*/ 2 w 102"/>
                <a:gd name="T51" fmla="*/ 18 h 622"/>
                <a:gd name="T52" fmla="*/ 2 w 102"/>
                <a:gd name="T53" fmla="*/ 19 h 622"/>
                <a:gd name="T54" fmla="*/ 2 w 102"/>
                <a:gd name="T55" fmla="*/ 19 h 622"/>
                <a:gd name="T56" fmla="*/ 3 w 102"/>
                <a:gd name="T57" fmla="*/ 19 h 622"/>
                <a:gd name="T58" fmla="*/ 2 w 102"/>
                <a:gd name="T59" fmla="*/ 20 h 622"/>
                <a:gd name="T60" fmla="*/ 2 w 102"/>
                <a:gd name="T61" fmla="*/ 20 h 622"/>
                <a:gd name="T62" fmla="*/ 2 w 102"/>
                <a:gd name="T63" fmla="*/ 20 h 622"/>
                <a:gd name="T64" fmla="*/ 3 w 102"/>
                <a:gd name="T65" fmla="*/ 20 h 622"/>
                <a:gd name="T66" fmla="*/ 3 w 102"/>
                <a:gd name="T67" fmla="*/ 20 h 62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2" h="622">
                  <a:moveTo>
                    <a:pt x="101" y="622"/>
                  </a:moveTo>
                  <a:lnTo>
                    <a:pt x="100" y="580"/>
                  </a:lnTo>
                  <a:lnTo>
                    <a:pt x="100" y="537"/>
                  </a:lnTo>
                  <a:lnTo>
                    <a:pt x="101" y="494"/>
                  </a:lnTo>
                  <a:lnTo>
                    <a:pt x="101" y="452"/>
                  </a:lnTo>
                  <a:lnTo>
                    <a:pt x="102" y="335"/>
                  </a:lnTo>
                  <a:lnTo>
                    <a:pt x="92" y="326"/>
                  </a:lnTo>
                  <a:lnTo>
                    <a:pt x="84" y="316"/>
                  </a:lnTo>
                  <a:lnTo>
                    <a:pt x="77" y="305"/>
                  </a:lnTo>
                  <a:lnTo>
                    <a:pt x="69" y="294"/>
                  </a:lnTo>
                  <a:lnTo>
                    <a:pt x="61" y="263"/>
                  </a:lnTo>
                  <a:lnTo>
                    <a:pt x="56" y="231"/>
                  </a:lnTo>
                  <a:lnTo>
                    <a:pt x="54" y="197"/>
                  </a:lnTo>
                  <a:lnTo>
                    <a:pt x="51" y="165"/>
                  </a:lnTo>
                  <a:lnTo>
                    <a:pt x="49" y="0"/>
                  </a:lnTo>
                  <a:lnTo>
                    <a:pt x="44" y="4"/>
                  </a:lnTo>
                  <a:lnTo>
                    <a:pt x="38" y="7"/>
                  </a:lnTo>
                  <a:lnTo>
                    <a:pt x="31" y="10"/>
                  </a:lnTo>
                  <a:lnTo>
                    <a:pt x="25" y="14"/>
                  </a:lnTo>
                  <a:lnTo>
                    <a:pt x="19" y="17"/>
                  </a:lnTo>
                  <a:lnTo>
                    <a:pt x="13" y="21"/>
                  </a:lnTo>
                  <a:lnTo>
                    <a:pt x="7" y="24"/>
                  </a:lnTo>
                  <a:lnTo>
                    <a:pt x="1" y="28"/>
                  </a:lnTo>
                  <a:lnTo>
                    <a:pt x="0" y="184"/>
                  </a:lnTo>
                  <a:lnTo>
                    <a:pt x="1" y="201"/>
                  </a:lnTo>
                  <a:lnTo>
                    <a:pt x="2" y="218"/>
                  </a:lnTo>
                  <a:lnTo>
                    <a:pt x="2" y="235"/>
                  </a:lnTo>
                  <a:lnTo>
                    <a:pt x="4" y="252"/>
                  </a:lnTo>
                  <a:lnTo>
                    <a:pt x="7" y="269"/>
                  </a:lnTo>
                  <a:lnTo>
                    <a:pt x="13" y="285"/>
                  </a:lnTo>
                  <a:lnTo>
                    <a:pt x="21" y="299"/>
                  </a:lnTo>
                  <a:lnTo>
                    <a:pt x="33" y="310"/>
                  </a:lnTo>
                  <a:lnTo>
                    <a:pt x="44" y="327"/>
                  </a:lnTo>
                  <a:lnTo>
                    <a:pt x="48" y="348"/>
                  </a:lnTo>
                  <a:lnTo>
                    <a:pt x="51" y="370"/>
                  </a:lnTo>
                  <a:lnTo>
                    <a:pt x="52" y="392"/>
                  </a:lnTo>
                  <a:lnTo>
                    <a:pt x="52" y="415"/>
                  </a:lnTo>
                  <a:lnTo>
                    <a:pt x="52" y="465"/>
                  </a:lnTo>
                  <a:lnTo>
                    <a:pt x="51" y="515"/>
                  </a:lnTo>
                  <a:lnTo>
                    <a:pt x="51" y="541"/>
                  </a:lnTo>
                  <a:lnTo>
                    <a:pt x="55" y="541"/>
                  </a:lnTo>
                  <a:lnTo>
                    <a:pt x="61" y="542"/>
                  </a:lnTo>
                  <a:lnTo>
                    <a:pt x="66" y="542"/>
                  </a:lnTo>
                  <a:lnTo>
                    <a:pt x="70" y="541"/>
                  </a:lnTo>
                  <a:lnTo>
                    <a:pt x="71" y="546"/>
                  </a:lnTo>
                  <a:lnTo>
                    <a:pt x="71" y="551"/>
                  </a:lnTo>
                  <a:lnTo>
                    <a:pt x="69" y="554"/>
                  </a:lnTo>
                  <a:lnTo>
                    <a:pt x="64" y="556"/>
                  </a:lnTo>
                  <a:lnTo>
                    <a:pt x="59" y="557"/>
                  </a:lnTo>
                  <a:lnTo>
                    <a:pt x="52" y="556"/>
                  </a:lnTo>
                  <a:lnTo>
                    <a:pt x="46" y="557"/>
                  </a:lnTo>
                  <a:lnTo>
                    <a:pt x="40" y="559"/>
                  </a:lnTo>
                  <a:lnTo>
                    <a:pt x="44" y="567"/>
                  </a:lnTo>
                  <a:lnTo>
                    <a:pt x="45" y="577"/>
                  </a:lnTo>
                  <a:lnTo>
                    <a:pt x="45" y="587"/>
                  </a:lnTo>
                  <a:lnTo>
                    <a:pt x="41" y="596"/>
                  </a:lnTo>
                  <a:lnTo>
                    <a:pt x="69" y="597"/>
                  </a:lnTo>
                  <a:lnTo>
                    <a:pt x="67" y="603"/>
                  </a:lnTo>
                  <a:lnTo>
                    <a:pt x="61" y="607"/>
                  </a:lnTo>
                  <a:lnTo>
                    <a:pt x="55" y="611"/>
                  </a:lnTo>
                  <a:lnTo>
                    <a:pt x="53" y="612"/>
                  </a:lnTo>
                  <a:lnTo>
                    <a:pt x="54" y="612"/>
                  </a:lnTo>
                  <a:lnTo>
                    <a:pt x="56" y="613"/>
                  </a:lnTo>
                  <a:lnTo>
                    <a:pt x="61" y="614"/>
                  </a:lnTo>
                  <a:lnTo>
                    <a:pt x="67" y="617"/>
                  </a:lnTo>
                  <a:lnTo>
                    <a:pt x="74" y="618"/>
                  </a:lnTo>
                  <a:lnTo>
                    <a:pt x="82" y="620"/>
                  </a:lnTo>
                  <a:lnTo>
                    <a:pt x="91" y="621"/>
                  </a:lnTo>
                  <a:lnTo>
                    <a:pt x="101" y="62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5" name="Freeform 18"/>
            <p:cNvSpPr>
              <a:spLocks/>
            </p:cNvSpPr>
            <p:nvPr/>
          </p:nvSpPr>
          <p:spPr bwMode="auto">
            <a:xfrm>
              <a:off x="4729" y="3084"/>
              <a:ext cx="59" cy="59"/>
            </a:xfrm>
            <a:custGeom>
              <a:avLst/>
              <a:gdLst>
                <a:gd name="T0" fmla="*/ 4 w 118"/>
                <a:gd name="T1" fmla="*/ 4 h 117"/>
                <a:gd name="T2" fmla="*/ 4 w 118"/>
                <a:gd name="T3" fmla="*/ 3 h 117"/>
                <a:gd name="T4" fmla="*/ 4 w 118"/>
                <a:gd name="T5" fmla="*/ 2 h 117"/>
                <a:gd name="T6" fmla="*/ 4 w 118"/>
                <a:gd name="T7" fmla="*/ 2 h 117"/>
                <a:gd name="T8" fmla="*/ 4 w 118"/>
                <a:gd name="T9" fmla="*/ 1 h 117"/>
                <a:gd name="T10" fmla="*/ 4 w 118"/>
                <a:gd name="T11" fmla="*/ 1 h 117"/>
                <a:gd name="T12" fmla="*/ 4 w 118"/>
                <a:gd name="T13" fmla="*/ 1 h 117"/>
                <a:gd name="T14" fmla="*/ 4 w 118"/>
                <a:gd name="T15" fmla="*/ 1 h 117"/>
                <a:gd name="T16" fmla="*/ 4 w 118"/>
                <a:gd name="T17" fmla="*/ 0 h 117"/>
                <a:gd name="T18" fmla="*/ 4 w 118"/>
                <a:gd name="T19" fmla="*/ 1 h 117"/>
                <a:gd name="T20" fmla="*/ 4 w 118"/>
                <a:gd name="T21" fmla="*/ 1 h 117"/>
                <a:gd name="T22" fmla="*/ 4 w 118"/>
                <a:gd name="T23" fmla="*/ 2 h 117"/>
                <a:gd name="T24" fmla="*/ 4 w 118"/>
                <a:gd name="T25" fmla="*/ 2 h 117"/>
                <a:gd name="T26" fmla="*/ 4 w 118"/>
                <a:gd name="T27" fmla="*/ 2 h 117"/>
                <a:gd name="T28" fmla="*/ 3 w 118"/>
                <a:gd name="T29" fmla="*/ 3 h 117"/>
                <a:gd name="T30" fmla="*/ 3 w 118"/>
                <a:gd name="T31" fmla="*/ 3 h 117"/>
                <a:gd name="T32" fmla="*/ 3 w 118"/>
                <a:gd name="T33" fmla="*/ 3 h 117"/>
                <a:gd name="T34" fmla="*/ 3 w 118"/>
                <a:gd name="T35" fmla="*/ 3 h 117"/>
                <a:gd name="T36" fmla="*/ 3 w 118"/>
                <a:gd name="T37" fmla="*/ 3 h 117"/>
                <a:gd name="T38" fmla="*/ 3 w 118"/>
                <a:gd name="T39" fmla="*/ 3 h 117"/>
                <a:gd name="T40" fmla="*/ 2 w 118"/>
                <a:gd name="T41" fmla="*/ 3 h 117"/>
                <a:gd name="T42" fmla="*/ 2 w 118"/>
                <a:gd name="T43" fmla="*/ 3 h 117"/>
                <a:gd name="T44" fmla="*/ 2 w 118"/>
                <a:gd name="T45" fmla="*/ 3 h 117"/>
                <a:gd name="T46" fmla="*/ 2 w 118"/>
                <a:gd name="T47" fmla="*/ 3 h 117"/>
                <a:gd name="T48" fmla="*/ 2 w 118"/>
                <a:gd name="T49" fmla="*/ 3 h 117"/>
                <a:gd name="T50" fmla="*/ 2 w 118"/>
                <a:gd name="T51" fmla="*/ 3 h 117"/>
                <a:gd name="T52" fmla="*/ 2 w 118"/>
                <a:gd name="T53" fmla="*/ 3 h 117"/>
                <a:gd name="T54" fmla="*/ 2 w 118"/>
                <a:gd name="T55" fmla="*/ 3 h 117"/>
                <a:gd name="T56" fmla="*/ 1 w 118"/>
                <a:gd name="T57" fmla="*/ 3 h 117"/>
                <a:gd name="T58" fmla="*/ 1 w 118"/>
                <a:gd name="T59" fmla="*/ 3 h 117"/>
                <a:gd name="T60" fmla="*/ 1 w 118"/>
                <a:gd name="T61" fmla="*/ 3 h 117"/>
                <a:gd name="T62" fmla="*/ 1 w 118"/>
                <a:gd name="T63" fmla="*/ 3 h 117"/>
                <a:gd name="T64" fmla="*/ 1 w 118"/>
                <a:gd name="T65" fmla="*/ 3 h 117"/>
                <a:gd name="T66" fmla="*/ 0 w 118"/>
                <a:gd name="T67" fmla="*/ 3 h 117"/>
                <a:gd name="T68" fmla="*/ 0 w 118"/>
                <a:gd name="T69" fmla="*/ 3 h 117"/>
                <a:gd name="T70" fmla="*/ 0 w 118"/>
                <a:gd name="T71" fmla="*/ 4 h 117"/>
                <a:gd name="T72" fmla="*/ 0 w 118"/>
                <a:gd name="T73" fmla="*/ 4 h 117"/>
                <a:gd name="T74" fmla="*/ 1 w 118"/>
                <a:gd name="T75" fmla="*/ 4 h 117"/>
                <a:gd name="T76" fmla="*/ 1 w 118"/>
                <a:gd name="T77" fmla="*/ 4 h 117"/>
                <a:gd name="T78" fmla="*/ 1 w 118"/>
                <a:gd name="T79" fmla="*/ 4 h 117"/>
                <a:gd name="T80" fmla="*/ 2 w 118"/>
                <a:gd name="T81" fmla="*/ 4 h 117"/>
                <a:gd name="T82" fmla="*/ 2 w 118"/>
                <a:gd name="T83" fmla="*/ 4 h 117"/>
                <a:gd name="T84" fmla="*/ 3 w 118"/>
                <a:gd name="T85" fmla="*/ 4 h 117"/>
                <a:gd name="T86" fmla="*/ 3 w 118"/>
                <a:gd name="T87" fmla="*/ 4 h 117"/>
                <a:gd name="T88" fmla="*/ 4 w 118"/>
                <a:gd name="T89" fmla="*/ 4 h 117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18" h="117">
                  <a:moveTo>
                    <a:pt x="116" y="117"/>
                  </a:moveTo>
                  <a:lnTo>
                    <a:pt x="116" y="90"/>
                  </a:lnTo>
                  <a:lnTo>
                    <a:pt x="117" y="62"/>
                  </a:lnTo>
                  <a:lnTo>
                    <a:pt x="118" y="36"/>
                  </a:lnTo>
                  <a:lnTo>
                    <a:pt x="118" y="8"/>
                  </a:lnTo>
                  <a:lnTo>
                    <a:pt x="115" y="6"/>
                  </a:lnTo>
                  <a:lnTo>
                    <a:pt x="111" y="4"/>
                  </a:lnTo>
                  <a:lnTo>
                    <a:pt x="108" y="2"/>
                  </a:lnTo>
                  <a:lnTo>
                    <a:pt x="104" y="0"/>
                  </a:lnTo>
                  <a:lnTo>
                    <a:pt x="103" y="14"/>
                  </a:lnTo>
                  <a:lnTo>
                    <a:pt x="103" y="27"/>
                  </a:lnTo>
                  <a:lnTo>
                    <a:pt x="103" y="42"/>
                  </a:lnTo>
                  <a:lnTo>
                    <a:pt x="103" y="56"/>
                  </a:lnTo>
                  <a:lnTo>
                    <a:pt x="99" y="62"/>
                  </a:lnTo>
                  <a:lnTo>
                    <a:pt x="93" y="67"/>
                  </a:lnTo>
                  <a:lnTo>
                    <a:pt x="86" y="70"/>
                  </a:lnTo>
                  <a:lnTo>
                    <a:pt x="79" y="72"/>
                  </a:lnTo>
                  <a:lnTo>
                    <a:pt x="75" y="72"/>
                  </a:lnTo>
                  <a:lnTo>
                    <a:pt x="70" y="71"/>
                  </a:lnTo>
                  <a:lnTo>
                    <a:pt x="65" y="72"/>
                  </a:lnTo>
                  <a:lnTo>
                    <a:pt x="62" y="74"/>
                  </a:lnTo>
                  <a:lnTo>
                    <a:pt x="63" y="79"/>
                  </a:lnTo>
                  <a:lnTo>
                    <a:pt x="62" y="84"/>
                  </a:lnTo>
                  <a:lnTo>
                    <a:pt x="60" y="89"/>
                  </a:lnTo>
                  <a:lnTo>
                    <a:pt x="56" y="91"/>
                  </a:lnTo>
                  <a:lnTo>
                    <a:pt x="49" y="91"/>
                  </a:lnTo>
                  <a:lnTo>
                    <a:pt x="42" y="91"/>
                  </a:lnTo>
                  <a:lnTo>
                    <a:pt x="35" y="90"/>
                  </a:lnTo>
                  <a:lnTo>
                    <a:pt x="28" y="89"/>
                  </a:lnTo>
                  <a:lnTo>
                    <a:pt x="22" y="87"/>
                  </a:lnTo>
                  <a:lnTo>
                    <a:pt x="15" y="86"/>
                  </a:lnTo>
                  <a:lnTo>
                    <a:pt x="8" y="84"/>
                  </a:lnTo>
                  <a:lnTo>
                    <a:pt x="1" y="82"/>
                  </a:lnTo>
                  <a:lnTo>
                    <a:pt x="0" y="86"/>
                  </a:lnTo>
                  <a:lnTo>
                    <a:pt x="0" y="93"/>
                  </a:lnTo>
                  <a:lnTo>
                    <a:pt x="0" y="99"/>
                  </a:lnTo>
                  <a:lnTo>
                    <a:pt x="0" y="106"/>
                  </a:lnTo>
                  <a:lnTo>
                    <a:pt x="2" y="106"/>
                  </a:lnTo>
                  <a:lnTo>
                    <a:pt x="10" y="108"/>
                  </a:lnTo>
                  <a:lnTo>
                    <a:pt x="22" y="109"/>
                  </a:lnTo>
                  <a:lnTo>
                    <a:pt x="36" y="112"/>
                  </a:lnTo>
                  <a:lnTo>
                    <a:pt x="55" y="114"/>
                  </a:lnTo>
                  <a:lnTo>
                    <a:pt x="75" y="115"/>
                  </a:lnTo>
                  <a:lnTo>
                    <a:pt x="95" y="117"/>
                  </a:lnTo>
                  <a:lnTo>
                    <a:pt x="116" y="11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6" name="Freeform 19"/>
            <p:cNvSpPr>
              <a:spLocks/>
            </p:cNvSpPr>
            <p:nvPr/>
          </p:nvSpPr>
          <p:spPr bwMode="auto">
            <a:xfrm>
              <a:off x="4686" y="3042"/>
              <a:ext cx="375" cy="186"/>
            </a:xfrm>
            <a:custGeom>
              <a:avLst/>
              <a:gdLst>
                <a:gd name="T0" fmla="*/ 1 w 750"/>
                <a:gd name="T1" fmla="*/ 6 h 372"/>
                <a:gd name="T2" fmla="*/ 1 w 750"/>
                <a:gd name="T3" fmla="*/ 7 h 372"/>
                <a:gd name="T4" fmla="*/ 1 w 750"/>
                <a:gd name="T5" fmla="*/ 10 h 372"/>
                <a:gd name="T6" fmla="*/ 3 w 750"/>
                <a:gd name="T7" fmla="*/ 10 h 372"/>
                <a:gd name="T8" fmla="*/ 5 w 750"/>
                <a:gd name="T9" fmla="*/ 11 h 372"/>
                <a:gd name="T10" fmla="*/ 7 w 750"/>
                <a:gd name="T11" fmla="*/ 11 h 372"/>
                <a:gd name="T12" fmla="*/ 7 w 750"/>
                <a:gd name="T13" fmla="*/ 11 h 372"/>
                <a:gd name="T14" fmla="*/ 6 w 750"/>
                <a:gd name="T15" fmla="*/ 11 h 372"/>
                <a:gd name="T16" fmla="*/ 5 w 750"/>
                <a:gd name="T17" fmla="*/ 11 h 372"/>
                <a:gd name="T18" fmla="*/ 4 w 750"/>
                <a:gd name="T19" fmla="*/ 11 h 372"/>
                <a:gd name="T20" fmla="*/ 2 w 750"/>
                <a:gd name="T21" fmla="*/ 10 h 372"/>
                <a:gd name="T22" fmla="*/ 1 w 750"/>
                <a:gd name="T23" fmla="*/ 10 h 372"/>
                <a:gd name="T24" fmla="*/ 0 w 750"/>
                <a:gd name="T25" fmla="*/ 10 h 372"/>
                <a:gd name="T26" fmla="*/ 1 w 750"/>
                <a:gd name="T27" fmla="*/ 10 h 372"/>
                <a:gd name="T28" fmla="*/ 1 w 750"/>
                <a:gd name="T29" fmla="*/ 11 h 372"/>
                <a:gd name="T30" fmla="*/ 2 w 750"/>
                <a:gd name="T31" fmla="*/ 11 h 372"/>
                <a:gd name="T32" fmla="*/ 4 w 750"/>
                <a:gd name="T33" fmla="*/ 11 h 372"/>
                <a:gd name="T34" fmla="*/ 5 w 750"/>
                <a:gd name="T35" fmla="*/ 11 h 372"/>
                <a:gd name="T36" fmla="*/ 7 w 750"/>
                <a:gd name="T37" fmla="*/ 12 h 372"/>
                <a:gd name="T38" fmla="*/ 7 w 750"/>
                <a:gd name="T39" fmla="*/ 12 h 372"/>
                <a:gd name="T40" fmla="*/ 14 w 750"/>
                <a:gd name="T41" fmla="*/ 12 h 372"/>
                <a:gd name="T42" fmla="*/ 24 w 750"/>
                <a:gd name="T43" fmla="*/ 11 h 372"/>
                <a:gd name="T44" fmla="*/ 24 w 750"/>
                <a:gd name="T45" fmla="*/ 10 h 372"/>
                <a:gd name="T46" fmla="*/ 24 w 750"/>
                <a:gd name="T47" fmla="*/ 9 h 372"/>
                <a:gd name="T48" fmla="*/ 23 w 750"/>
                <a:gd name="T49" fmla="*/ 9 h 372"/>
                <a:gd name="T50" fmla="*/ 23 w 750"/>
                <a:gd name="T51" fmla="*/ 9 h 372"/>
                <a:gd name="T52" fmla="*/ 23 w 750"/>
                <a:gd name="T53" fmla="*/ 1 h 372"/>
                <a:gd name="T54" fmla="*/ 22 w 750"/>
                <a:gd name="T55" fmla="*/ 1 h 372"/>
                <a:gd name="T56" fmla="*/ 22 w 750"/>
                <a:gd name="T57" fmla="*/ 1 h 372"/>
                <a:gd name="T58" fmla="*/ 21 w 750"/>
                <a:gd name="T59" fmla="*/ 2 h 372"/>
                <a:gd name="T60" fmla="*/ 21 w 750"/>
                <a:gd name="T61" fmla="*/ 2 h 372"/>
                <a:gd name="T62" fmla="*/ 20 w 750"/>
                <a:gd name="T63" fmla="*/ 2 h 372"/>
                <a:gd name="T64" fmla="*/ 19 w 750"/>
                <a:gd name="T65" fmla="*/ 2 h 372"/>
                <a:gd name="T66" fmla="*/ 18 w 750"/>
                <a:gd name="T67" fmla="*/ 2 h 372"/>
                <a:gd name="T68" fmla="*/ 18 w 750"/>
                <a:gd name="T69" fmla="*/ 2 h 372"/>
                <a:gd name="T70" fmla="*/ 17 w 750"/>
                <a:gd name="T71" fmla="*/ 3 h 372"/>
                <a:gd name="T72" fmla="*/ 16 w 750"/>
                <a:gd name="T73" fmla="*/ 3 h 372"/>
                <a:gd name="T74" fmla="*/ 16 w 750"/>
                <a:gd name="T75" fmla="*/ 3 h 372"/>
                <a:gd name="T76" fmla="*/ 15 w 750"/>
                <a:gd name="T77" fmla="*/ 3 h 372"/>
                <a:gd name="T78" fmla="*/ 14 w 750"/>
                <a:gd name="T79" fmla="*/ 3 h 372"/>
                <a:gd name="T80" fmla="*/ 14 w 750"/>
                <a:gd name="T81" fmla="*/ 3 h 372"/>
                <a:gd name="T82" fmla="*/ 13 w 750"/>
                <a:gd name="T83" fmla="*/ 3 h 372"/>
                <a:gd name="T84" fmla="*/ 12 w 750"/>
                <a:gd name="T85" fmla="*/ 3 h 372"/>
                <a:gd name="T86" fmla="*/ 12 w 750"/>
                <a:gd name="T87" fmla="*/ 3 h 372"/>
                <a:gd name="T88" fmla="*/ 11 w 750"/>
                <a:gd name="T89" fmla="*/ 3 h 372"/>
                <a:gd name="T90" fmla="*/ 10 w 750"/>
                <a:gd name="T91" fmla="*/ 3 h 372"/>
                <a:gd name="T92" fmla="*/ 10 w 750"/>
                <a:gd name="T93" fmla="*/ 3 h 372"/>
                <a:gd name="T94" fmla="*/ 10 w 750"/>
                <a:gd name="T95" fmla="*/ 3 h 372"/>
                <a:gd name="T96" fmla="*/ 9 w 750"/>
                <a:gd name="T97" fmla="*/ 3 h 372"/>
                <a:gd name="T98" fmla="*/ 9 w 750"/>
                <a:gd name="T99" fmla="*/ 3 h 372"/>
                <a:gd name="T100" fmla="*/ 8 w 750"/>
                <a:gd name="T101" fmla="*/ 3 h 372"/>
                <a:gd name="T102" fmla="*/ 8 w 750"/>
                <a:gd name="T103" fmla="*/ 3 h 372"/>
                <a:gd name="T104" fmla="*/ 7 w 750"/>
                <a:gd name="T105" fmla="*/ 5 h 372"/>
                <a:gd name="T106" fmla="*/ 7 w 750"/>
                <a:gd name="T107" fmla="*/ 7 h 372"/>
                <a:gd name="T108" fmla="*/ 6 w 750"/>
                <a:gd name="T109" fmla="*/ 7 h 372"/>
                <a:gd name="T110" fmla="*/ 5 w 750"/>
                <a:gd name="T111" fmla="*/ 7 h 372"/>
                <a:gd name="T112" fmla="*/ 3 w 750"/>
                <a:gd name="T113" fmla="*/ 7 h 37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750" h="372">
                  <a:moveTo>
                    <a:pt x="43" y="194"/>
                  </a:moveTo>
                  <a:lnTo>
                    <a:pt x="35" y="192"/>
                  </a:lnTo>
                  <a:lnTo>
                    <a:pt x="27" y="190"/>
                  </a:lnTo>
                  <a:lnTo>
                    <a:pt x="21" y="189"/>
                  </a:lnTo>
                  <a:lnTo>
                    <a:pt x="19" y="188"/>
                  </a:lnTo>
                  <a:lnTo>
                    <a:pt x="19" y="212"/>
                  </a:lnTo>
                  <a:lnTo>
                    <a:pt x="20" y="237"/>
                  </a:lnTo>
                  <a:lnTo>
                    <a:pt x="21" y="264"/>
                  </a:lnTo>
                  <a:lnTo>
                    <a:pt x="23" y="290"/>
                  </a:lnTo>
                  <a:lnTo>
                    <a:pt x="45" y="296"/>
                  </a:lnTo>
                  <a:lnTo>
                    <a:pt x="67" y="302"/>
                  </a:lnTo>
                  <a:lnTo>
                    <a:pt x="89" y="307"/>
                  </a:lnTo>
                  <a:lnTo>
                    <a:pt x="112" y="312"/>
                  </a:lnTo>
                  <a:lnTo>
                    <a:pt x="134" y="317"/>
                  </a:lnTo>
                  <a:lnTo>
                    <a:pt x="157" y="321"/>
                  </a:lnTo>
                  <a:lnTo>
                    <a:pt x="179" y="326"/>
                  </a:lnTo>
                  <a:lnTo>
                    <a:pt x="202" y="330"/>
                  </a:lnTo>
                  <a:lnTo>
                    <a:pt x="203" y="333"/>
                  </a:lnTo>
                  <a:lnTo>
                    <a:pt x="203" y="336"/>
                  </a:lnTo>
                  <a:lnTo>
                    <a:pt x="202" y="338"/>
                  </a:lnTo>
                  <a:lnTo>
                    <a:pt x="201" y="341"/>
                  </a:lnTo>
                  <a:lnTo>
                    <a:pt x="200" y="341"/>
                  </a:lnTo>
                  <a:lnTo>
                    <a:pt x="194" y="340"/>
                  </a:lnTo>
                  <a:lnTo>
                    <a:pt x="187" y="338"/>
                  </a:lnTo>
                  <a:lnTo>
                    <a:pt x="177" y="337"/>
                  </a:lnTo>
                  <a:lnTo>
                    <a:pt x="165" y="335"/>
                  </a:lnTo>
                  <a:lnTo>
                    <a:pt x="151" y="333"/>
                  </a:lnTo>
                  <a:lnTo>
                    <a:pt x="137" y="330"/>
                  </a:lnTo>
                  <a:lnTo>
                    <a:pt x="121" y="328"/>
                  </a:lnTo>
                  <a:lnTo>
                    <a:pt x="105" y="325"/>
                  </a:lnTo>
                  <a:lnTo>
                    <a:pt x="88" y="322"/>
                  </a:lnTo>
                  <a:lnTo>
                    <a:pt x="72" y="319"/>
                  </a:lnTo>
                  <a:lnTo>
                    <a:pt x="56" y="315"/>
                  </a:lnTo>
                  <a:lnTo>
                    <a:pt x="41" y="312"/>
                  </a:lnTo>
                  <a:lnTo>
                    <a:pt x="26" y="307"/>
                  </a:lnTo>
                  <a:lnTo>
                    <a:pt x="13" y="304"/>
                  </a:lnTo>
                  <a:lnTo>
                    <a:pt x="3" y="300"/>
                  </a:lnTo>
                  <a:lnTo>
                    <a:pt x="2" y="303"/>
                  </a:lnTo>
                  <a:lnTo>
                    <a:pt x="0" y="306"/>
                  </a:lnTo>
                  <a:lnTo>
                    <a:pt x="0" y="312"/>
                  </a:lnTo>
                  <a:lnTo>
                    <a:pt x="2" y="315"/>
                  </a:lnTo>
                  <a:lnTo>
                    <a:pt x="5" y="320"/>
                  </a:lnTo>
                  <a:lnTo>
                    <a:pt x="8" y="322"/>
                  </a:lnTo>
                  <a:lnTo>
                    <a:pt x="13" y="324"/>
                  </a:lnTo>
                  <a:lnTo>
                    <a:pt x="19" y="326"/>
                  </a:lnTo>
                  <a:lnTo>
                    <a:pt x="29" y="328"/>
                  </a:lnTo>
                  <a:lnTo>
                    <a:pt x="42" y="330"/>
                  </a:lnTo>
                  <a:lnTo>
                    <a:pt x="56" y="333"/>
                  </a:lnTo>
                  <a:lnTo>
                    <a:pt x="72" y="335"/>
                  </a:lnTo>
                  <a:lnTo>
                    <a:pt x="88" y="338"/>
                  </a:lnTo>
                  <a:lnTo>
                    <a:pt x="105" y="341"/>
                  </a:lnTo>
                  <a:lnTo>
                    <a:pt x="121" y="344"/>
                  </a:lnTo>
                  <a:lnTo>
                    <a:pt x="139" y="347"/>
                  </a:lnTo>
                  <a:lnTo>
                    <a:pt x="155" y="349"/>
                  </a:lnTo>
                  <a:lnTo>
                    <a:pt x="171" y="351"/>
                  </a:lnTo>
                  <a:lnTo>
                    <a:pt x="185" y="353"/>
                  </a:lnTo>
                  <a:lnTo>
                    <a:pt x="197" y="356"/>
                  </a:lnTo>
                  <a:lnTo>
                    <a:pt x="207" y="357"/>
                  </a:lnTo>
                  <a:lnTo>
                    <a:pt x="215" y="358"/>
                  </a:lnTo>
                  <a:lnTo>
                    <a:pt x="219" y="359"/>
                  </a:lnTo>
                  <a:lnTo>
                    <a:pt x="222" y="359"/>
                  </a:lnTo>
                  <a:lnTo>
                    <a:pt x="332" y="370"/>
                  </a:lnTo>
                  <a:lnTo>
                    <a:pt x="441" y="372"/>
                  </a:lnTo>
                  <a:lnTo>
                    <a:pt x="561" y="362"/>
                  </a:lnTo>
                  <a:lnTo>
                    <a:pt x="663" y="342"/>
                  </a:lnTo>
                  <a:lnTo>
                    <a:pt x="741" y="321"/>
                  </a:lnTo>
                  <a:lnTo>
                    <a:pt x="746" y="314"/>
                  </a:lnTo>
                  <a:lnTo>
                    <a:pt x="749" y="307"/>
                  </a:lnTo>
                  <a:lnTo>
                    <a:pt x="750" y="299"/>
                  </a:lnTo>
                  <a:lnTo>
                    <a:pt x="748" y="291"/>
                  </a:lnTo>
                  <a:lnTo>
                    <a:pt x="746" y="289"/>
                  </a:lnTo>
                  <a:lnTo>
                    <a:pt x="742" y="285"/>
                  </a:lnTo>
                  <a:lnTo>
                    <a:pt x="739" y="282"/>
                  </a:lnTo>
                  <a:lnTo>
                    <a:pt x="735" y="279"/>
                  </a:lnTo>
                  <a:lnTo>
                    <a:pt x="733" y="281"/>
                  </a:lnTo>
                  <a:lnTo>
                    <a:pt x="732" y="282"/>
                  </a:lnTo>
                  <a:lnTo>
                    <a:pt x="729" y="283"/>
                  </a:lnTo>
                  <a:lnTo>
                    <a:pt x="727" y="283"/>
                  </a:lnTo>
                  <a:lnTo>
                    <a:pt x="724" y="0"/>
                  </a:lnTo>
                  <a:lnTo>
                    <a:pt x="718" y="2"/>
                  </a:lnTo>
                  <a:lnTo>
                    <a:pt x="712" y="5"/>
                  </a:lnTo>
                  <a:lnTo>
                    <a:pt x="706" y="9"/>
                  </a:lnTo>
                  <a:lnTo>
                    <a:pt x="701" y="12"/>
                  </a:lnTo>
                  <a:lnTo>
                    <a:pt x="695" y="16"/>
                  </a:lnTo>
                  <a:lnTo>
                    <a:pt x="688" y="18"/>
                  </a:lnTo>
                  <a:lnTo>
                    <a:pt x="682" y="19"/>
                  </a:lnTo>
                  <a:lnTo>
                    <a:pt x="675" y="19"/>
                  </a:lnTo>
                  <a:lnTo>
                    <a:pt x="672" y="25"/>
                  </a:lnTo>
                  <a:lnTo>
                    <a:pt x="667" y="30"/>
                  </a:lnTo>
                  <a:lnTo>
                    <a:pt x="661" y="34"/>
                  </a:lnTo>
                  <a:lnTo>
                    <a:pt x="656" y="38"/>
                  </a:lnTo>
                  <a:lnTo>
                    <a:pt x="650" y="40"/>
                  </a:lnTo>
                  <a:lnTo>
                    <a:pt x="643" y="41"/>
                  </a:lnTo>
                  <a:lnTo>
                    <a:pt x="637" y="42"/>
                  </a:lnTo>
                  <a:lnTo>
                    <a:pt x="630" y="42"/>
                  </a:lnTo>
                  <a:lnTo>
                    <a:pt x="611" y="39"/>
                  </a:lnTo>
                  <a:lnTo>
                    <a:pt x="606" y="46"/>
                  </a:lnTo>
                  <a:lnTo>
                    <a:pt x="600" y="50"/>
                  </a:lnTo>
                  <a:lnTo>
                    <a:pt x="594" y="53"/>
                  </a:lnTo>
                  <a:lnTo>
                    <a:pt x="587" y="54"/>
                  </a:lnTo>
                  <a:lnTo>
                    <a:pt x="580" y="55"/>
                  </a:lnTo>
                  <a:lnTo>
                    <a:pt x="573" y="55"/>
                  </a:lnTo>
                  <a:lnTo>
                    <a:pt x="565" y="56"/>
                  </a:lnTo>
                  <a:lnTo>
                    <a:pt x="558" y="57"/>
                  </a:lnTo>
                  <a:lnTo>
                    <a:pt x="550" y="54"/>
                  </a:lnTo>
                  <a:lnTo>
                    <a:pt x="544" y="58"/>
                  </a:lnTo>
                  <a:lnTo>
                    <a:pt x="537" y="65"/>
                  </a:lnTo>
                  <a:lnTo>
                    <a:pt x="530" y="70"/>
                  </a:lnTo>
                  <a:lnTo>
                    <a:pt x="523" y="73"/>
                  </a:lnTo>
                  <a:lnTo>
                    <a:pt x="516" y="76"/>
                  </a:lnTo>
                  <a:lnTo>
                    <a:pt x="508" y="76"/>
                  </a:lnTo>
                  <a:lnTo>
                    <a:pt x="501" y="76"/>
                  </a:lnTo>
                  <a:lnTo>
                    <a:pt x="493" y="73"/>
                  </a:lnTo>
                  <a:lnTo>
                    <a:pt x="486" y="71"/>
                  </a:lnTo>
                  <a:lnTo>
                    <a:pt x="480" y="68"/>
                  </a:lnTo>
                  <a:lnTo>
                    <a:pt x="474" y="64"/>
                  </a:lnTo>
                  <a:lnTo>
                    <a:pt x="468" y="69"/>
                  </a:lnTo>
                  <a:lnTo>
                    <a:pt x="461" y="72"/>
                  </a:lnTo>
                  <a:lnTo>
                    <a:pt x="454" y="75"/>
                  </a:lnTo>
                  <a:lnTo>
                    <a:pt x="447" y="76"/>
                  </a:lnTo>
                  <a:lnTo>
                    <a:pt x="439" y="76"/>
                  </a:lnTo>
                  <a:lnTo>
                    <a:pt x="432" y="76"/>
                  </a:lnTo>
                  <a:lnTo>
                    <a:pt x="424" y="75"/>
                  </a:lnTo>
                  <a:lnTo>
                    <a:pt x="417" y="72"/>
                  </a:lnTo>
                  <a:lnTo>
                    <a:pt x="407" y="67"/>
                  </a:lnTo>
                  <a:lnTo>
                    <a:pt x="402" y="73"/>
                  </a:lnTo>
                  <a:lnTo>
                    <a:pt x="397" y="79"/>
                  </a:lnTo>
                  <a:lnTo>
                    <a:pt x="390" y="82"/>
                  </a:lnTo>
                  <a:lnTo>
                    <a:pt x="382" y="84"/>
                  </a:lnTo>
                  <a:lnTo>
                    <a:pt x="374" y="85"/>
                  </a:lnTo>
                  <a:lnTo>
                    <a:pt x="364" y="85"/>
                  </a:lnTo>
                  <a:lnTo>
                    <a:pt x="356" y="85"/>
                  </a:lnTo>
                  <a:lnTo>
                    <a:pt x="348" y="85"/>
                  </a:lnTo>
                  <a:lnTo>
                    <a:pt x="341" y="83"/>
                  </a:lnTo>
                  <a:lnTo>
                    <a:pt x="336" y="79"/>
                  </a:lnTo>
                  <a:lnTo>
                    <a:pt x="329" y="75"/>
                  </a:lnTo>
                  <a:lnTo>
                    <a:pt x="323" y="71"/>
                  </a:lnTo>
                  <a:lnTo>
                    <a:pt x="319" y="75"/>
                  </a:lnTo>
                  <a:lnTo>
                    <a:pt x="315" y="78"/>
                  </a:lnTo>
                  <a:lnTo>
                    <a:pt x="311" y="80"/>
                  </a:lnTo>
                  <a:lnTo>
                    <a:pt x="307" y="83"/>
                  </a:lnTo>
                  <a:lnTo>
                    <a:pt x="302" y="85"/>
                  </a:lnTo>
                  <a:lnTo>
                    <a:pt x="298" y="86"/>
                  </a:lnTo>
                  <a:lnTo>
                    <a:pt x="292" y="87"/>
                  </a:lnTo>
                  <a:lnTo>
                    <a:pt x="287" y="87"/>
                  </a:lnTo>
                  <a:lnTo>
                    <a:pt x="281" y="85"/>
                  </a:lnTo>
                  <a:lnTo>
                    <a:pt x="275" y="83"/>
                  </a:lnTo>
                  <a:lnTo>
                    <a:pt x="269" y="80"/>
                  </a:lnTo>
                  <a:lnTo>
                    <a:pt x="263" y="75"/>
                  </a:lnTo>
                  <a:lnTo>
                    <a:pt x="258" y="78"/>
                  </a:lnTo>
                  <a:lnTo>
                    <a:pt x="254" y="82"/>
                  </a:lnTo>
                  <a:lnTo>
                    <a:pt x="248" y="84"/>
                  </a:lnTo>
                  <a:lnTo>
                    <a:pt x="243" y="87"/>
                  </a:lnTo>
                  <a:lnTo>
                    <a:pt x="238" y="90"/>
                  </a:lnTo>
                  <a:lnTo>
                    <a:pt x="232" y="92"/>
                  </a:lnTo>
                  <a:lnTo>
                    <a:pt x="225" y="93"/>
                  </a:lnTo>
                  <a:lnTo>
                    <a:pt x="219" y="94"/>
                  </a:lnTo>
                  <a:lnTo>
                    <a:pt x="220" y="122"/>
                  </a:lnTo>
                  <a:lnTo>
                    <a:pt x="219" y="150"/>
                  </a:lnTo>
                  <a:lnTo>
                    <a:pt x="218" y="177"/>
                  </a:lnTo>
                  <a:lnTo>
                    <a:pt x="216" y="205"/>
                  </a:lnTo>
                  <a:lnTo>
                    <a:pt x="210" y="211"/>
                  </a:lnTo>
                  <a:lnTo>
                    <a:pt x="205" y="212"/>
                  </a:lnTo>
                  <a:lnTo>
                    <a:pt x="199" y="213"/>
                  </a:lnTo>
                  <a:lnTo>
                    <a:pt x="190" y="213"/>
                  </a:lnTo>
                  <a:lnTo>
                    <a:pt x="175" y="213"/>
                  </a:lnTo>
                  <a:lnTo>
                    <a:pt x="157" y="212"/>
                  </a:lnTo>
                  <a:lnTo>
                    <a:pt x="135" y="209"/>
                  </a:lnTo>
                  <a:lnTo>
                    <a:pt x="113" y="206"/>
                  </a:lnTo>
                  <a:lnTo>
                    <a:pt x="90" y="203"/>
                  </a:lnTo>
                  <a:lnTo>
                    <a:pt x="71" y="199"/>
                  </a:lnTo>
                  <a:lnTo>
                    <a:pt x="55" y="197"/>
                  </a:lnTo>
                  <a:lnTo>
                    <a:pt x="43" y="194"/>
                  </a:lnTo>
                  <a:close/>
                </a:path>
              </a:pathLst>
            </a:custGeom>
            <a:solidFill>
              <a:srgbClr val="D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7" name="Freeform 20"/>
            <p:cNvSpPr>
              <a:spLocks/>
            </p:cNvSpPr>
            <p:nvPr/>
          </p:nvSpPr>
          <p:spPr bwMode="auto">
            <a:xfrm>
              <a:off x="4735" y="2433"/>
              <a:ext cx="87" cy="31"/>
            </a:xfrm>
            <a:custGeom>
              <a:avLst/>
              <a:gdLst>
                <a:gd name="T0" fmla="*/ 5 w 174"/>
                <a:gd name="T1" fmla="*/ 1 h 61"/>
                <a:gd name="T2" fmla="*/ 6 w 174"/>
                <a:gd name="T3" fmla="*/ 1 h 61"/>
                <a:gd name="T4" fmla="*/ 6 w 174"/>
                <a:gd name="T5" fmla="*/ 1 h 61"/>
                <a:gd name="T6" fmla="*/ 6 w 174"/>
                <a:gd name="T7" fmla="*/ 1 h 61"/>
                <a:gd name="T8" fmla="*/ 6 w 174"/>
                <a:gd name="T9" fmla="*/ 1 h 61"/>
                <a:gd name="T10" fmla="*/ 6 w 174"/>
                <a:gd name="T11" fmla="*/ 2 h 61"/>
                <a:gd name="T12" fmla="*/ 6 w 174"/>
                <a:gd name="T13" fmla="*/ 2 h 61"/>
                <a:gd name="T14" fmla="*/ 5 w 174"/>
                <a:gd name="T15" fmla="*/ 2 h 61"/>
                <a:gd name="T16" fmla="*/ 5 w 174"/>
                <a:gd name="T17" fmla="*/ 2 h 61"/>
                <a:gd name="T18" fmla="*/ 5 w 174"/>
                <a:gd name="T19" fmla="*/ 2 h 61"/>
                <a:gd name="T20" fmla="*/ 4 w 174"/>
                <a:gd name="T21" fmla="*/ 2 h 61"/>
                <a:gd name="T22" fmla="*/ 3 w 174"/>
                <a:gd name="T23" fmla="*/ 2 h 61"/>
                <a:gd name="T24" fmla="*/ 3 w 174"/>
                <a:gd name="T25" fmla="*/ 2 h 61"/>
                <a:gd name="T26" fmla="*/ 2 w 174"/>
                <a:gd name="T27" fmla="*/ 2 h 61"/>
                <a:gd name="T28" fmla="*/ 2 w 174"/>
                <a:gd name="T29" fmla="*/ 2 h 61"/>
                <a:gd name="T30" fmla="*/ 1 w 174"/>
                <a:gd name="T31" fmla="*/ 2 h 61"/>
                <a:gd name="T32" fmla="*/ 0 w 174"/>
                <a:gd name="T33" fmla="*/ 2 h 61"/>
                <a:gd name="T34" fmla="*/ 1 w 174"/>
                <a:gd name="T35" fmla="*/ 1 h 61"/>
                <a:gd name="T36" fmla="*/ 1 w 174"/>
                <a:gd name="T37" fmla="*/ 1 h 61"/>
                <a:gd name="T38" fmla="*/ 2 w 174"/>
                <a:gd name="T39" fmla="*/ 1 h 61"/>
                <a:gd name="T40" fmla="*/ 3 w 174"/>
                <a:gd name="T41" fmla="*/ 1 h 61"/>
                <a:gd name="T42" fmla="*/ 3 w 174"/>
                <a:gd name="T43" fmla="*/ 0 h 61"/>
                <a:gd name="T44" fmla="*/ 4 w 174"/>
                <a:gd name="T45" fmla="*/ 1 h 61"/>
                <a:gd name="T46" fmla="*/ 4 w 174"/>
                <a:gd name="T47" fmla="*/ 1 h 61"/>
                <a:gd name="T48" fmla="*/ 5 w 174"/>
                <a:gd name="T49" fmla="*/ 1 h 61"/>
                <a:gd name="T50" fmla="*/ 5 w 174"/>
                <a:gd name="T51" fmla="*/ 1 h 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74" h="61">
                  <a:moveTo>
                    <a:pt x="156" y="14"/>
                  </a:moveTo>
                  <a:lnTo>
                    <a:pt x="162" y="18"/>
                  </a:lnTo>
                  <a:lnTo>
                    <a:pt x="167" y="22"/>
                  </a:lnTo>
                  <a:lnTo>
                    <a:pt x="173" y="25"/>
                  </a:lnTo>
                  <a:lnTo>
                    <a:pt x="174" y="30"/>
                  </a:lnTo>
                  <a:lnTo>
                    <a:pt x="168" y="39"/>
                  </a:lnTo>
                  <a:lnTo>
                    <a:pt x="164" y="48"/>
                  </a:lnTo>
                  <a:lnTo>
                    <a:pt x="157" y="56"/>
                  </a:lnTo>
                  <a:lnTo>
                    <a:pt x="148" y="61"/>
                  </a:lnTo>
                  <a:lnTo>
                    <a:pt x="130" y="52"/>
                  </a:lnTo>
                  <a:lnTo>
                    <a:pt x="113" y="45"/>
                  </a:lnTo>
                  <a:lnTo>
                    <a:pt x="95" y="39"/>
                  </a:lnTo>
                  <a:lnTo>
                    <a:pt x="76" y="37"/>
                  </a:lnTo>
                  <a:lnTo>
                    <a:pt x="57" y="36"/>
                  </a:lnTo>
                  <a:lnTo>
                    <a:pt x="38" y="36"/>
                  </a:lnTo>
                  <a:lnTo>
                    <a:pt x="19" y="38"/>
                  </a:lnTo>
                  <a:lnTo>
                    <a:pt x="0" y="41"/>
                  </a:lnTo>
                  <a:lnTo>
                    <a:pt x="11" y="15"/>
                  </a:lnTo>
                  <a:lnTo>
                    <a:pt x="28" y="8"/>
                  </a:lnTo>
                  <a:lnTo>
                    <a:pt x="46" y="3"/>
                  </a:lnTo>
                  <a:lnTo>
                    <a:pt x="65" y="1"/>
                  </a:lnTo>
                  <a:lnTo>
                    <a:pt x="83" y="0"/>
                  </a:lnTo>
                  <a:lnTo>
                    <a:pt x="103" y="1"/>
                  </a:lnTo>
                  <a:lnTo>
                    <a:pt x="121" y="4"/>
                  </a:lnTo>
                  <a:lnTo>
                    <a:pt x="139" y="8"/>
                  </a:lnTo>
                  <a:lnTo>
                    <a:pt x="156" y="14"/>
                  </a:lnTo>
                  <a:close/>
                </a:path>
              </a:pathLst>
            </a:custGeom>
            <a:solidFill>
              <a:srgbClr val="B2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8" name="Freeform 21"/>
            <p:cNvSpPr>
              <a:spLocks/>
            </p:cNvSpPr>
            <p:nvPr/>
          </p:nvSpPr>
          <p:spPr bwMode="auto">
            <a:xfrm>
              <a:off x="4408" y="2541"/>
              <a:ext cx="75" cy="13"/>
            </a:xfrm>
            <a:custGeom>
              <a:avLst/>
              <a:gdLst>
                <a:gd name="T0" fmla="*/ 4 w 151"/>
                <a:gd name="T1" fmla="*/ 0 h 28"/>
                <a:gd name="T2" fmla="*/ 0 w 151"/>
                <a:gd name="T3" fmla="*/ 0 h 28"/>
                <a:gd name="T4" fmla="*/ 0 w 151"/>
                <a:gd name="T5" fmla="*/ 0 h 28"/>
                <a:gd name="T6" fmla="*/ 4 w 151"/>
                <a:gd name="T7" fmla="*/ 0 h 28"/>
                <a:gd name="T8" fmla="*/ 4 w 151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8">
                  <a:moveTo>
                    <a:pt x="151" y="14"/>
                  </a:moveTo>
                  <a:lnTo>
                    <a:pt x="13" y="28"/>
                  </a:lnTo>
                  <a:lnTo>
                    <a:pt x="0" y="11"/>
                  </a:lnTo>
                  <a:lnTo>
                    <a:pt x="143" y="0"/>
                  </a:lnTo>
                  <a:lnTo>
                    <a:pt x="151" y="14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59" name="Freeform 22"/>
            <p:cNvSpPr>
              <a:spLocks/>
            </p:cNvSpPr>
            <p:nvPr/>
          </p:nvSpPr>
          <p:spPr bwMode="auto">
            <a:xfrm>
              <a:off x="4809" y="2500"/>
              <a:ext cx="135" cy="131"/>
            </a:xfrm>
            <a:custGeom>
              <a:avLst/>
              <a:gdLst>
                <a:gd name="T0" fmla="*/ 9 w 268"/>
                <a:gd name="T1" fmla="*/ 9 h 261"/>
                <a:gd name="T2" fmla="*/ 9 w 268"/>
                <a:gd name="T3" fmla="*/ 9 h 261"/>
                <a:gd name="T4" fmla="*/ 8 w 268"/>
                <a:gd name="T5" fmla="*/ 9 h 261"/>
                <a:gd name="T6" fmla="*/ 8 w 268"/>
                <a:gd name="T7" fmla="*/ 9 h 261"/>
                <a:gd name="T8" fmla="*/ 8 w 268"/>
                <a:gd name="T9" fmla="*/ 9 h 261"/>
                <a:gd name="T10" fmla="*/ 8 w 268"/>
                <a:gd name="T11" fmla="*/ 9 h 261"/>
                <a:gd name="T12" fmla="*/ 7 w 268"/>
                <a:gd name="T13" fmla="*/ 9 h 261"/>
                <a:gd name="T14" fmla="*/ 7 w 268"/>
                <a:gd name="T15" fmla="*/ 9 h 261"/>
                <a:gd name="T16" fmla="*/ 7 w 268"/>
                <a:gd name="T17" fmla="*/ 9 h 261"/>
                <a:gd name="T18" fmla="*/ 7 w 268"/>
                <a:gd name="T19" fmla="*/ 8 h 261"/>
                <a:gd name="T20" fmla="*/ 5 w 268"/>
                <a:gd name="T21" fmla="*/ 7 h 261"/>
                <a:gd name="T22" fmla="*/ 1 w 268"/>
                <a:gd name="T23" fmla="*/ 3 h 261"/>
                <a:gd name="T24" fmla="*/ 1 w 268"/>
                <a:gd name="T25" fmla="*/ 2 h 261"/>
                <a:gd name="T26" fmla="*/ 1 w 268"/>
                <a:gd name="T27" fmla="*/ 2 h 261"/>
                <a:gd name="T28" fmla="*/ 1 w 268"/>
                <a:gd name="T29" fmla="*/ 2 h 261"/>
                <a:gd name="T30" fmla="*/ 1 w 268"/>
                <a:gd name="T31" fmla="*/ 2 h 261"/>
                <a:gd name="T32" fmla="*/ 1 w 268"/>
                <a:gd name="T33" fmla="*/ 1 h 261"/>
                <a:gd name="T34" fmla="*/ 1 w 268"/>
                <a:gd name="T35" fmla="*/ 1 h 261"/>
                <a:gd name="T36" fmla="*/ 1 w 268"/>
                <a:gd name="T37" fmla="*/ 1 h 261"/>
                <a:gd name="T38" fmla="*/ 1 w 268"/>
                <a:gd name="T39" fmla="*/ 1 h 261"/>
                <a:gd name="T40" fmla="*/ 1 w 268"/>
                <a:gd name="T41" fmla="*/ 1 h 261"/>
                <a:gd name="T42" fmla="*/ 1 w 268"/>
                <a:gd name="T43" fmla="*/ 1 h 261"/>
                <a:gd name="T44" fmla="*/ 0 w 268"/>
                <a:gd name="T45" fmla="*/ 1 h 261"/>
                <a:gd name="T46" fmla="*/ 1 w 268"/>
                <a:gd name="T47" fmla="*/ 0 h 261"/>
                <a:gd name="T48" fmla="*/ 1 w 268"/>
                <a:gd name="T49" fmla="*/ 0 h 261"/>
                <a:gd name="T50" fmla="*/ 9 w 268"/>
                <a:gd name="T51" fmla="*/ 9 h 261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268" h="261">
                  <a:moveTo>
                    <a:pt x="268" y="261"/>
                  </a:moveTo>
                  <a:lnTo>
                    <a:pt x="260" y="261"/>
                  </a:lnTo>
                  <a:lnTo>
                    <a:pt x="252" y="261"/>
                  </a:lnTo>
                  <a:lnTo>
                    <a:pt x="243" y="260"/>
                  </a:lnTo>
                  <a:lnTo>
                    <a:pt x="235" y="260"/>
                  </a:lnTo>
                  <a:lnTo>
                    <a:pt x="226" y="259"/>
                  </a:lnTo>
                  <a:lnTo>
                    <a:pt x="216" y="259"/>
                  </a:lnTo>
                  <a:lnTo>
                    <a:pt x="208" y="258"/>
                  </a:lnTo>
                  <a:lnTo>
                    <a:pt x="199" y="258"/>
                  </a:lnTo>
                  <a:lnTo>
                    <a:pt x="199" y="254"/>
                  </a:lnTo>
                  <a:lnTo>
                    <a:pt x="159" y="213"/>
                  </a:lnTo>
                  <a:lnTo>
                    <a:pt x="23" y="72"/>
                  </a:lnTo>
                  <a:lnTo>
                    <a:pt x="22" y="64"/>
                  </a:lnTo>
                  <a:lnTo>
                    <a:pt x="22" y="55"/>
                  </a:lnTo>
                  <a:lnTo>
                    <a:pt x="22" y="44"/>
                  </a:lnTo>
                  <a:lnTo>
                    <a:pt x="21" y="35"/>
                  </a:lnTo>
                  <a:lnTo>
                    <a:pt x="19" y="29"/>
                  </a:lnTo>
                  <a:lnTo>
                    <a:pt x="18" y="24"/>
                  </a:lnTo>
                  <a:lnTo>
                    <a:pt x="16" y="17"/>
                  </a:lnTo>
                  <a:lnTo>
                    <a:pt x="13" y="12"/>
                  </a:lnTo>
                  <a:lnTo>
                    <a:pt x="8" y="10"/>
                  </a:lnTo>
                  <a:lnTo>
                    <a:pt x="3" y="8"/>
                  </a:lnTo>
                  <a:lnTo>
                    <a:pt x="0" y="5"/>
                  </a:lnTo>
                  <a:lnTo>
                    <a:pt x="1" y="0"/>
                  </a:lnTo>
                  <a:lnTo>
                    <a:pt x="17" y="0"/>
                  </a:lnTo>
                  <a:lnTo>
                    <a:pt x="268" y="261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0" name="Freeform 23"/>
            <p:cNvSpPr>
              <a:spLocks/>
            </p:cNvSpPr>
            <p:nvPr/>
          </p:nvSpPr>
          <p:spPr bwMode="auto">
            <a:xfrm>
              <a:off x="4393" y="2547"/>
              <a:ext cx="170" cy="230"/>
            </a:xfrm>
            <a:custGeom>
              <a:avLst/>
              <a:gdLst>
                <a:gd name="T0" fmla="*/ 0 w 341"/>
                <a:gd name="T1" fmla="*/ 1 h 460"/>
                <a:gd name="T2" fmla="*/ 0 w 341"/>
                <a:gd name="T3" fmla="*/ 1 h 460"/>
                <a:gd name="T4" fmla="*/ 1 w 341"/>
                <a:gd name="T5" fmla="*/ 1 h 460"/>
                <a:gd name="T6" fmla="*/ 1 w 341"/>
                <a:gd name="T7" fmla="*/ 2 h 460"/>
                <a:gd name="T8" fmla="*/ 1 w 341"/>
                <a:gd name="T9" fmla="*/ 2 h 460"/>
                <a:gd name="T10" fmla="*/ 1 w 341"/>
                <a:gd name="T11" fmla="*/ 2 h 460"/>
                <a:gd name="T12" fmla="*/ 1 w 341"/>
                <a:gd name="T13" fmla="*/ 3 h 460"/>
                <a:gd name="T14" fmla="*/ 2 w 341"/>
                <a:gd name="T15" fmla="*/ 3 h 460"/>
                <a:gd name="T16" fmla="*/ 2 w 341"/>
                <a:gd name="T17" fmla="*/ 3 h 460"/>
                <a:gd name="T18" fmla="*/ 5 w 341"/>
                <a:gd name="T19" fmla="*/ 7 h 460"/>
                <a:gd name="T20" fmla="*/ 10 w 341"/>
                <a:gd name="T21" fmla="*/ 14 h 460"/>
                <a:gd name="T22" fmla="*/ 9 w 341"/>
                <a:gd name="T23" fmla="*/ 15 h 460"/>
                <a:gd name="T24" fmla="*/ 5 w 341"/>
                <a:gd name="T25" fmla="*/ 9 h 460"/>
                <a:gd name="T26" fmla="*/ 0 w 341"/>
                <a:gd name="T27" fmla="*/ 1 h 460"/>
                <a:gd name="T28" fmla="*/ 0 w 341"/>
                <a:gd name="T29" fmla="*/ 1 h 460"/>
                <a:gd name="T30" fmla="*/ 0 w 341"/>
                <a:gd name="T31" fmla="*/ 1 h 460"/>
                <a:gd name="T32" fmla="*/ 0 w 341"/>
                <a:gd name="T33" fmla="*/ 1 h 460"/>
                <a:gd name="T34" fmla="*/ 0 w 341"/>
                <a:gd name="T35" fmla="*/ 0 h 460"/>
                <a:gd name="T36" fmla="*/ 0 w 341"/>
                <a:gd name="T37" fmla="*/ 1 h 46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341" h="460">
                  <a:moveTo>
                    <a:pt x="20" y="12"/>
                  </a:moveTo>
                  <a:lnTo>
                    <a:pt x="25" y="21"/>
                  </a:lnTo>
                  <a:lnTo>
                    <a:pt x="32" y="30"/>
                  </a:lnTo>
                  <a:lnTo>
                    <a:pt x="39" y="39"/>
                  </a:lnTo>
                  <a:lnTo>
                    <a:pt x="45" y="48"/>
                  </a:lnTo>
                  <a:lnTo>
                    <a:pt x="52" y="58"/>
                  </a:lnTo>
                  <a:lnTo>
                    <a:pt x="59" y="67"/>
                  </a:lnTo>
                  <a:lnTo>
                    <a:pt x="67" y="76"/>
                  </a:lnTo>
                  <a:lnTo>
                    <a:pt x="74" y="85"/>
                  </a:lnTo>
                  <a:lnTo>
                    <a:pt x="164" y="206"/>
                  </a:lnTo>
                  <a:lnTo>
                    <a:pt x="341" y="440"/>
                  </a:lnTo>
                  <a:lnTo>
                    <a:pt x="313" y="460"/>
                  </a:lnTo>
                  <a:lnTo>
                    <a:pt x="188" y="287"/>
                  </a:lnTo>
                  <a:lnTo>
                    <a:pt x="0" y="29"/>
                  </a:lnTo>
                  <a:lnTo>
                    <a:pt x="0" y="21"/>
                  </a:lnTo>
                  <a:lnTo>
                    <a:pt x="1" y="14"/>
                  </a:lnTo>
                  <a:lnTo>
                    <a:pt x="5" y="7"/>
                  </a:lnTo>
                  <a:lnTo>
                    <a:pt x="9" y="0"/>
                  </a:lnTo>
                  <a:lnTo>
                    <a:pt x="20" y="12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1" name="Freeform 24"/>
            <p:cNvSpPr>
              <a:spLocks/>
            </p:cNvSpPr>
            <p:nvPr/>
          </p:nvSpPr>
          <p:spPr bwMode="auto">
            <a:xfrm>
              <a:off x="4588" y="2523"/>
              <a:ext cx="112" cy="16"/>
            </a:xfrm>
            <a:custGeom>
              <a:avLst/>
              <a:gdLst>
                <a:gd name="T0" fmla="*/ 7 w 224"/>
                <a:gd name="T1" fmla="*/ 1 h 31"/>
                <a:gd name="T2" fmla="*/ 1 w 224"/>
                <a:gd name="T3" fmla="*/ 1 h 31"/>
                <a:gd name="T4" fmla="*/ 0 w 224"/>
                <a:gd name="T5" fmla="*/ 1 h 31"/>
                <a:gd name="T6" fmla="*/ 7 w 224"/>
                <a:gd name="T7" fmla="*/ 0 h 31"/>
                <a:gd name="T8" fmla="*/ 7 w 224"/>
                <a:gd name="T9" fmla="*/ 1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4" h="31">
                  <a:moveTo>
                    <a:pt x="224" y="13"/>
                  </a:moveTo>
                  <a:lnTo>
                    <a:pt x="1" y="31"/>
                  </a:lnTo>
                  <a:lnTo>
                    <a:pt x="0" y="18"/>
                  </a:lnTo>
                  <a:lnTo>
                    <a:pt x="223" y="0"/>
                  </a:lnTo>
                  <a:lnTo>
                    <a:pt x="224" y="13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2" name="Freeform 25"/>
            <p:cNvSpPr>
              <a:spLocks/>
            </p:cNvSpPr>
            <p:nvPr/>
          </p:nvSpPr>
          <p:spPr bwMode="auto">
            <a:xfrm>
              <a:off x="4416" y="2553"/>
              <a:ext cx="69" cy="12"/>
            </a:xfrm>
            <a:custGeom>
              <a:avLst/>
              <a:gdLst>
                <a:gd name="T0" fmla="*/ 4 w 139"/>
                <a:gd name="T1" fmla="*/ 0 h 26"/>
                <a:gd name="T2" fmla="*/ 4 w 139"/>
                <a:gd name="T3" fmla="*/ 0 h 26"/>
                <a:gd name="T4" fmla="*/ 3 w 139"/>
                <a:gd name="T5" fmla="*/ 0 h 26"/>
                <a:gd name="T6" fmla="*/ 3 w 139"/>
                <a:gd name="T7" fmla="*/ 0 h 26"/>
                <a:gd name="T8" fmla="*/ 2 w 139"/>
                <a:gd name="T9" fmla="*/ 0 h 26"/>
                <a:gd name="T10" fmla="*/ 2 w 139"/>
                <a:gd name="T11" fmla="*/ 0 h 26"/>
                <a:gd name="T12" fmla="*/ 1 w 139"/>
                <a:gd name="T13" fmla="*/ 0 h 26"/>
                <a:gd name="T14" fmla="*/ 1 w 139"/>
                <a:gd name="T15" fmla="*/ 0 h 26"/>
                <a:gd name="T16" fmla="*/ 0 w 139"/>
                <a:gd name="T17" fmla="*/ 0 h 26"/>
                <a:gd name="T18" fmla="*/ 0 w 139"/>
                <a:gd name="T19" fmla="*/ 0 h 26"/>
                <a:gd name="T20" fmla="*/ 0 w 139"/>
                <a:gd name="T21" fmla="*/ 0 h 26"/>
                <a:gd name="T22" fmla="*/ 0 w 139"/>
                <a:gd name="T23" fmla="*/ 0 h 26"/>
                <a:gd name="T24" fmla="*/ 0 w 139"/>
                <a:gd name="T25" fmla="*/ 0 h 26"/>
                <a:gd name="T26" fmla="*/ 0 w 139"/>
                <a:gd name="T27" fmla="*/ 0 h 26"/>
                <a:gd name="T28" fmla="*/ 4 w 139"/>
                <a:gd name="T29" fmla="*/ 0 h 2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39" h="26">
                  <a:moveTo>
                    <a:pt x="137" y="0"/>
                  </a:moveTo>
                  <a:lnTo>
                    <a:pt x="139" y="13"/>
                  </a:lnTo>
                  <a:lnTo>
                    <a:pt x="124" y="15"/>
                  </a:lnTo>
                  <a:lnTo>
                    <a:pt x="107" y="17"/>
                  </a:lnTo>
                  <a:lnTo>
                    <a:pt x="92" y="18"/>
                  </a:lnTo>
                  <a:lnTo>
                    <a:pt x="76" y="19"/>
                  </a:lnTo>
                  <a:lnTo>
                    <a:pt x="61" y="21"/>
                  </a:lnTo>
                  <a:lnTo>
                    <a:pt x="45" y="22"/>
                  </a:lnTo>
                  <a:lnTo>
                    <a:pt x="30" y="23"/>
                  </a:lnTo>
                  <a:lnTo>
                    <a:pt x="14" y="26"/>
                  </a:lnTo>
                  <a:lnTo>
                    <a:pt x="11" y="23"/>
                  </a:lnTo>
                  <a:lnTo>
                    <a:pt x="7" y="19"/>
                  </a:lnTo>
                  <a:lnTo>
                    <a:pt x="4" y="14"/>
                  </a:lnTo>
                  <a:lnTo>
                    <a:pt x="0" y="11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3" name="Freeform 26"/>
            <p:cNvSpPr>
              <a:spLocks/>
            </p:cNvSpPr>
            <p:nvPr/>
          </p:nvSpPr>
          <p:spPr bwMode="auto">
            <a:xfrm>
              <a:off x="4807" y="2514"/>
              <a:ext cx="6" cy="4"/>
            </a:xfrm>
            <a:custGeom>
              <a:avLst/>
              <a:gdLst>
                <a:gd name="T0" fmla="*/ 0 w 13"/>
                <a:gd name="T1" fmla="*/ 0 h 8"/>
                <a:gd name="T2" fmla="*/ 0 w 13"/>
                <a:gd name="T3" fmla="*/ 1 h 8"/>
                <a:gd name="T4" fmla="*/ 0 w 13"/>
                <a:gd name="T5" fmla="*/ 1 h 8"/>
                <a:gd name="T6" fmla="*/ 0 w 13"/>
                <a:gd name="T7" fmla="*/ 1 h 8"/>
                <a:gd name="T8" fmla="*/ 0 w 13"/>
                <a:gd name="T9" fmla="*/ 1 h 8"/>
                <a:gd name="T10" fmla="*/ 0 w 13"/>
                <a:gd name="T11" fmla="*/ 0 h 8"/>
                <a:gd name="T12" fmla="*/ 0 w 13"/>
                <a:gd name="T13" fmla="*/ 0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" h="8">
                  <a:moveTo>
                    <a:pt x="13" y="0"/>
                  </a:moveTo>
                  <a:lnTo>
                    <a:pt x="12" y="3"/>
                  </a:lnTo>
                  <a:lnTo>
                    <a:pt x="8" y="6"/>
                  </a:lnTo>
                  <a:lnTo>
                    <a:pt x="5" y="7"/>
                  </a:lnTo>
                  <a:lnTo>
                    <a:pt x="0" y="8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4" name="Freeform 27"/>
            <p:cNvSpPr>
              <a:spLocks/>
            </p:cNvSpPr>
            <p:nvPr/>
          </p:nvSpPr>
          <p:spPr bwMode="auto">
            <a:xfrm>
              <a:off x="4588" y="2535"/>
              <a:ext cx="113" cy="15"/>
            </a:xfrm>
            <a:custGeom>
              <a:avLst/>
              <a:gdLst>
                <a:gd name="T0" fmla="*/ 7 w 226"/>
                <a:gd name="T1" fmla="*/ 0 h 31"/>
                <a:gd name="T2" fmla="*/ 8 w 226"/>
                <a:gd name="T3" fmla="*/ 0 h 31"/>
                <a:gd name="T4" fmla="*/ 8 w 226"/>
                <a:gd name="T5" fmla="*/ 0 h 31"/>
                <a:gd name="T6" fmla="*/ 8 w 226"/>
                <a:gd name="T7" fmla="*/ 0 h 31"/>
                <a:gd name="T8" fmla="*/ 8 w 226"/>
                <a:gd name="T9" fmla="*/ 0 h 31"/>
                <a:gd name="T10" fmla="*/ 0 w 226"/>
                <a:gd name="T11" fmla="*/ 0 h 31"/>
                <a:gd name="T12" fmla="*/ 1 w 226"/>
                <a:gd name="T13" fmla="*/ 0 h 31"/>
                <a:gd name="T14" fmla="*/ 7 w 226"/>
                <a:gd name="T15" fmla="*/ 0 h 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26" h="31">
                  <a:moveTo>
                    <a:pt x="224" y="0"/>
                  </a:moveTo>
                  <a:lnTo>
                    <a:pt x="225" y="2"/>
                  </a:lnTo>
                  <a:lnTo>
                    <a:pt x="225" y="5"/>
                  </a:lnTo>
                  <a:lnTo>
                    <a:pt x="226" y="9"/>
                  </a:lnTo>
                  <a:lnTo>
                    <a:pt x="226" y="11"/>
                  </a:lnTo>
                  <a:lnTo>
                    <a:pt x="0" y="31"/>
                  </a:lnTo>
                  <a:lnTo>
                    <a:pt x="1" y="20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5" name="Freeform 28"/>
            <p:cNvSpPr>
              <a:spLocks/>
            </p:cNvSpPr>
            <p:nvPr/>
          </p:nvSpPr>
          <p:spPr bwMode="auto">
            <a:xfrm>
              <a:off x="4806" y="2526"/>
              <a:ext cx="5" cy="6"/>
            </a:xfrm>
            <a:custGeom>
              <a:avLst/>
              <a:gdLst>
                <a:gd name="T0" fmla="*/ 1 w 10"/>
                <a:gd name="T1" fmla="*/ 0 h 12"/>
                <a:gd name="T2" fmla="*/ 1 w 10"/>
                <a:gd name="T3" fmla="*/ 1 h 12"/>
                <a:gd name="T4" fmla="*/ 1 w 10"/>
                <a:gd name="T5" fmla="*/ 1 h 12"/>
                <a:gd name="T6" fmla="*/ 1 w 10"/>
                <a:gd name="T7" fmla="*/ 1 h 12"/>
                <a:gd name="T8" fmla="*/ 0 w 10"/>
                <a:gd name="T9" fmla="*/ 1 h 12"/>
                <a:gd name="T10" fmla="*/ 0 w 10"/>
                <a:gd name="T11" fmla="*/ 1 h 12"/>
                <a:gd name="T12" fmla="*/ 1 w 10"/>
                <a:gd name="T13" fmla="*/ 1 h 12"/>
                <a:gd name="T14" fmla="*/ 1 w 10"/>
                <a:gd name="T15" fmla="*/ 0 h 12"/>
                <a:gd name="T16" fmla="*/ 1 w 10"/>
                <a:gd name="T17" fmla="*/ 0 h 1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0" h="12">
                  <a:moveTo>
                    <a:pt x="10" y="0"/>
                  </a:moveTo>
                  <a:lnTo>
                    <a:pt x="9" y="5"/>
                  </a:lnTo>
                  <a:lnTo>
                    <a:pt x="7" y="8"/>
                  </a:lnTo>
                  <a:lnTo>
                    <a:pt x="5" y="11"/>
                  </a:lnTo>
                  <a:lnTo>
                    <a:pt x="0" y="12"/>
                  </a:lnTo>
                  <a:lnTo>
                    <a:pt x="0" y="7"/>
                  </a:lnTo>
                  <a:lnTo>
                    <a:pt x="1" y="3"/>
                  </a:lnTo>
                  <a:lnTo>
                    <a:pt x="5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6" name="Freeform 29"/>
            <p:cNvSpPr>
              <a:spLocks/>
            </p:cNvSpPr>
            <p:nvPr/>
          </p:nvSpPr>
          <p:spPr bwMode="auto">
            <a:xfrm>
              <a:off x="4686" y="2549"/>
              <a:ext cx="16" cy="17"/>
            </a:xfrm>
            <a:custGeom>
              <a:avLst/>
              <a:gdLst>
                <a:gd name="T0" fmla="*/ 1 w 33"/>
                <a:gd name="T1" fmla="*/ 0 h 35"/>
                <a:gd name="T2" fmla="*/ 0 w 33"/>
                <a:gd name="T3" fmla="*/ 0 h 35"/>
                <a:gd name="T4" fmla="*/ 0 w 33"/>
                <a:gd name="T5" fmla="*/ 1 h 35"/>
                <a:gd name="T6" fmla="*/ 0 w 33"/>
                <a:gd name="T7" fmla="*/ 1 h 35"/>
                <a:gd name="T8" fmla="*/ 0 w 33"/>
                <a:gd name="T9" fmla="*/ 1 h 35"/>
                <a:gd name="T10" fmla="*/ 0 w 33"/>
                <a:gd name="T11" fmla="*/ 0 h 35"/>
                <a:gd name="T12" fmla="*/ 0 w 33"/>
                <a:gd name="T13" fmla="*/ 0 h 35"/>
                <a:gd name="T14" fmla="*/ 0 w 33"/>
                <a:gd name="T15" fmla="*/ 0 h 35"/>
                <a:gd name="T16" fmla="*/ 0 w 33"/>
                <a:gd name="T17" fmla="*/ 0 h 35"/>
                <a:gd name="T18" fmla="*/ 1 w 33"/>
                <a:gd name="T19" fmla="*/ 0 h 35"/>
                <a:gd name="T20" fmla="*/ 1 w 33"/>
                <a:gd name="T21" fmla="*/ 0 h 3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3" h="35">
                  <a:moveTo>
                    <a:pt x="33" y="30"/>
                  </a:moveTo>
                  <a:lnTo>
                    <a:pt x="26" y="31"/>
                  </a:lnTo>
                  <a:lnTo>
                    <a:pt x="19" y="34"/>
                  </a:lnTo>
                  <a:lnTo>
                    <a:pt x="12" y="35"/>
                  </a:lnTo>
                  <a:lnTo>
                    <a:pt x="5" y="34"/>
                  </a:lnTo>
                  <a:lnTo>
                    <a:pt x="0" y="27"/>
                  </a:lnTo>
                  <a:lnTo>
                    <a:pt x="0" y="20"/>
                  </a:lnTo>
                  <a:lnTo>
                    <a:pt x="0" y="12"/>
                  </a:lnTo>
                  <a:lnTo>
                    <a:pt x="0" y="4"/>
                  </a:lnTo>
                  <a:lnTo>
                    <a:pt x="32" y="0"/>
                  </a:lnTo>
                  <a:lnTo>
                    <a:pt x="33" y="30"/>
                  </a:lnTo>
                  <a:close/>
                </a:path>
              </a:pathLst>
            </a:custGeom>
            <a:solidFill>
              <a:srgbClr val="198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7" name="Freeform 30"/>
            <p:cNvSpPr>
              <a:spLocks/>
            </p:cNvSpPr>
            <p:nvPr/>
          </p:nvSpPr>
          <p:spPr bwMode="auto">
            <a:xfrm>
              <a:off x="4389" y="2620"/>
              <a:ext cx="28" cy="365"/>
            </a:xfrm>
            <a:custGeom>
              <a:avLst/>
              <a:gdLst>
                <a:gd name="T0" fmla="*/ 1 w 57"/>
                <a:gd name="T1" fmla="*/ 0 h 731"/>
                <a:gd name="T2" fmla="*/ 1 w 57"/>
                <a:gd name="T3" fmla="*/ 2 h 731"/>
                <a:gd name="T4" fmla="*/ 1 w 57"/>
                <a:gd name="T5" fmla="*/ 3 h 731"/>
                <a:gd name="T6" fmla="*/ 1 w 57"/>
                <a:gd name="T7" fmla="*/ 5 h 731"/>
                <a:gd name="T8" fmla="*/ 1 w 57"/>
                <a:gd name="T9" fmla="*/ 6 h 731"/>
                <a:gd name="T10" fmla="*/ 1 w 57"/>
                <a:gd name="T11" fmla="*/ 8 h 731"/>
                <a:gd name="T12" fmla="*/ 1 w 57"/>
                <a:gd name="T13" fmla="*/ 10 h 731"/>
                <a:gd name="T14" fmla="*/ 1 w 57"/>
                <a:gd name="T15" fmla="*/ 12 h 731"/>
                <a:gd name="T16" fmla="*/ 1 w 57"/>
                <a:gd name="T17" fmla="*/ 14 h 731"/>
                <a:gd name="T18" fmla="*/ 0 w 57"/>
                <a:gd name="T19" fmla="*/ 16 h 731"/>
                <a:gd name="T20" fmla="*/ 0 w 57"/>
                <a:gd name="T21" fmla="*/ 19 h 731"/>
                <a:gd name="T22" fmla="*/ 0 w 57"/>
                <a:gd name="T23" fmla="*/ 20 h 731"/>
                <a:gd name="T24" fmla="*/ 0 w 57"/>
                <a:gd name="T25" fmla="*/ 21 h 731"/>
                <a:gd name="T26" fmla="*/ 0 w 57"/>
                <a:gd name="T27" fmla="*/ 22 h 731"/>
                <a:gd name="T28" fmla="*/ 0 w 57"/>
                <a:gd name="T29" fmla="*/ 22 h 731"/>
                <a:gd name="T30" fmla="*/ 0 w 57"/>
                <a:gd name="T31" fmla="*/ 22 h 731"/>
                <a:gd name="T32" fmla="*/ 0 w 57"/>
                <a:gd name="T33" fmla="*/ 22 h 731"/>
                <a:gd name="T34" fmla="*/ 0 w 57"/>
                <a:gd name="T35" fmla="*/ 22 h 731"/>
                <a:gd name="T36" fmla="*/ 0 w 57"/>
                <a:gd name="T37" fmla="*/ 22 h 731"/>
                <a:gd name="T38" fmla="*/ 0 w 57"/>
                <a:gd name="T39" fmla="*/ 21 h 731"/>
                <a:gd name="T40" fmla="*/ 0 w 57"/>
                <a:gd name="T41" fmla="*/ 20 h 731"/>
                <a:gd name="T42" fmla="*/ 0 w 57"/>
                <a:gd name="T43" fmla="*/ 19 h 731"/>
                <a:gd name="T44" fmla="*/ 0 w 57"/>
                <a:gd name="T45" fmla="*/ 18 h 731"/>
                <a:gd name="T46" fmla="*/ 0 w 57"/>
                <a:gd name="T47" fmla="*/ 15 h 731"/>
                <a:gd name="T48" fmla="*/ 0 w 57"/>
                <a:gd name="T49" fmla="*/ 13 h 731"/>
                <a:gd name="T50" fmla="*/ 0 w 57"/>
                <a:gd name="T51" fmla="*/ 12 h 731"/>
                <a:gd name="T52" fmla="*/ 0 w 57"/>
                <a:gd name="T53" fmla="*/ 11 h 731"/>
                <a:gd name="T54" fmla="*/ 0 w 57"/>
                <a:gd name="T55" fmla="*/ 10 h 731"/>
                <a:gd name="T56" fmla="*/ 0 w 57"/>
                <a:gd name="T57" fmla="*/ 9 h 731"/>
                <a:gd name="T58" fmla="*/ 0 w 57"/>
                <a:gd name="T59" fmla="*/ 8 h 731"/>
                <a:gd name="T60" fmla="*/ 0 w 57"/>
                <a:gd name="T61" fmla="*/ 7 h 731"/>
                <a:gd name="T62" fmla="*/ 0 w 57"/>
                <a:gd name="T63" fmla="*/ 5 h 731"/>
                <a:gd name="T64" fmla="*/ 0 w 57"/>
                <a:gd name="T65" fmla="*/ 4 h 731"/>
                <a:gd name="T66" fmla="*/ 0 w 57"/>
                <a:gd name="T67" fmla="*/ 3 h 731"/>
                <a:gd name="T68" fmla="*/ 0 w 57"/>
                <a:gd name="T69" fmla="*/ 2 h 731"/>
                <a:gd name="T70" fmla="*/ 0 w 57"/>
                <a:gd name="T71" fmla="*/ 1 h 731"/>
                <a:gd name="T72" fmla="*/ 0 w 57"/>
                <a:gd name="T73" fmla="*/ 1 h 731"/>
                <a:gd name="T74" fmla="*/ 0 w 57"/>
                <a:gd name="T75" fmla="*/ 0 h 731"/>
                <a:gd name="T76" fmla="*/ 0 w 57"/>
                <a:gd name="T77" fmla="*/ 0 h 731"/>
                <a:gd name="T78" fmla="*/ 1 w 57"/>
                <a:gd name="T79" fmla="*/ 0 h 731"/>
                <a:gd name="T80" fmla="*/ 1 w 57"/>
                <a:gd name="T81" fmla="*/ 0 h 731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57" h="731">
                  <a:moveTo>
                    <a:pt x="57" y="29"/>
                  </a:moveTo>
                  <a:lnTo>
                    <a:pt x="55" y="78"/>
                  </a:lnTo>
                  <a:lnTo>
                    <a:pt x="50" y="126"/>
                  </a:lnTo>
                  <a:lnTo>
                    <a:pt x="43" y="173"/>
                  </a:lnTo>
                  <a:lnTo>
                    <a:pt x="38" y="221"/>
                  </a:lnTo>
                  <a:lnTo>
                    <a:pt x="34" y="278"/>
                  </a:lnTo>
                  <a:lnTo>
                    <a:pt x="36" y="337"/>
                  </a:lnTo>
                  <a:lnTo>
                    <a:pt x="39" y="395"/>
                  </a:lnTo>
                  <a:lnTo>
                    <a:pt x="34" y="452"/>
                  </a:lnTo>
                  <a:lnTo>
                    <a:pt x="22" y="531"/>
                  </a:lnTo>
                  <a:lnTo>
                    <a:pt x="16" y="627"/>
                  </a:lnTo>
                  <a:lnTo>
                    <a:pt x="21" y="652"/>
                  </a:lnTo>
                  <a:lnTo>
                    <a:pt x="26" y="680"/>
                  </a:lnTo>
                  <a:lnTo>
                    <a:pt x="24" y="706"/>
                  </a:lnTo>
                  <a:lnTo>
                    <a:pt x="13" y="729"/>
                  </a:lnTo>
                  <a:lnTo>
                    <a:pt x="11" y="731"/>
                  </a:lnTo>
                  <a:lnTo>
                    <a:pt x="8" y="729"/>
                  </a:lnTo>
                  <a:lnTo>
                    <a:pt x="6" y="728"/>
                  </a:lnTo>
                  <a:lnTo>
                    <a:pt x="5" y="726"/>
                  </a:lnTo>
                  <a:lnTo>
                    <a:pt x="5" y="689"/>
                  </a:lnTo>
                  <a:lnTo>
                    <a:pt x="4" y="652"/>
                  </a:lnTo>
                  <a:lnTo>
                    <a:pt x="1" y="615"/>
                  </a:lnTo>
                  <a:lnTo>
                    <a:pt x="1" y="579"/>
                  </a:lnTo>
                  <a:lnTo>
                    <a:pt x="0" y="483"/>
                  </a:lnTo>
                  <a:lnTo>
                    <a:pt x="5" y="445"/>
                  </a:lnTo>
                  <a:lnTo>
                    <a:pt x="13" y="408"/>
                  </a:lnTo>
                  <a:lnTo>
                    <a:pt x="17" y="371"/>
                  </a:lnTo>
                  <a:lnTo>
                    <a:pt x="12" y="332"/>
                  </a:lnTo>
                  <a:lnTo>
                    <a:pt x="4" y="296"/>
                  </a:lnTo>
                  <a:lnTo>
                    <a:pt x="0" y="260"/>
                  </a:lnTo>
                  <a:lnTo>
                    <a:pt x="1" y="225"/>
                  </a:lnTo>
                  <a:lnTo>
                    <a:pt x="6" y="190"/>
                  </a:lnTo>
                  <a:lnTo>
                    <a:pt x="13" y="154"/>
                  </a:lnTo>
                  <a:lnTo>
                    <a:pt x="20" y="120"/>
                  </a:lnTo>
                  <a:lnTo>
                    <a:pt x="26" y="85"/>
                  </a:lnTo>
                  <a:lnTo>
                    <a:pt x="30" y="50"/>
                  </a:lnTo>
                  <a:lnTo>
                    <a:pt x="31" y="37"/>
                  </a:lnTo>
                  <a:lnTo>
                    <a:pt x="31" y="24"/>
                  </a:lnTo>
                  <a:lnTo>
                    <a:pt x="31" y="12"/>
                  </a:lnTo>
                  <a:lnTo>
                    <a:pt x="35" y="0"/>
                  </a:lnTo>
                  <a:lnTo>
                    <a:pt x="57" y="2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8" name="Freeform 31"/>
            <p:cNvSpPr>
              <a:spLocks/>
            </p:cNvSpPr>
            <p:nvPr/>
          </p:nvSpPr>
          <p:spPr bwMode="auto">
            <a:xfrm>
              <a:off x="4675" y="2639"/>
              <a:ext cx="390" cy="88"/>
            </a:xfrm>
            <a:custGeom>
              <a:avLst/>
              <a:gdLst>
                <a:gd name="T0" fmla="*/ 16 w 780"/>
                <a:gd name="T1" fmla="*/ 0 h 177"/>
                <a:gd name="T2" fmla="*/ 16 w 780"/>
                <a:gd name="T3" fmla="*/ 0 h 177"/>
                <a:gd name="T4" fmla="*/ 18 w 780"/>
                <a:gd name="T5" fmla="*/ 0 h 177"/>
                <a:gd name="T6" fmla="*/ 19 w 780"/>
                <a:gd name="T7" fmla="*/ 0 h 177"/>
                <a:gd name="T8" fmla="*/ 20 w 780"/>
                <a:gd name="T9" fmla="*/ 0 h 177"/>
                <a:gd name="T10" fmla="*/ 21 w 780"/>
                <a:gd name="T11" fmla="*/ 0 h 177"/>
                <a:gd name="T12" fmla="*/ 22 w 780"/>
                <a:gd name="T13" fmla="*/ 0 h 177"/>
                <a:gd name="T14" fmla="*/ 23 w 780"/>
                <a:gd name="T15" fmla="*/ 0 h 177"/>
                <a:gd name="T16" fmla="*/ 24 w 780"/>
                <a:gd name="T17" fmla="*/ 1 h 177"/>
                <a:gd name="T18" fmla="*/ 24 w 780"/>
                <a:gd name="T19" fmla="*/ 1 h 177"/>
                <a:gd name="T20" fmla="*/ 25 w 780"/>
                <a:gd name="T21" fmla="*/ 1 h 177"/>
                <a:gd name="T22" fmla="*/ 25 w 780"/>
                <a:gd name="T23" fmla="*/ 2 h 177"/>
                <a:gd name="T24" fmla="*/ 25 w 780"/>
                <a:gd name="T25" fmla="*/ 2 h 177"/>
                <a:gd name="T26" fmla="*/ 24 w 780"/>
                <a:gd name="T27" fmla="*/ 3 h 177"/>
                <a:gd name="T28" fmla="*/ 23 w 780"/>
                <a:gd name="T29" fmla="*/ 4 h 177"/>
                <a:gd name="T30" fmla="*/ 19 w 780"/>
                <a:gd name="T31" fmla="*/ 4 h 177"/>
                <a:gd name="T32" fmla="*/ 18 w 780"/>
                <a:gd name="T33" fmla="*/ 5 h 177"/>
                <a:gd name="T34" fmla="*/ 17 w 780"/>
                <a:gd name="T35" fmla="*/ 5 h 177"/>
                <a:gd name="T36" fmla="*/ 15 w 780"/>
                <a:gd name="T37" fmla="*/ 5 h 177"/>
                <a:gd name="T38" fmla="*/ 15 w 780"/>
                <a:gd name="T39" fmla="*/ 5 h 177"/>
                <a:gd name="T40" fmla="*/ 14 w 780"/>
                <a:gd name="T41" fmla="*/ 5 h 177"/>
                <a:gd name="T42" fmla="*/ 13 w 780"/>
                <a:gd name="T43" fmla="*/ 5 h 177"/>
                <a:gd name="T44" fmla="*/ 13 w 780"/>
                <a:gd name="T45" fmla="*/ 5 h 177"/>
                <a:gd name="T46" fmla="*/ 12 w 780"/>
                <a:gd name="T47" fmla="*/ 5 h 177"/>
                <a:gd name="T48" fmla="*/ 11 w 780"/>
                <a:gd name="T49" fmla="*/ 5 h 177"/>
                <a:gd name="T50" fmla="*/ 9 w 780"/>
                <a:gd name="T51" fmla="*/ 5 h 177"/>
                <a:gd name="T52" fmla="*/ 8 w 780"/>
                <a:gd name="T53" fmla="*/ 5 h 177"/>
                <a:gd name="T54" fmla="*/ 8 w 780"/>
                <a:gd name="T55" fmla="*/ 5 h 177"/>
                <a:gd name="T56" fmla="*/ 7 w 780"/>
                <a:gd name="T57" fmla="*/ 5 h 177"/>
                <a:gd name="T58" fmla="*/ 6 w 780"/>
                <a:gd name="T59" fmla="*/ 5 h 177"/>
                <a:gd name="T60" fmla="*/ 5 w 780"/>
                <a:gd name="T61" fmla="*/ 5 h 177"/>
                <a:gd name="T62" fmla="*/ 2 w 780"/>
                <a:gd name="T63" fmla="*/ 4 h 177"/>
                <a:gd name="T64" fmla="*/ 1 w 780"/>
                <a:gd name="T65" fmla="*/ 4 h 177"/>
                <a:gd name="T66" fmla="*/ 1 w 780"/>
                <a:gd name="T67" fmla="*/ 4 h 177"/>
                <a:gd name="T68" fmla="*/ 1 w 780"/>
                <a:gd name="T69" fmla="*/ 3 h 177"/>
                <a:gd name="T70" fmla="*/ 1 w 780"/>
                <a:gd name="T71" fmla="*/ 3 h 177"/>
                <a:gd name="T72" fmla="*/ 1 w 780"/>
                <a:gd name="T73" fmla="*/ 2 h 177"/>
                <a:gd name="T74" fmla="*/ 1 w 780"/>
                <a:gd name="T75" fmla="*/ 2 h 177"/>
                <a:gd name="T76" fmla="*/ 1 w 780"/>
                <a:gd name="T77" fmla="*/ 2 h 177"/>
                <a:gd name="T78" fmla="*/ 2 w 780"/>
                <a:gd name="T79" fmla="*/ 2 h 177"/>
                <a:gd name="T80" fmla="*/ 2 w 780"/>
                <a:gd name="T81" fmla="*/ 1 h 177"/>
                <a:gd name="T82" fmla="*/ 3 w 780"/>
                <a:gd name="T83" fmla="*/ 1 h 177"/>
                <a:gd name="T84" fmla="*/ 3 w 780"/>
                <a:gd name="T85" fmla="*/ 1 h 177"/>
                <a:gd name="T86" fmla="*/ 4 w 780"/>
                <a:gd name="T87" fmla="*/ 1 h 177"/>
                <a:gd name="T88" fmla="*/ 5 w 780"/>
                <a:gd name="T89" fmla="*/ 1 h 177"/>
                <a:gd name="T90" fmla="*/ 5 w 780"/>
                <a:gd name="T91" fmla="*/ 0 h 177"/>
                <a:gd name="T92" fmla="*/ 12 w 780"/>
                <a:gd name="T93" fmla="*/ 0 h 17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80" h="177">
                  <a:moveTo>
                    <a:pt x="469" y="0"/>
                  </a:moveTo>
                  <a:lnTo>
                    <a:pt x="482" y="0"/>
                  </a:lnTo>
                  <a:lnTo>
                    <a:pt x="496" y="1"/>
                  </a:lnTo>
                  <a:lnTo>
                    <a:pt x="512" y="1"/>
                  </a:lnTo>
                  <a:lnTo>
                    <a:pt x="529" y="3"/>
                  </a:lnTo>
                  <a:lnTo>
                    <a:pt x="549" y="4"/>
                  </a:lnTo>
                  <a:lnTo>
                    <a:pt x="568" y="6"/>
                  </a:lnTo>
                  <a:lnTo>
                    <a:pt x="588" y="7"/>
                  </a:lnTo>
                  <a:lnTo>
                    <a:pt x="608" y="9"/>
                  </a:lnTo>
                  <a:lnTo>
                    <a:pt x="628" y="12"/>
                  </a:lnTo>
                  <a:lnTo>
                    <a:pt x="649" y="14"/>
                  </a:lnTo>
                  <a:lnTo>
                    <a:pt x="667" y="16"/>
                  </a:lnTo>
                  <a:lnTo>
                    <a:pt x="686" y="19"/>
                  </a:lnTo>
                  <a:lnTo>
                    <a:pt x="703" y="22"/>
                  </a:lnTo>
                  <a:lnTo>
                    <a:pt x="719" y="26"/>
                  </a:lnTo>
                  <a:lnTo>
                    <a:pt x="733" y="28"/>
                  </a:lnTo>
                  <a:lnTo>
                    <a:pt x="744" y="31"/>
                  </a:lnTo>
                  <a:lnTo>
                    <a:pt x="751" y="35"/>
                  </a:lnTo>
                  <a:lnTo>
                    <a:pt x="757" y="39"/>
                  </a:lnTo>
                  <a:lnTo>
                    <a:pt x="763" y="44"/>
                  </a:lnTo>
                  <a:lnTo>
                    <a:pt x="769" y="50"/>
                  </a:lnTo>
                  <a:lnTo>
                    <a:pt x="773" y="56"/>
                  </a:lnTo>
                  <a:lnTo>
                    <a:pt x="777" y="62"/>
                  </a:lnTo>
                  <a:lnTo>
                    <a:pt x="779" y="69"/>
                  </a:lnTo>
                  <a:lnTo>
                    <a:pt x="780" y="76"/>
                  </a:lnTo>
                  <a:lnTo>
                    <a:pt x="777" y="87"/>
                  </a:lnTo>
                  <a:lnTo>
                    <a:pt x="773" y="98"/>
                  </a:lnTo>
                  <a:lnTo>
                    <a:pt x="767" y="109"/>
                  </a:lnTo>
                  <a:lnTo>
                    <a:pt x="759" y="118"/>
                  </a:lnTo>
                  <a:lnTo>
                    <a:pt x="727" y="132"/>
                  </a:lnTo>
                  <a:lnTo>
                    <a:pt x="605" y="159"/>
                  </a:lnTo>
                  <a:lnTo>
                    <a:pt x="600" y="159"/>
                  </a:lnTo>
                  <a:lnTo>
                    <a:pt x="587" y="162"/>
                  </a:lnTo>
                  <a:lnTo>
                    <a:pt x="568" y="163"/>
                  </a:lnTo>
                  <a:lnTo>
                    <a:pt x="545" y="165"/>
                  </a:lnTo>
                  <a:lnTo>
                    <a:pt x="521" y="168"/>
                  </a:lnTo>
                  <a:lnTo>
                    <a:pt x="499" y="171"/>
                  </a:lnTo>
                  <a:lnTo>
                    <a:pt x="479" y="173"/>
                  </a:lnTo>
                  <a:lnTo>
                    <a:pt x="467" y="174"/>
                  </a:lnTo>
                  <a:lnTo>
                    <a:pt x="460" y="175"/>
                  </a:lnTo>
                  <a:lnTo>
                    <a:pt x="450" y="177"/>
                  </a:lnTo>
                  <a:lnTo>
                    <a:pt x="438" y="177"/>
                  </a:lnTo>
                  <a:lnTo>
                    <a:pt x="426" y="177"/>
                  </a:lnTo>
                  <a:lnTo>
                    <a:pt x="414" y="177"/>
                  </a:lnTo>
                  <a:lnTo>
                    <a:pt x="402" y="177"/>
                  </a:lnTo>
                  <a:lnTo>
                    <a:pt x="391" y="175"/>
                  </a:lnTo>
                  <a:lnTo>
                    <a:pt x="382" y="175"/>
                  </a:lnTo>
                  <a:lnTo>
                    <a:pt x="372" y="174"/>
                  </a:lnTo>
                  <a:lnTo>
                    <a:pt x="355" y="173"/>
                  </a:lnTo>
                  <a:lnTo>
                    <a:pt x="332" y="172"/>
                  </a:lnTo>
                  <a:lnTo>
                    <a:pt x="307" y="171"/>
                  </a:lnTo>
                  <a:lnTo>
                    <a:pt x="281" y="170"/>
                  </a:lnTo>
                  <a:lnTo>
                    <a:pt x="260" y="168"/>
                  </a:lnTo>
                  <a:lnTo>
                    <a:pt x="245" y="167"/>
                  </a:lnTo>
                  <a:lnTo>
                    <a:pt x="239" y="167"/>
                  </a:lnTo>
                  <a:lnTo>
                    <a:pt x="230" y="167"/>
                  </a:lnTo>
                  <a:lnTo>
                    <a:pt x="219" y="166"/>
                  </a:lnTo>
                  <a:lnTo>
                    <a:pt x="209" y="165"/>
                  </a:lnTo>
                  <a:lnTo>
                    <a:pt x="196" y="164"/>
                  </a:lnTo>
                  <a:lnTo>
                    <a:pt x="185" y="163"/>
                  </a:lnTo>
                  <a:lnTo>
                    <a:pt x="172" y="162"/>
                  </a:lnTo>
                  <a:lnTo>
                    <a:pt x="160" y="160"/>
                  </a:lnTo>
                  <a:lnTo>
                    <a:pt x="149" y="158"/>
                  </a:lnTo>
                  <a:lnTo>
                    <a:pt x="45" y="142"/>
                  </a:lnTo>
                  <a:lnTo>
                    <a:pt x="37" y="141"/>
                  </a:lnTo>
                  <a:lnTo>
                    <a:pt x="29" y="137"/>
                  </a:lnTo>
                  <a:lnTo>
                    <a:pt x="23" y="134"/>
                  </a:lnTo>
                  <a:lnTo>
                    <a:pt x="18" y="130"/>
                  </a:lnTo>
                  <a:lnTo>
                    <a:pt x="12" y="126"/>
                  </a:lnTo>
                  <a:lnTo>
                    <a:pt x="8" y="120"/>
                  </a:lnTo>
                  <a:lnTo>
                    <a:pt x="5" y="114"/>
                  </a:lnTo>
                  <a:lnTo>
                    <a:pt x="2" y="109"/>
                  </a:lnTo>
                  <a:lnTo>
                    <a:pt x="0" y="98"/>
                  </a:lnTo>
                  <a:lnTo>
                    <a:pt x="4" y="90"/>
                  </a:lnTo>
                  <a:lnTo>
                    <a:pt x="10" y="82"/>
                  </a:lnTo>
                  <a:lnTo>
                    <a:pt x="20" y="73"/>
                  </a:lnTo>
                  <a:lnTo>
                    <a:pt x="21" y="72"/>
                  </a:lnTo>
                  <a:lnTo>
                    <a:pt x="25" y="71"/>
                  </a:lnTo>
                  <a:lnTo>
                    <a:pt x="30" y="68"/>
                  </a:lnTo>
                  <a:lnTo>
                    <a:pt x="38" y="65"/>
                  </a:lnTo>
                  <a:lnTo>
                    <a:pt x="48" y="61"/>
                  </a:lnTo>
                  <a:lnTo>
                    <a:pt x="57" y="57"/>
                  </a:lnTo>
                  <a:lnTo>
                    <a:pt x="67" y="53"/>
                  </a:lnTo>
                  <a:lnTo>
                    <a:pt x="78" y="50"/>
                  </a:lnTo>
                  <a:lnTo>
                    <a:pt x="86" y="47"/>
                  </a:lnTo>
                  <a:lnTo>
                    <a:pt x="95" y="44"/>
                  </a:lnTo>
                  <a:lnTo>
                    <a:pt x="105" y="42"/>
                  </a:lnTo>
                  <a:lnTo>
                    <a:pt x="116" y="38"/>
                  </a:lnTo>
                  <a:lnTo>
                    <a:pt x="125" y="36"/>
                  </a:lnTo>
                  <a:lnTo>
                    <a:pt x="133" y="34"/>
                  </a:lnTo>
                  <a:lnTo>
                    <a:pt x="137" y="31"/>
                  </a:lnTo>
                  <a:lnTo>
                    <a:pt x="140" y="31"/>
                  </a:lnTo>
                  <a:lnTo>
                    <a:pt x="273" y="6"/>
                  </a:lnTo>
                  <a:lnTo>
                    <a:pt x="354" y="0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D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69" name="Freeform 32"/>
            <p:cNvSpPr>
              <a:spLocks/>
            </p:cNvSpPr>
            <p:nvPr/>
          </p:nvSpPr>
          <p:spPr bwMode="auto">
            <a:xfrm>
              <a:off x="4687" y="2655"/>
              <a:ext cx="111" cy="58"/>
            </a:xfrm>
            <a:custGeom>
              <a:avLst/>
              <a:gdLst>
                <a:gd name="T0" fmla="*/ 7 w 222"/>
                <a:gd name="T1" fmla="*/ 1 h 116"/>
                <a:gd name="T2" fmla="*/ 7 w 222"/>
                <a:gd name="T3" fmla="*/ 1 h 116"/>
                <a:gd name="T4" fmla="*/ 7 w 222"/>
                <a:gd name="T5" fmla="*/ 1 h 116"/>
                <a:gd name="T6" fmla="*/ 6 w 222"/>
                <a:gd name="T7" fmla="*/ 1 h 116"/>
                <a:gd name="T8" fmla="*/ 5 w 222"/>
                <a:gd name="T9" fmla="*/ 1 h 116"/>
                <a:gd name="T10" fmla="*/ 5 w 222"/>
                <a:gd name="T11" fmla="*/ 1 h 116"/>
                <a:gd name="T12" fmla="*/ 4 w 222"/>
                <a:gd name="T13" fmla="*/ 2 h 116"/>
                <a:gd name="T14" fmla="*/ 3 w 222"/>
                <a:gd name="T15" fmla="*/ 2 h 116"/>
                <a:gd name="T16" fmla="*/ 2 w 222"/>
                <a:gd name="T17" fmla="*/ 2 h 116"/>
                <a:gd name="T18" fmla="*/ 2 w 222"/>
                <a:gd name="T19" fmla="*/ 2 h 116"/>
                <a:gd name="T20" fmla="*/ 2 w 222"/>
                <a:gd name="T21" fmla="*/ 2 h 116"/>
                <a:gd name="T22" fmla="*/ 2 w 222"/>
                <a:gd name="T23" fmla="*/ 2 h 116"/>
                <a:gd name="T24" fmla="*/ 1 w 222"/>
                <a:gd name="T25" fmla="*/ 2 h 116"/>
                <a:gd name="T26" fmla="*/ 1 w 222"/>
                <a:gd name="T27" fmla="*/ 3 h 116"/>
                <a:gd name="T28" fmla="*/ 1 w 222"/>
                <a:gd name="T29" fmla="*/ 3 h 116"/>
                <a:gd name="T30" fmla="*/ 2 w 222"/>
                <a:gd name="T31" fmla="*/ 3 h 116"/>
                <a:gd name="T32" fmla="*/ 2 w 222"/>
                <a:gd name="T33" fmla="*/ 3 h 116"/>
                <a:gd name="T34" fmla="*/ 2 w 222"/>
                <a:gd name="T35" fmla="*/ 3 h 116"/>
                <a:gd name="T36" fmla="*/ 3 w 222"/>
                <a:gd name="T37" fmla="*/ 3 h 116"/>
                <a:gd name="T38" fmla="*/ 3 w 222"/>
                <a:gd name="T39" fmla="*/ 3 h 116"/>
                <a:gd name="T40" fmla="*/ 4 w 222"/>
                <a:gd name="T41" fmla="*/ 3 h 116"/>
                <a:gd name="T42" fmla="*/ 4 w 222"/>
                <a:gd name="T43" fmla="*/ 3 h 116"/>
                <a:gd name="T44" fmla="*/ 5 w 222"/>
                <a:gd name="T45" fmla="*/ 3 h 116"/>
                <a:gd name="T46" fmla="*/ 5 w 222"/>
                <a:gd name="T47" fmla="*/ 3 h 116"/>
                <a:gd name="T48" fmla="*/ 6 w 222"/>
                <a:gd name="T49" fmla="*/ 4 h 116"/>
                <a:gd name="T50" fmla="*/ 6 w 222"/>
                <a:gd name="T51" fmla="*/ 4 h 116"/>
                <a:gd name="T52" fmla="*/ 6 w 222"/>
                <a:gd name="T53" fmla="*/ 4 h 116"/>
                <a:gd name="T54" fmla="*/ 6 w 222"/>
                <a:gd name="T55" fmla="*/ 4 h 116"/>
                <a:gd name="T56" fmla="*/ 6 w 222"/>
                <a:gd name="T57" fmla="*/ 4 h 116"/>
                <a:gd name="T58" fmla="*/ 6 w 222"/>
                <a:gd name="T59" fmla="*/ 4 h 116"/>
                <a:gd name="T60" fmla="*/ 5 w 222"/>
                <a:gd name="T61" fmla="*/ 4 h 116"/>
                <a:gd name="T62" fmla="*/ 2 w 222"/>
                <a:gd name="T63" fmla="*/ 4 h 116"/>
                <a:gd name="T64" fmla="*/ 1 w 222"/>
                <a:gd name="T65" fmla="*/ 3 h 116"/>
                <a:gd name="T66" fmla="*/ 1 w 222"/>
                <a:gd name="T67" fmla="*/ 3 h 116"/>
                <a:gd name="T68" fmla="*/ 1 w 222"/>
                <a:gd name="T69" fmla="*/ 3 h 116"/>
                <a:gd name="T70" fmla="*/ 1 w 222"/>
                <a:gd name="T71" fmla="*/ 3 h 116"/>
                <a:gd name="T72" fmla="*/ 0 w 222"/>
                <a:gd name="T73" fmla="*/ 3 h 116"/>
                <a:gd name="T74" fmla="*/ 1 w 222"/>
                <a:gd name="T75" fmla="*/ 2 h 116"/>
                <a:gd name="T76" fmla="*/ 1 w 222"/>
                <a:gd name="T77" fmla="*/ 2 h 116"/>
                <a:gd name="T78" fmla="*/ 1 w 222"/>
                <a:gd name="T79" fmla="*/ 2 h 116"/>
                <a:gd name="T80" fmla="*/ 1 w 222"/>
                <a:gd name="T81" fmla="*/ 2 h 116"/>
                <a:gd name="T82" fmla="*/ 2 w 222"/>
                <a:gd name="T83" fmla="*/ 2 h 116"/>
                <a:gd name="T84" fmla="*/ 2 w 222"/>
                <a:gd name="T85" fmla="*/ 2 h 116"/>
                <a:gd name="T86" fmla="*/ 3 w 222"/>
                <a:gd name="T87" fmla="*/ 1 h 116"/>
                <a:gd name="T88" fmla="*/ 3 w 222"/>
                <a:gd name="T89" fmla="*/ 1 h 116"/>
                <a:gd name="T90" fmla="*/ 3 w 222"/>
                <a:gd name="T91" fmla="*/ 1 h 116"/>
                <a:gd name="T92" fmla="*/ 4 w 222"/>
                <a:gd name="T93" fmla="*/ 1 h 116"/>
                <a:gd name="T94" fmla="*/ 4 w 222"/>
                <a:gd name="T95" fmla="*/ 1 h 116"/>
                <a:gd name="T96" fmla="*/ 5 w 222"/>
                <a:gd name="T97" fmla="*/ 1 h 116"/>
                <a:gd name="T98" fmla="*/ 5 w 222"/>
                <a:gd name="T99" fmla="*/ 1 h 116"/>
                <a:gd name="T100" fmla="*/ 5 w 222"/>
                <a:gd name="T101" fmla="*/ 1 h 116"/>
                <a:gd name="T102" fmla="*/ 6 w 222"/>
                <a:gd name="T103" fmla="*/ 1 h 116"/>
                <a:gd name="T104" fmla="*/ 6 w 222"/>
                <a:gd name="T105" fmla="*/ 1 h 116"/>
                <a:gd name="T106" fmla="*/ 7 w 222"/>
                <a:gd name="T107" fmla="*/ 1 h 116"/>
                <a:gd name="T108" fmla="*/ 7 w 222"/>
                <a:gd name="T109" fmla="*/ 1 h 116"/>
                <a:gd name="T110" fmla="*/ 7 w 222"/>
                <a:gd name="T111" fmla="*/ 0 h 116"/>
                <a:gd name="T112" fmla="*/ 7 w 222"/>
                <a:gd name="T113" fmla="*/ 1 h 116"/>
                <a:gd name="T114" fmla="*/ 7 w 222"/>
                <a:gd name="T115" fmla="*/ 1 h 116"/>
                <a:gd name="T116" fmla="*/ 7 w 222"/>
                <a:gd name="T117" fmla="*/ 1 h 116"/>
                <a:gd name="T118" fmla="*/ 7 w 222"/>
                <a:gd name="T119" fmla="*/ 1 h 1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22" h="116">
                  <a:moveTo>
                    <a:pt x="222" y="6"/>
                  </a:moveTo>
                  <a:lnTo>
                    <a:pt x="217" y="11"/>
                  </a:lnTo>
                  <a:lnTo>
                    <a:pt x="196" y="14"/>
                  </a:lnTo>
                  <a:lnTo>
                    <a:pt x="172" y="19"/>
                  </a:lnTo>
                  <a:lnTo>
                    <a:pt x="151" y="24"/>
                  </a:lnTo>
                  <a:lnTo>
                    <a:pt x="129" y="28"/>
                  </a:lnTo>
                  <a:lnTo>
                    <a:pt x="107" y="33"/>
                  </a:lnTo>
                  <a:lnTo>
                    <a:pt x="86" y="39"/>
                  </a:lnTo>
                  <a:lnTo>
                    <a:pt x="64" y="45"/>
                  </a:lnTo>
                  <a:lnTo>
                    <a:pt x="43" y="51"/>
                  </a:lnTo>
                  <a:lnTo>
                    <a:pt x="39" y="55"/>
                  </a:lnTo>
                  <a:lnTo>
                    <a:pt x="33" y="58"/>
                  </a:lnTo>
                  <a:lnTo>
                    <a:pt x="29" y="62"/>
                  </a:lnTo>
                  <a:lnTo>
                    <a:pt x="26" y="67"/>
                  </a:lnTo>
                  <a:lnTo>
                    <a:pt x="29" y="75"/>
                  </a:lnTo>
                  <a:lnTo>
                    <a:pt x="34" y="80"/>
                  </a:lnTo>
                  <a:lnTo>
                    <a:pt x="42" y="82"/>
                  </a:lnTo>
                  <a:lnTo>
                    <a:pt x="53" y="85"/>
                  </a:lnTo>
                  <a:lnTo>
                    <a:pt x="70" y="87"/>
                  </a:lnTo>
                  <a:lnTo>
                    <a:pt x="86" y="89"/>
                  </a:lnTo>
                  <a:lnTo>
                    <a:pt x="103" y="92"/>
                  </a:lnTo>
                  <a:lnTo>
                    <a:pt x="119" y="93"/>
                  </a:lnTo>
                  <a:lnTo>
                    <a:pt x="137" y="95"/>
                  </a:lnTo>
                  <a:lnTo>
                    <a:pt x="153" y="96"/>
                  </a:lnTo>
                  <a:lnTo>
                    <a:pt x="170" y="97"/>
                  </a:lnTo>
                  <a:lnTo>
                    <a:pt x="187" y="98"/>
                  </a:lnTo>
                  <a:lnTo>
                    <a:pt x="190" y="103"/>
                  </a:lnTo>
                  <a:lnTo>
                    <a:pt x="190" y="107"/>
                  </a:lnTo>
                  <a:lnTo>
                    <a:pt x="189" y="111"/>
                  </a:lnTo>
                  <a:lnTo>
                    <a:pt x="189" y="116"/>
                  </a:lnTo>
                  <a:lnTo>
                    <a:pt x="149" y="113"/>
                  </a:lnTo>
                  <a:lnTo>
                    <a:pt x="35" y="98"/>
                  </a:lnTo>
                  <a:lnTo>
                    <a:pt x="25" y="96"/>
                  </a:lnTo>
                  <a:lnTo>
                    <a:pt x="17" y="92"/>
                  </a:lnTo>
                  <a:lnTo>
                    <a:pt x="10" y="87"/>
                  </a:lnTo>
                  <a:lnTo>
                    <a:pt x="3" y="79"/>
                  </a:lnTo>
                  <a:lnTo>
                    <a:pt x="0" y="70"/>
                  </a:lnTo>
                  <a:lnTo>
                    <a:pt x="3" y="62"/>
                  </a:lnTo>
                  <a:lnTo>
                    <a:pt x="10" y="53"/>
                  </a:lnTo>
                  <a:lnTo>
                    <a:pt x="19" y="48"/>
                  </a:lnTo>
                  <a:lnTo>
                    <a:pt x="31" y="43"/>
                  </a:lnTo>
                  <a:lnTo>
                    <a:pt x="42" y="39"/>
                  </a:lnTo>
                  <a:lnTo>
                    <a:pt x="55" y="34"/>
                  </a:lnTo>
                  <a:lnTo>
                    <a:pt x="67" y="30"/>
                  </a:lnTo>
                  <a:lnTo>
                    <a:pt x="79" y="27"/>
                  </a:lnTo>
                  <a:lnTo>
                    <a:pt x="92" y="24"/>
                  </a:lnTo>
                  <a:lnTo>
                    <a:pt x="103" y="21"/>
                  </a:lnTo>
                  <a:lnTo>
                    <a:pt x="116" y="18"/>
                  </a:lnTo>
                  <a:lnTo>
                    <a:pt x="129" y="15"/>
                  </a:lnTo>
                  <a:lnTo>
                    <a:pt x="143" y="13"/>
                  </a:lnTo>
                  <a:lnTo>
                    <a:pt x="155" y="11"/>
                  </a:lnTo>
                  <a:lnTo>
                    <a:pt x="168" y="9"/>
                  </a:lnTo>
                  <a:lnTo>
                    <a:pt x="181" y="6"/>
                  </a:lnTo>
                  <a:lnTo>
                    <a:pt x="193" y="5"/>
                  </a:lnTo>
                  <a:lnTo>
                    <a:pt x="207" y="3"/>
                  </a:lnTo>
                  <a:lnTo>
                    <a:pt x="220" y="0"/>
                  </a:lnTo>
                  <a:lnTo>
                    <a:pt x="221" y="2"/>
                  </a:lnTo>
                  <a:lnTo>
                    <a:pt x="222" y="3"/>
                  </a:lnTo>
                  <a:lnTo>
                    <a:pt x="222" y="4"/>
                  </a:lnTo>
                  <a:lnTo>
                    <a:pt x="222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0" name="Freeform 33"/>
            <p:cNvSpPr>
              <a:spLocks/>
            </p:cNvSpPr>
            <p:nvPr/>
          </p:nvSpPr>
          <p:spPr bwMode="auto">
            <a:xfrm>
              <a:off x="4789" y="2659"/>
              <a:ext cx="267" cy="58"/>
            </a:xfrm>
            <a:custGeom>
              <a:avLst/>
              <a:gdLst>
                <a:gd name="T0" fmla="*/ 17 w 533"/>
                <a:gd name="T1" fmla="*/ 1 h 116"/>
                <a:gd name="T2" fmla="*/ 17 w 533"/>
                <a:gd name="T3" fmla="*/ 2 h 116"/>
                <a:gd name="T4" fmla="*/ 17 w 533"/>
                <a:gd name="T5" fmla="*/ 2 h 116"/>
                <a:gd name="T6" fmla="*/ 17 w 533"/>
                <a:gd name="T7" fmla="*/ 2 h 116"/>
                <a:gd name="T8" fmla="*/ 16 w 533"/>
                <a:gd name="T9" fmla="*/ 3 h 116"/>
                <a:gd name="T10" fmla="*/ 16 w 533"/>
                <a:gd name="T11" fmla="*/ 3 h 116"/>
                <a:gd name="T12" fmla="*/ 13 w 533"/>
                <a:gd name="T13" fmla="*/ 3 h 116"/>
                <a:gd name="T14" fmla="*/ 7 w 533"/>
                <a:gd name="T15" fmla="*/ 4 h 116"/>
                <a:gd name="T16" fmla="*/ 1 w 533"/>
                <a:gd name="T17" fmla="*/ 4 h 116"/>
                <a:gd name="T18" fmla="*/ 1 w 533"/>
                <a:gd name="T19" fmla="*/ 4 h 116"/>
                <a:gd name="T20" fmla="*/ 1 w 533"/>
                <a:gd name="T21" fmla="*/ 3 h 116"/>
                <a:gd name="T22" fmla="*/ 1 w 533"/>
                <a:gd name="T23" fmla="*/ 3 h 116"/>
                <a:gd name="T24" fmla="*/ 2 w 533"/>
                <a:gd name="T25" fmla="*/ 3 h 116"/>
                <a:gd name="T26" fmla="*/ 3 w 533"/>
                <a:gd name="T27" fmla="*/ 3 h 116"/>
                <a:gd name="T28" fmla="*/ 4 w 533"/>
                <a:gd name="T29" fmla="*/ 3 h 116"/>
                <a:gd name="T30" fmla="*/ 8 w 533"/>
                <a:gd name="T31" fmla="*/ 3 h 116"/>
                <a:gd name="T32" fmla="*/ 9 w 533"/>
                <a:gd name="T33" fmla="*/ 3 h 116"/>
                <a:gd name="T34" fmla="*/ 11 w 533"/>
                <a:gd name="T35" fmla="*/ 3 h 116"/>
                <a:gd name="T36" fmla="*/ 12 w 533"/>
                <a:gd name="T37" fmla="*/ 3 h 116"/>
                <a:gd name="T38" fmla="*/ 13 w 533"/>
                <a:gd name="T39" fmla="*/ 3 h 116"/>
                <a:gd name="T40" fmla="*/ 14 w 533"/>
                <a:gd name="T41" fmla="*/ 2 h 116"/>
                <a:gd name="T42" fmla="*/ 15 w 533"/>
                <a:gd name="T43" fmla="*/ 2 h 116"/>
                <a:gd name="T44" fmla="*/ 16 w 533"/>
                <a:gd name="T45" fmla="*/ 2 h 116"/>
                <a:gd name="T46" fmla="*/ 16 w 533"/>
                <a:gd name="T47" fmla="*/ 2 h 116"/>
                <a:gd name="T48" fmla="*/ 17 w 533"/>
                <a:gd name="T49" fmla="*/ 1 h 116"/>
                <a:gd name="T50" fmla="*/ 16 w 533"/>
                <a:gd name="T51" fmla="*/ 1 h 116"/>
                <a:gd name="T52" fmla="*/ 16 w 533"/>
                <a:gd name="T53" fmla="*/ 1 h 116"/>
                <a:gd name="T54" fmla="*/ 16 w 533"/>
                <a:gd name="T55" fmla="*/ 1 h 116"/>
                <a:gd name="T56" fmla="*/ 16 w 533"/>
                <a:gd name="T57" fmla="*/ 1 h 116"/>
                <a:gd name="T58" fmla="*/ 15 w 533"/>
                <a:gd name="T59" fmla="*/ 1 h 116"/>
                <a:gd name="T60" fmla="*/ 15 w 533"/>
                <a:gd name="T61" fmla="*/ 1 h 116"/>
                <a:gd name="T62" fmla="*/ 16 w 533"/>
                <a:gd name="T63" fmla="*/ 1 h 116"/>
                <a:gd name="T64" fmla="*/ 16 w 533"/>
                <a:gd name="T65" fmla="*/ 1 h 116"/>
                <a:gd name="T66" fmla="*/ 16 w 533"/>
                <a:gd name="T67" fmla="*/ 1 h 116"/>
                <a:gd name="T68" fmla="*/ 17 w 533"/>
                <a:gd name="T69" fmla="*/ 1 h 11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533" h="116">
                  <a:moveTo>
                    <a:pt x="527" y="21"/>
                  </a:moveTo>
                  <a:lnTo>
                    <a:pt x="529" y="27"/>
                  </a:lnTo>
                  <a:lnTo>
                    <a:pt x="532" y="34"/>
                  </a:lnTo>
                  <a:lnTo>
                    <a:pt x="533" y="41"/>
                  </a:lnTo>
                  <a:lnTo>
                    <a:pt x="532" y="48"/>
                  </a:lnTo>
                  <a:lnTo>
                    <a:pt x="527" y="54"/>
                  </a:lnTo>
                  <a:lnTo>
                    <a:pt x="522" y="58"/>
                  </a:lnTo>
                  <a:lnTo>
                    <a:pt x="517" y="62"/>
                  </a:lnTo>
                  <a:lnTo>
                    <a:pt x="510" y="64"/>
                  </a:lnTo>
                  <a:lnTo>
                    <a:pt x="504" y="66"/>
                  </a:lnTo>
                  <a:lnTo>
                    <a:pt x="497" y="69"/>
                  </a:lnTo>
                  <a:lnTo>
                    <a:pt x="490" y="71"/>
                  </a:lnTo>
                  <a:lnTo>
                    <a:pt x="483" y="73"/>
                  </a:lnTo>
                  <a:lnTo>
                    <a:pt x="390" y="95"/>
                  </a:lnTo>
                  <a:lnTo>
                    <a:pt x="324" y="107"/>
                  </a:lnTo>
                  <a:lnTo>
                    <a:pt x="222" y="115"/>
                  </a:lnTo>
                  <a:lnTo>
                    <a:pt x="89" y="116"/>
                  </a:lnTo>
                  <a:lnTo>
                    <a:pt x="1" y="110"/>
                  </a:lnTo>
                  <a:lnTo>
                    <a:pt x="0" y="106"/>
                  </a:lnTo>
                  <a:lnTo>
                    <a:pt x="1" y="101"/>
                  </a:lnTo>
                  <a:lnTo>
                    <a:pt x="3" y="95"/>
                  </a:lnTo>
                  <a:lnTo>
                    <a:pt x="4" y="91"/>
                  </a:lnTo>
                  <a:lnTo>
                    <a:pt x="15" y="91"/>
                  </a:lnTo>
                  <a:lnTo>
                    <a:pt x="27" y="89"/>
                  </a:lnTo>
                  <a:lnTo>
                    <a:pt x="41" y="91"/>
                  </a:lnTo>
                  <a:lnTo>
                    <a:pt x="56" y="91"/>
                  </a:lnTo>
                  <a:lnTo>
                    <a:pt x="70" y="92"/>
                  </a:lnTo>
                  <a:lnTo>
                    <a:pt x="84" y="92"/>
                  </a:lnTo>
                  <a:lnTo>
                    <a:pt x="96" y="93"/>
                  </a:lnTo>
                  <a:lnTo>
                    <a:pt x="107" y="93"/>
                  </a:lnTo>
                  <a:lnTo>
                    <a:pt x="236" y="88"/>
                  </a:lnTo>
                  <a:lnTo>
                    <a:pt x="240" y="88"/>
                  </a:lnTo>
                  <a:lnTo>
                    <a:pt x="255" y="86"/>
                  </a:lnTo>
                  <a:lnTo>
                    <a:pt x="275" y="84"/>
                  </a:lnTo>
                  <a:lnTo>
                    <a:pt x="300" y="81"/>
                  </a:lnTo>
                  <a:lnTo>
                    <a:pt x="325" y="79"/>
                  </a:lnTo>
                  <a:lnTo>
                    <a:pt x="352" y="77"/>
                  </a:lnTo>
                  <a:lnTo>
                    <a:pt x="375" y="74"/>
                  </a:lnTo>
                  <a:lnTo>
                    <a:pt x="392" y="73"/>
                  </a:lnTo>
                  <a:lnTo>
                    <a:pt x="404" y="71"/>
                  </a:lnTo>
                  <a:lnTo>
                    <a:pt x="420" y="69"/>
                  </a:lnTo>
                  <a:lnTo>
                    <a:pt x="437" y="64"/>
                  </a:lnTo>
                  <a:lnTo>
                    <a:pt x="456" y="59"/>
                  </a:lnTo>
                  <a:lnTo>
                    <a:pt x="473" y="55"/>
                  </a:lnTo>
                  <a:lnTo>
                    <a:pt x="487" y="51"/>
                  </a:lnTo>
                  <a:lnTo>
                    <a:pt x="497" y="49"/>
                  </a:lnTo>
                  <a:lnTo>
                    <a:pt x="501" y="48"/>
                  </a:lnTo>
                  <a:lnTo>
                    <a:pt x="506" y="44"/>
                  </a:lnTo>
                  <a:lnTo>
                    <a:pt x="511" y="39"/>
                  </a:lnTo>
                  <a:lnTo>
                    <a:pt x="513" y="32"/>
                  </a:lnTo>
                  <a:lnTo>
                    <a:pt x="515" y="26"/>
                  </a:lnTo>
                  <a:lnTo>
                    <a:pt x="511" y="23"/>
                  </a:lnTo>
                  <a:lnTo>
                    <a:pt x="506" y="20"/>
                  </a:lnTo>
                  <a:lnTo>
                    <a:pt x="502" y="18"/>
                  </a:lnTo>
                  <a:lnTo>
                    <a:pt x="496" y="15"/>
                  </a:lnTo>
                  <a:lnTo>
                    <a:pt x="491" y="13"/>
                  </a:lnTo>
                  <a:lnTo>
                    <a:pt x="487" y="11"/>
                  </a:lnTo>
                  <a:lnTo>
                    <a:pt x="481" y="9"/>
                  </a:lnTo>
                  <a:lnTo>
                    <a:pt x="476" y="8"/>
                  </a:lnTo>
                  <a:lnTo>
                    <a:pt x="475" y="5"/>
                  </a:lnTo>
                  <a:lnTo>
                    <a:pt x="475" y="3"/>
                  </a:lnTo>
                  <a:lnTo>
                    <a:pt x="476" y="2"/>
                  </a:lnTo>
                  <a:lnTo>
                    <a:pt x="476" y="0"/>
                  </a:lnTo>
                  <a:lnTo>
                    <a:pt x="483" y="1"/>
                  </a:lnTo>
                  <a:lnTo>
                    <a:pt x="490" y="2"/>
                  </a:lnTo>
                  <a:lnTo>
                    <a:pt x="497" y="3"/>
                  </a:lnTo>
                  <a:lnTo>
                    <a:pt x="504" y="5"/>
                  </a:lnTo>
                  <a:lnTo>
                    <a:pt x="510" y="8"/>
                  </a:lnTo>
                  <a:lnTo>
                    <a:pt x="517" y="11"/>
                  </a:lnTo>
                  <a:lnTo>
                    <a:pt x="522" y="16"/>
                  </a:lnTo>
                  <a:lnTo>
                    <a:pt x="527" y="2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1" name="Freeform 34"/>
            <p:cNvSpPr>
              <a:spLocks/>
            </p:cNvSpPr>
            <p:nvPr/>
          </p:nvSpPr>
          <p:spPr bwMode="auto">
            <a:xfrm>
              <a:off x="4685" y="2712"/>
              <a:ext cx="359" cy="40"/>
            </a:xfrm>
            <a:custGeom>
              <a:avLst/>
              <a:gdLst>
                <a:gd name="T0" fmla="*/ 4 w 719"/>
                <a:gd name="T1" fmla="*/ 2 h 79"/>
                <a:gd name="T2" fmla="*/ 5 w 719"/>
                <a:gd name="T3" fmla="*/ 2 h 79"/>
                <a:gd name="T4" fmla="*/ 7 w 719"/>
                <a:gd name="T5" fmla="*/ 2 h 79"/>
                <a:gd name="T6" fmla="*/ 8 w 719"/>
                <a:gd name="T7" fmla="*/ 2 h 79"/>
                <a:gd name="T8" fmla="*/ 8 w 719"/>
                <a:gd name="T9" fmla="*/ 2 h 79"/>
                <a:gd name="T10" fmla="*/ 9 w 719"/>
                <a:gd name="T11" fmla="*/ 2 h 79"/>
                <a:gd name="T12" fmla="*/ 10 w 719"/>
                <a:gd name="T13" fmla="*/ 2 h 79"/>
                <a:gd name="T14" fmla="*/ 11 w 719"/>
                <a:gd name="T15" fmla="*/ 2 h 79"/>
                <a:gd name="T16" fmla="*/ 12 w 719"/>
                <a:gd name="T17" fmla="*/ 2 h 79"/>
                <a:gd name="T18" fmla="*/ 13 w 719"/>
                <a:gd name="T19" fmla="*/ 2 h 79"/>
                <a:gd name="T20" fmla="*/ 14 w 719"/>
                <a:gd name="T21" fmla="*/ 2 h 79"/>
                <a:gd name="T22" fmla="*/ 15 w 719"/>
                <a:gd name="T23" fmla="*/ 2 h 79"/>
                <a:gd name="T24" fmla="*/ 19 w 719"/>
                <a:gd name="T25" fmla="*/ 1 h 79"/>
                <a:gd name="T26" fmla="*/ 20 w 719"/>
                <a:gd name="T27" fmla="*/ 1 h 79"/>
                <a:gd name="T28" fmla="*/ 20 w 719"/>
                <a:gd name="T29" fmla="*/ 1 h 79"/>
                <a:gd name="T30" fmla="*/ 21 w 719"/>
                <a:gd name="T31" fmla="*/ 1 h 79"/>
                <a:gd name="T32" fmla="*/ 22 w 719"/>
                <a:gd name="T33" fmla="*/ 0 h 79"/>
                <a:gd name="T34" fmla="*/ 22 w 719"/>
                <a:gd name="T35" fmla="*/ 1 h 79"/>
                <a:gd name="T36" fmla="*/ 22 w 719"/>
                <a:gd name="T37" fmla="*/ 1 h 79"/>
                <a:gd name="T38" fmla="*/ 19 w 719"/>
                <a:gd name="T39" fmla="*/ 2 h 79"/>
                <a:gd name="T40" fmla="*/ 18 w 719"/>
                <a:gd name="T41" fmla="*/ 2 h 79"/>
                <a:gd name="T42" fmla="*/ 17 w 719"/>
                <a:gd name="T43" fmla="*/ 2 h 79"/>
                <a:gd name="T44" fmla="*/ 16 w 719"/>
                <a:gd name="T45" fmla="*/ 3 h 79"/>
                <a:gd name="T46" fmla="*/ 15 w 719"/>
                <a:gd name="T47" fmla="*/ 3 h 79"/>
                <a:gd name="T48" fmla="*/ 13 w 719"/>
                <a:gd name="T49" fmla="*/ 3 h 79"/>
                <a:gd name="T50" fmla="*/ 12 w 719"/>
                <a:gd name="T51" fmla="*/ 3 h 79"/>
                <a:gd name="T52" fmla="*/ 11 w 719"/>
                <a:gd name="T53" fmla="*/ 3 h 79"/>
                <a:gd name="T54" fmla="*/ 10 w 719"/>
                <a:gd name="T55" fmla="*/ 3 h 79"/>
                <a:gd name="T56" fmla="*/ 8 w 719"/>
                <a:gd name="T57" fmla="*/ 3 h 79"/>
                <a:gd name="T58" fmla="*/ 7 w 719"/>
                <a:gd name="T59" fmla="*/ 3 h 79"/>
                <a:gd name="T60" fmla="*/ 6 w 719"/>
                <a:gd name="T61" fmla="*/ 3 h 79"/>
                <a:gd name="T62" fmla="*/ 3 w 719"/>
                <a:gd name="T63" fmla="*/ 2 h 79"/>
                <a:gd name="T64" fmla="*/ 2 w 719"/>
                <a:gd name="T65" fmla="*/ 2 h 79"/>
                <a:gd name="T66" fmla="*/ 1 w 719"/>
                <a:gd name="T67" fmla="*/ 2 h 79"/>
                <a:gd name="T68" fmla="*/ 0 w 719"/>
                <a:gd name="T69" fmla="*/ 2 h 79"/>
                <a:gd name="T70" fmla="*/ 0 w 719"/>
                <a:gd name="T71" fmla="*/ 2 h 79"/>
                <a:gd name="T72" fmla="*/ 0 w 719"/>
                <a:gd name="T73" fmla="*/ 1 h 79"/>
                <a:gd name="T74" fmla="*/ 0 w 719"/>
                <a:gd name="T75" fmla="*/ 1 h 79"/>
                <a:gd name="T76" fmla="*/ 0 w 719"/>
                <a:gd name="T77" fmla="*/ 1 h 79"/>
                <a:gd name="T78" fmla="*/ 2 w 719"/>
                <a:gd name="T79" fmla="*/ 1 h 79"/>
                <a:gd name="T80" fmla="*/ 3 w 719"/>
                <a:gd name="T81" fmla="*/ 1 h 79"/>
                <a:gd name="T82" fmla="*/ 4 w 719"/>
                <a:gd name="T83" fmla="*/ 2 h 7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19" h="79">
                  <a:moveTo>
                    <a:pt x="145" y="36"/>
                  </a:moveTo>
                  <a:lnTo>
                    <a:pt x="154" y="38"/>
                  </a:lnTo>
                  <a:lnTo>
                    <a:pt x="169" y="39"/>
                  </a:lnTo>
                  <a:lnTo>
                    <a:pt x="188" y="40"/>
                  </a:lnTo>
                  <a:lnTo>
                    <a:pt x="207" y="42"/>
                  </a:lnTo>
                  <a:lnTo>
                    <a:pt x="227" y="43"/>
                  </a:lnTo>
                  <a:lnTo>
                    <a:pt x="247" y="45"/>
                  </a:lnTo>
                  <a:lnTo>
                    <a:pt x="262" y="46"/>
                  </a:lnTo>
                  <a:lnTo>
                    <a:pt x="273" y="46"/>
                  </a:lnTo>
                  <a:lnTo>
                    <a:pt x="283" y="46"/>
                  </a:lnTo>
                  <a:lnTo>
                    <a:pt x="296" y="47"/>
                  </a:lnTo>
                  <a:lnTo>
                    <a:pt x="312" y="47"/>
                  </a:lnTo>
                  <a:lnTo>
                    <a:pt x="327" y="48"/>
                  </a:lnTo>
                  <a:lnTo>
                    <a:pt x="342" y="49"/>
                  </a:lnTo>
                  <a:lnTo>
                    <a:pt x="355" y="49"/>
                  </a:lnTo>
                  <a:lnTo>
                    <a:pt x="363" y="50"/>
                  </a:lnTo>
                  <a:lnTo>
                    <a:pt x="366" y="50"/>
                  </a:lnTo>
                  <a:lnTo>
                    <a:pt x="386" y="49"/>
                  </a:lnTo>
                  <a:lnTo>
                    <a:pt x="405" y="49"/>
                  </a:lnTo>
                  <a:lnTo>
                    <a:pt x="426" y="48"/>
                  </a:lnTo>
                  <a:lnTo>
                    <a:pt x="446" y="47"/>
                  </a:lnTo>
                  <a:lnTo>
                    <a:pt x="465" y="46"/>
                  </a:lnTo>
                  <a:lnTo>
                    <a:pt x="486" y="45"/>
                  </a:lnTo>
                  <a:lnTo>
                    <a:pt x="506" y="43"/>
                  </a:lnTo>
                  <a:lnTo>
                    <a:pt x="526" y="41"/>
                  </a:lnTo>
                  <a:lnTo>
                    <a:pt x="616" y="24"/>
                  </a:lnTo>
                  <a:lnTo>
                    <a:pt x="629" y="21"/>
                  </a:lnTo>
                  <a:lnTo>
                    <a:pt x="642" y="19"/>
                  </a:lnTo>
                  <a:lnTo>
                    <a:pt x="655" y="17"/>
                  </a:lnTo>
                  <a:lnTo>
                    <a:pt x="668" y="13"/>
                  </a:lnTo>
                  <a:lnTo>
                    <a:pt x="681" y="11"/>
                  </a:lnTo>
                  <a:lnTo>
                    <a:pt x="692" y="8"/>
                  </a:lnTo>
                  <a:lnTo>
                    <a:pt x="705" y="4"/>
                  </a:lnTo>
                  <a:lnTo>
                    <a:pt x="716" y="0"/>
                  </a:lnTo>
                  <a:lnTo>
                    <a:pt x="718" y="6"/>
                  </a:lnTo>
                  <a:lnTo>
                    <a:pt x="719" y="17"/>
                  </a:lnTo>
                  <a:lnTo>
                    <a:pt x="718" y="27"/>
                  </a:lnTo>
                  <a:lnTo>
                    <a:pt x="712" y="32"/>
                  </a:lnTo>
                  <a:lnTo>
                    <a:pt x="619" y="55"/>
                  </a:lnTo>
                  <a:lnTo>
                    <a:pt x="616" y="55"/>
                  </a:lnTo>
                  <a:lnTo>
                    <a:pt x="609" y="56"/>
                  </a:lnTo>
                  <a:lnTo>
                    <a:pt x="600" y="57"/>
                  </a:lnTo>
                  <a:lnTo>
                    <a:pt x="586" y="59"/>
                  </a:lnTo>
                  <a:lnTo>
                    <a:pt x="570" y="62"/>
                  </a:lnTo>
                  <a:lnTo>
                    <a:pt x="552" y="64"/>
                  </a:lnTo>
                  <a:lnTo>
                    <a:pt x="531" y="66"/>
                  </a:lnTo>
                  <a:lnTo>
                    <a:pt x="509" y="70"/>
                  </a:lnTo>
                  <a:lnTo>
                    <a:pt x="487" y="72"/>
                  </a:lnTo>
                  <a:lnTo>
                    <a:pt x="464" y="74"/>
                  </a:lnTo>
                  <a:lnTo>
                    <a:pt x="441" y="76"/>
                  </a:lnTo>
                  <a:lnTo>
                    <a:pt x="419" y="78"/>
                  </a:lnTo>
                  <a:lnTo>
                    <a:pt x="399" y="79"/>
                  </a:lnTo>
                  <a:lnTo>
                    <a:pt x="379" y="79"/>
                  </a:lnTo>
                  <a:lnTo>
                    <a:pt x="362" y="79"/>
                  </a:lnTo>
                  <a:lnTo>
                    <a:pt x="347" y="78"/>
                  </a:lnTo>
                  <a:lnTo>
                    <a:pt x="327" y="76"/>
                  </a:lnTo>
                  <a:lnTo>
                    <a:pt x="305" y="74"/>
                  </a:lnTo>
                  <a:lnTo>
                    <a:pt x="282" y="72"/>
                  </a:lnTo>
                  <a:lnTo>
                    <a:pt x="259" y="71"/>
                  </a:lnTo>
                  <a:lnTo>
                    <a:pt x="237" y="70"/>
                  </a:lnTo>
                  <a:lnTo>
                    <a:pt x="221" y="70"/>
                  </a:lnTo>
                  <a:lnTo>
                    <a:pt x="210" y="69"/>
                  </a:lnTo>
                  <a:lnTo>
                    <a:pt x="205" y="69"/>
                  </a:lnTo>
                  <a:lnTo>
                    <a:pt x="104" y="55"/>
                  </a:lnTo>
                  <a:lnTo>
                    <a:pt x="91" y="53"/>
                  </a:lnTo>
                  <a:lnTo>
                    <a:pt x="77" y="50"/>
                  </a:lnTo>
                  <a:lnTo>
                    <a:pt x="63" y="48"/>
                  </a:lnTo>
                  <a:lnTo>
                    <a:pt x="51" y="46"/>
                  </a:lnTo>
                  <a:lnTo>
                    <a:pt x="37" y="43"/>
                  </a:lnTo>
                  <a:lnTo>
                    <a:pt x="24" y="41"/>
                  </a:lnTo>
                  <a:lnTo>
                    <a:pt x="13" y="38"/>
                  </a:lnTo>
                  <a:lnTo>
                    <a:pt x="1" y="35"/>
                  </a:lnTo>
                  <a:lnTo>
                    <a:pt x="0" y="31"/>
                  </a:lnTo>
                  <a:lnTo>
                    <a:pt x="0" y="24"/>
                  </a:lnTo>
                  <a:lnTo>
                    <a:pt x="0" y="18"/>
                  </a:lnTo>
                  <a:lnTo>
                    <a:pt x="1" y="12"/>
                  </a:lnTo>
                  <a:lnTo>
                    <a:pt x="7" y="13"/>
                  </a:lnTo>
                  <a:lnTo>
                    <a:pt x="21" y="16"/>
                  </a:lnTo>
                  <a:lnTo>
                    <a:pt x="42" y="19"/>
                  </a:lnTo>
                  <a:lnTo>
                    <a:pt x="66" y="23"/>
                  </a:lnTo>
                  <a:lnTo>
                    <a:pt x="91" y="27"/>
                  </a:lnTo>
                  <a:lnTo>
                    <a:pt x="114" y="31"/>
                  </a:lnTo>
                  <a:lnTo>
                    <a:pt x="134" y="34"/>
                  </a:lnTo>
                  <a:lnTo>
                    <a:pt x="145" y="36"/>
                  </a:lnTo>
                  <a:close/>
                </a:path>
              </a:pathLst>
            </a:custGeom>
            <a:solidFill>
              <a:srgbClr val="D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2" name="Freeform 35"/>
            <p:cNvSpPr>
              <a:spLocks/>
            </p:cNvSpPr>
            <p:nvPr/>
          </p:nvSpPr>
          <p:spPr bwMode="auto">
            <a:xfrm>
              <a:off x="4569" y="2758"/>
              <a:ext cx="134" cy="110"/>
            </a:xfrm>
            <a:custGeom>
              <a:avLst/>
              <a:gdLst>
                <a:gd name="T0" fmla="*/ 9 w 267"/>
                <a:gd name="T1" fmla="*/ 2 h 220"/>
                <a:gd name="T2" fmla="*/ 9 w 267"/>
                <a:gd name="T3" fmla="*/ 2 h 220"/>
                <a:gd name="T4" fmla="*/ 9 w 267"/>
                <a:gd name="T5" fmla="*/ 3 h 220"/>
                <a:gd name="T6" fmla="*/ 9 w 267"/>
                <a:gd name="T7" fmla="*/ 3 h 220"/>
                <a:gd name="T8" fmla="*/ 9 w 267"/>
                <a:gd name="T9" fmla="*/ 4 h 220"/>
                <a:gd name="T10" fmla="*/ 8 w 267"/>
                <a:gd name="T11" fmla="*/ 4 h 220"/>
                <a:gd name="T12" fmla="*/ 8 w 267"/>
                <a:gd name="T13" fmla="*/ 4 h 220"/>
                <a:gd name="T14" fmla="*/ 7 w 267"/>
                <a:gd name="T15" fmla="*/ 5 h 220"/>
                <a:gd name="T16" fmla="*/ 7 w 267"/>
                <a:gd name="T17" fmla="*/ 5 h 220"/>
                <a:gd name="T18" fmla="*/ 6 w 267"/>
                <a:gd name="T19" fmla="*/ 5 h 220"/>
                <a:gd name="T20" fmla="*/ 6 w 267"/>
                <a:gd name="T21" fmla="*/ 5 h 220"/>
                <a:gd name="T22" fmla="*/ 5 w 267"/>
                <a:gd name="T23" fmla="*/ 6 h 220"/>
                <a:gd name="T24" fmla="*/ 5 w 267"/>
                <a:gd name="T25" fmla="*/ 6 h 220"/>
                <a:gd name="T26" fmla="*/ 5 w 267"/>
                <a:gd name="T27" fmla="*/ 5 h 220"/>
                <a:gd name="T28" fmla="*/ 5 w 267"/>
                <a:gd name="T29" fmla="*/ 5 h 220"/>
                <a:gd name="T30" fmla="*/ 5 w 267"/>
                <a:gd name="T31" fmla="*/ 4 h 220"/>
                <a:gd name="T32" fmla="*/ 4 w 267"/>
                <a:gd name="T33" fmla="*/ 4 h 220"/>
                <a:gd name="T34" fmla="*/ 4 w 267"/>
                <a:gd name="T35" fmla="*/ 4 h 220"/>
                <a:gd name="T36" fmla="*/ 4 w 267"/>
                <a:gd name="T37" fmla="*/ 4 h 220"/>
                <a:gd name="T38" fmla="*/ 4 w 267"/>
                <a:gd name="T39" fmla="*/ 4 h 220"/>
                <a:gd name="T40" fmla="*/ 3 w 267"/>
                <a:gd name="T41" fmla="*/ 4 h 220"/>
                <a:gd name="T42" fmla="*/ 3 w 267"/>
                <a:gd name="T43" fmla="*/ 5 h 220"/>
                <a:gd name="T44" fmla="*/ 3 w 267"/>
                <a:gd name="T45" fmla="*/ 5 h 220"/>
                <a:gd name="T46" fmla="*/ 3 w 267"/>
                <a:gd name="T47" fmla="*/ 6 h 220"/>
                <a:gd name="T48" fmla="*/ 3 w 267"/>
                <a:gd name="T49" fmla="*/ 6 h 220"/>
                <a:gd name="T50" fmla="*/ 3 w 267"/>
                <a:gd name="T51" fmla="*/ 7 h 220"/>
                <a:gd name="T52" fmla="*/ 3 w 267"/>
                <a:gd name="T53" fmla="*/ 7 h 220"/>
                <a:gd name="T54" fmla="*/ 3 w 267"/>
                <a:gd name="T55" fmla="*/ 7 h 220"/>
                <a:gd name="T56" fmla="*/ 3 w 267"/>
                <a:gd name="T57" fmla="*/ 7 h 220"/>
                <a:gd name="T58" fmla="*/ 3 w 267"/>
                <a:gd name="T59" fmla="*/ 7 h 220"/>
                <a:gd name="T60" fmla="*/ 3 w 267"/>
                <a:gd name="T61" fmla="*/ 7 h 220"/>
                <a:gd name="T62" fmla="*/ 3 w 267"/>
                <a:gd name="T63" fmla="*/ 7 h 220"/>
                <a:gd name="T64" fmla="*/ 4 w 267"/>
                <a:gd name="T65" fmla="*/ 7 h 220"/>
                <a:gd name="T66" fmla="*/ 4 w 267"/>
                <a:gd name="T67" fmla="*/ 6 h 220"/>
                <a:gd name="T68" fmla="*/ 4 w 267"/>
                <a:gd name="T69" fmla="*/ 6 h 220"/>
                <a:gd name="T70" fmla="*/ 4 w 267"/>
                <a:gd name="T71" fmla="*/ 5 h 220"/>
                <a:gd name="T72" fmla="*/ 4 w 267"/>
                <a:gd name="T73" fmla="*/ 4 h 220"/>
                <a:gd name="T74" fmla="*/ 4 w 267"/>
                <a:gd name="T75" fmla="*/ 4 h 220"/>
                <a:gd name="T76" fmla="*/ 4 w 267"/>
                <a:gd name="T77" fmla="*/ 5 h 220"/>
                <a:gd name="T78" fmla="*/ 4 w 267"/>
                <a:gd name="T79" fmla="*/ 6 h 220"/>
                <a:gd name="T80" fmla="*/ 4 w 267"/>
                <a:gd name="T81" fmla="*/ 6 h 220"/>
                <a:gd name="T82" fmla="*/ 4 w 267"/>
                <a:gd name="T83" fmla="*/ 7 h 220"/>
                <a:gd name="T84" fmla="*/ 4 w 267"/>
                <a:gd name="T85" fmla="*/ 7 h 220"/>
                <a:gd name="T86" fmla="*/ 4 w 267"/>
                <a:gd name="T87" fmla="*/ 7 h 220"/>
                <a:gd name="T88" fmla="*/ 4 w 267"/>
                <a:gd name="T89" fmla="*/ 7 h 220"/>
                <a:gd name="T90" fmla="*/ 3 w 267"/>
                <a:gd name="T91" fmla="*/ 7 h 220"/>
                <a:gd name="T92" fmla="*/ 3 w 267"/>
                <a:gd name="T93" fmla="*/ 7 h 220"/>
                <a:gd name="T94" fmla="*/ 3 w 267"/>
                <a:gd name="T95" fmla="*/ 6 h 220"/>
                <a:gd name="T96" fmla="*/ 3 w 267"/>
                <a:gd name="T97" fmla="*/ 5 h 220"/>
                <a:gd name="T98" fmla="*/ 3 w 267"/>
                <a:gd name="T99" fmla="*/ 4 h 220"/>
                <a:gd name="T100" fmla="*/ 2 w 267"/>
                <a:gd name="T101" fmla="*/ 3 h 220"/>
                <a:gd name="T102" fmla="*/ 2 w 267"/>
                <a:gd name="T103" fmla="*/ 3 h 220"/>
                <a:gd name="T104" fmla="*/ 2 w 267"/>
                <a:gd name="T105" fmla="*/ 2 h 220"/>
                <a:gd name="T106" fmla="*/ 2 w 267"/>
                <a:gd name="T107" fmla="*/ 2 h 220"/>
                <a:gd name="T108" fmla="*/ 1 w 267"/>
                <a:gd name="T109" fmla="*/ 2 h 220"/>
                <a:gd name="T110" fmla="*/ 1 w 267"/>
                <a:gd name="T111" fmla="*/ 1 h 220"/>
                <a:gd name="T112" fmla="*/ 1 w 267"/>
                <a:gd name="T113" fmla="*/ 1 h 220"/>
                <a:gd name="T114" fmla="*/ 1 w 267"/>
                <a:gd name="T115" fmla="*/ 1 h 220"/>
                <a:gd name="T116" fmla="*/ 0 w 267"/>
                <a:gd name="T117" fmla="*/ 0 h 220"/>
                <a:gd name="T118" fmla="*/ 5 w 267"/>
                <a:gd name="T119" fmla="*/ 1 h 220"/>
                <a:gd name="T120" fmla="*/ 9 w 267"/>
                <a:gd name="T121" fmla="*/ 2 h 22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67" h="220">
                  <a:moveTo>
                    <a:pt x="267" y="44"/>
                  </a:moveTo>
                  <a:lnTo>
                    <a:pt x="267" y="59"/>
                  </a:lnTo>
                  <a:lnTo>
                    <a:pt x="266" y="74"/>
                  </a:lnTo>
                  <a:lnTo>
                    <a:pt x="265" y="90"/>
                  </a:lnTo>
                  <a:lnTo>
                    <a:pt x="261" y="103"/>
                  </a:lnTo>
                  <a:lnTo>
                    <a:pt x="245" y="112"/>
                  </a:lnTo>
                  <a:lnTo>
                    <a:pt x="229" y="121"/>
                  </a:lnTo>
                  <a:lnTo>
                    <a:pt x="213" y="129"/>
                  </a:lnTo>
                  <a:lnTo>
                    <a:pt x="198" y="138"/>
                  </a:lnTo>
                  <a:lnTo>
                    <a:pt x="182" y="146"/>
                  </a:lnTo>
                  <a:lnTo>
                    <a:pt x="165" y="155"/>
                  </a:lnTo>
                  <a:lnTo>
                    <a:pt x="149" y="165"/>
                  </a:lnTo>
                  <a:lnTo>
                    <a:pt x="133" y="174"/>
                  </a:lnTo>
                  <a:lnTo>
                    <a:pt x="132" y="158"/>
                  </a:lnTo>
                  <a:lnTo>
                    <a:pt x="132" y="140"/>
                  </a:lnTo>
                  <a:lnTo>
                    <a:pt x="130" y="124"/>
                  </a:lnTo>
                  <a:lnTo>
                    <a:pt x="121" y="110"/>
                  </a:lnTo>
                  <a:lnTo>
                    <a:pt x="114" y="110"/>
                  </a:lnTo>
                  <a:lnTo>
                    <a:pt x="107" y="113"/>
                  </a:lnTo>
                  <a:lnTo>
                    <a:pt x="100" y="114"/>
                  </a:lnTo>
                  <a:lnTo>
                    <a:pt x="93" y="116"/>
                  </a:lnTo>
                  <a:lnTo>
                    <a:pt x="92" y="135"/>
                  </a:lnTo>
                  <a:lnTo>
                    <a:pt x="92" y="153"/>
                  </a:lnTo>
                  <a:lnTo>
                    <a:pt x="93" y="171"/>
                  </a:lnTo>
                  <a:lnTo>
                    <a:pt x="92" y="190"/>
                  </a:lnTo>
                  <a:lnTo>
                    <a:pt x="91" y="193"/>
                  </a:lnTo>
                  <a:lnTo>
                    <a:pt x="88" y="197"/>
                  </a:lnTo>
                  <a:lnTo>
                    <a:pt x="86" y="200"/>
                  </a:lnTo>
                  <a:lnTo>
                    <a:pt x="88" y="204"/>
                  </a:lnTo>
                  <a:lnTo>
                    <a:pt x="91" y="206"/>
                  </a:lnTo>
                  <a:lnTo>
                    <a:pt x="93" y="206"/>
                  </a:lnTo>
                  <a:lnTo>
                    <a:pt x="96" y="205"/>
                  </a:lnTo>
                  <a:lnTo>
                    <a:pt x="99" y="204"/>
                  </a:lnTo>
                  <a:lnTo>
                    <a:pt x="106" y="186"/>
                  </a:lnTo>
                  <a:lnTo>
                    <a:pt x="106" y="167"/>
                  </a:lnTo>
                  <a:lnTo>
                    <a:pt x="103" y="147"/>
                  </a:lnTo>
                  <a:lnTo>
                    <a:pt x="102" y="128"/>
                  </a:lnTo>
                  <a:lnTo>
                    <a:pt x="114" y="125"/>
                  </a:lnTo>
                  <a:lnTo>
                    <a:pt x="117" y="147"/>
                  </a:lnTo>
                  <a:lnTo>
                    <a:pt x="117" y="167"/>
                  </a:lnTo>
                  <a:lnTo>
                    <a:pt x="116" y="188"/>
                  </a:lnTo>
                  <a:lnTo>
                    <a:pt x="110" y="206"/>
                  </a:lnTo>
                  <a:lnTo>
                    <a:pt x="107" y="212"/>
                  </a:lnTo>
                  <a:lnTo>
                    <a:pt x="103" y="215"/>
                  </a:lnTo>
                  <a:lnTo>
                    <a:pt x="98" y="219"/>
                  </a:lnTo>
                  <a:lnTo>
                    <a:pt x="92" y="220"/>
                  </a:lnTo>
                  <a:lnTo>
                    <a:pt x="81" y="215"/>
                  </a:lnTo>
                  <a:lnTo>
                    <a:pt x="80" y="181"/>
                  </a:lnTo>
                  <a:lnTo>
                    <a:pt x="79" y="145"/>
                  </a:lnTo>
                  <a:lnTo>
                    <a:pt x="73" y="110"/>
                  </a:lnTo>
                  <a:lnTo>
                    <a:pt x="60" y="79"/>
                  </a:lnTo>
                  <a:lnTo>
                    <a:pt x="53" y="69"/>
                  </a:lnTo>
                  <a:lnTo>
                    <a:pt x="46" y="60"/>
                  </a:lnTo>
                  <a:lnTo>
                    <a:pt x="38" y="49"/>
                  </a:lnTo>
                  <a:lnTo>
                    <a:pt x="31" y="39"/>
                  </a:lnTo>
                  <a:lnTo>
                    <a:pt x="23" y="30"/>
                  </a:lnTo>
                  <a:lnTo>
                    <a:pt x="15" y="19"/>
                  </a:lnTo>
                  <a:lnTo>
                    <a:pt x="8" y="10"/>
                  </a:lnTo>
                  <a:lnTo>
                    <a:pt x="0" y="0"/>
                  </a:lnTo>
                  <a:lnTo>
                    <a:pt x="159" y="27"/>
                  </a:lnTo>
                  <a:lnTo>
                    <a:pt x="267" y="44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3" name="Freeform 36"/>
            <p:cNvSpPr>
              <a:spLocks/>
            </p:cNvSpPr>
            <p:nvPr/>
          </p:nvSpPr>
          <p:spPr bwMode="auto">
            <a:xfrm>
              <a:off x="4669" y="2761"/>
              <a:ext cx="25" cy="9"/>
            </a:xfrm>
            <a:custGeom>
              <a:avLst/>
              <a:gdLst>
                <a:gd name="T0" fmla="*/ 2 w 49"/>
                <a:gd name="T1" fmla="*/ 0 h 20"/>
                <a:gd name="T2" fmla="*/ 2 w 49"/>
                <a:gd name="T3" fmla="*/ 0 h 20"/>
                <a:gd name="T4" fmla="*/ 0 w 49"/>
                <a:gd name="T5" fmla="*/ 0 h 20"/>
                <a:gd name="T6" fmla="*/ 0 w 49"/>
                <a:gd name="T7" fmla="*/ 0 h 20"/>
                <a:gd name="T8" fmla="*/ 1 w 49"/>
                <a:gd name="T9" fmla="*/ 0 h 20"/>
                <a:gd name="T10" fmla="*/ 1 w 49"/>
                <a:gd name="T11" fmla="*/ 0 h 20"/>
                <a:gd name="T12" fmla="*/ 1 w 49"/>
                <a:gd name="T13" fmla="*/ 0 h 20"/>
                <a:gd name="T14" fmla="*/ 1 w 49"/>
                <a:gd name="T15" fmla="*/ 0 h 20"/>
                <a:gd name="T16" fmla="*/ 1 w 49"/>
                <a:gd name="T17" fmla="*/ 0 h 20"/>
                <a:gd name="T18" fmla="*/ 2 w 49"/>
                <a:gd name="T19" fmla="*/ 0 h 20"/>
                <a:gd name="T20" fmla="*/ 2 w 49"/>
                <a:gd name="T21" fmla="*/ 0 h 20"/>
                <a:gd name="T22" fmla="*/ 2 w 49"/>
                <a:gd name="T23" fmla="*/ 0 h 2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9" h="20">
                  <a:moveTo>
                    <a:pt x="48" y="10"/>
                  </a:moveTo>
                  <a:lnTo>
                    <a:pt x="49" y="20"/>
                  </a:lnTo>
                  <a:lnTo>
                    <a:pt x="0" y="10"/>
                  </a:lnTo>
                  <a:lnTo>
                    <a:pt x="0" y="0"/>
                  </a:lnTo>
                  <a:lnTo>
                    <a:pt x="6" y="2"/>
                  </a:lnTo>
                  <a:lnTo>
                    <a:pt x="11" y="3"/>
                  </a:lnTo>
                  <a:lnTo>
                    <a:pt x="18" y="4"/>
                  </a:lnTo>
                  <a:lnTo>
                    <a:pt x="24" y="5"/>
                  </a:lnTo>
                  <a:lnTo>
                    <a:pt x="31" y="6"/>
                  </a:lnTo>
                  <a:lnTo>
                    <a:pt x="37" y="7"/>
                  </a:lnTo>
                  <a:lnTo>
                    <a:pt x="42" y="8"/>
                  </a:lnTo>
                  <a:lnTo>
                    <a:pt x="48" y="1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4" name="Freeform 37"/>
            <p:cNvSpPr>
              <a:spLocks/>
            </p:cNvSpPr>
            <p:nvPr/>
          </p:nvSpPr>
          <p:spPr bwMode="auto">
            <a:xfrm>
              <a:off x="4558" y="2792"/>
              <a:ext cx="18" cy="22"/>
            </a:xfrm>
            <a:custGeom>
              <a:avLst/>
              <a:gdLst>
                <a:gd name="T0" fmla="*/ 2 w 35"/>
                <a:gd name="T1" fmla="*/ 2 h 44"/>
                <a:gd name="T2" fmla="*/ 1 w 35"/>
                <a:gd name="T3" fmla="*/ 2 h 44"/>
                <a:gd name="T4" fmla="*/ 1 w 35"/>
                <a:gd name="T5" fmla="*/ 2 h 44"/>
                <a:gd name="T6" fmla="*/ 1 w 35"/>
                <a:gd name="T7" fmla="*/ 1 h 44"/>
                <a:gd name="T8" fmla="*/ 1 w 35"/>
                <a:gd name="T9" fmla="*/ 1 h 44"/>
                <a:gd name="T10" fmla="*/ 0 w 35"/>
                <a:gd name="T11" fmla="*/ 1 h 44"/>
                <a:gd name="T12" fmla="*/ 1 w 35"/>
                <a:gd name="T13" fmla="*/ 0 h 44"/>
                <a:gd name="T14" fmla="*/ 1 w 35"/>
                <a:gd name="T15" fmla="*/ 1 h 44"/>
                <a:gd name="T16" fmla="*/ 1 w 35"/>
                <a:gd name="T17" fmla="*/ 1 h 44"/>
                <a:gd name="T18" fmla="*/ 1 w 35"/>
                <a:gd name="T19" fmla="*/ 1 h 44"/>
                <a:gd name="T20" fmla="*/ 2 w 35"/>
                <a:gd name="T21" fmla="*/ 2 h 4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5" h="44">
                  <a:moveTo>
                    <a:pt x="35" y="42"/>
                  </a:moveTo>
                  <a:lnTo>
                    <a:pt x="31" y="44"/>
                  </a:lnTo>
                  <a:lnTo>
                    <a:pt x="21" y="34"/>
                  </a:lnTo>
                  <a:lnTo>
                    <a:pt x="13" y="25"/>
                  </a:lnTo>
                  <a:lnTo>
                    <a:pt x="5" y="15"/>
                  </a:lnTo>
                  <a:lnTo>
                    <a:pt x="0" y="4"/>
                  </a:lnTo>
                  <a:lnTo>
                    <a:pt x="4" y="0"/>
                  </a:lnTo>
                  <a:lnTo>
                    <a:pt x="12" y="10"/>
                  </a:lnTo>
                  <a:lnTo>
                    <a:pt x="23" y="19"/>
                  </a:lnTo>
                  <a:lnTo>
                    <a:pt x="31" y="31"/>
                  </a:lnTo>
                  <a:lnTo>
                    <a:pt x="35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5" name="Freeform 38"/>
            <p:cNvSpPr>
              <a:spLocks/>
            </p:cNvSpPr>
            <p:nvPr/>
          </p:nvSpPr>
          <p:spPr bwMode="auto">
            <a:xfrm>
              <a:off x="4630" y="2875"/>
              <a:ext cx="32" cy="336"/>
            </a:xfrm>
            <a:custGeom>
              <a:avLst/>
              <a:gdLst>
                <a:gd name="T0" fmla="*/ 1 w 64"/>
                <a:gd name="T1" fmla="*/ 0 h 671"/>
                <a:gd name="T2" fmla="*/ 1 w 64"/>
                <a:gd name="T3" fmla="*/ 1 h 671"/>
                <a:gd name="T4" fmla="*/ 1 w 64"/>
                <a:gd name="T5" fmla="*/ 1 h 671"/>
                <a:gd name="T6" fmla="*/ 1 w 64"/>
                <a:gd name="T7" fmla="*/ 2 h 671"/>
                <a:gd name="T8" fmla="*/ 1 w 64"/>
                <a:gd name="T9" fmla="*/ 2 h 671"/>
                <a:gd name="T10" fmla="*/ 2 w 64"/>
                <a:gd name="T11" fmla="*/ 6 h 671"/>
                <a:gd name="T12" fmla="*/ 2 w 64"/>
                <a:gd name="T13" fmla="*/ 7 h 671"/>
                <a:gd name="T14" fmla="*/ 2 w 64"/>
                <a:gd name="T15" fmla="*/ 8 h 671"/>
                <a:gd name="T16" fmla="*/ 2 w 64"/>
                <a:gd name="T17" fmla="*/ 9 h 671"/>
                <a:gd name="T18" fmla="*/ 2 w 64"/>
                <a:gd name="T19" fmla="*/ 9 h 671"/>
                <a:gd name="T20" fmla="*/ 2 w 64"/>
                <a:gd name="T21" fmla="*/ 12 h 671"/>
                <a:gd name="T22" fmla="*/ 2 w 64"/>
                <a:gd name="T23" fmla="*/ 14 h 671"/>
                <a:gd name="T24" fmla="*/ 2 w 64"/>
                <a:gd name="T25" fmla="*/ 15 h 671"/>
                <a:gd name="T26" fmla="*/ 2 w 64"/>
                <a:gd name="T27" fmla="*/ 17 h 671"/>
                <a:gd name="T28" fmla="*/ 2 w 64"/>
                <a:gd name="T29" fmla="*/ 19 h 671"/>
                <a:gd name="T30" fmla="*/ 2 w 64"/>
                <a:gd name="T31" fmla="*/ 19 h 671"/>
                <a:gd name="T32" fmla="*/ 2 w 64"/>
                <a:gd name="T33" fmla="*/ 20 h 671"/>
                <a:gd name="T34" fmla="*/ 2 w 64"/>
                <a:gd name="T35" fmla="*/ 20 h 671"/>
                <a:gd name="T36" fmla="*/ 2 w 64"/>
                <a:gd name="T37" fmla="*/ 21 h 671"/>
                <a:gd name="T38" fmla="*/ 2 w 64"/>
                <a:gd name="T39" fmla="*/ 21 h 671"/>
                <a:gd name="T40" fmla="*/ 2 w 64"/>
                <a:gd name="T41" fmla="*/ 21 h 671"/>
                <a:gd name="T42" fmla="*/ 2 w 64"/>
                <a:gd name="T43" fmla="*/ 21 h 671"/>
                <a:gd name="T44" fmla="*/ 2 w 64"/>
                <a:gd name="T45" fmla="*/ 21 h 671"/>
                <a:gd name="T46" fmla="*/ 2 w 64"/>
                <a:gd name="T47" fmla="*/ 21 h 671"/>
                <a:gd name="T48" fmla="*/ 2 w 64"/>
                <a:gd name="T49" fmla="*/ 20 h 671"/>
                <a:gd name="T50" fmla="*/ 2 w 64"/>
                <a:gd name="T51" fmla="*/ 20 h 671"/>
                <a:gd name="T52" fmla="*/ 2 w 64"/>
                <a:gd name="T53" fmla="*/ 19 h 671"/>
                <a:gd name="T54" fmla="*/ 2 w 64"/>
                <a:gd name="T55" fmla="*/ 18 h 671"/>
                <a:gd name="T56" fmla="*/ 1 w 64"/>
                <a:gd name="T57" fmla="*/ 18 h 671"/>
                <a:gd name="T58" fmla="*/ 1 w 64"/>
                <a:gd name="T59" fmla="*/ 17 h 671"/>
                <a:gd name="T60" fmla="*/ 1 w 64"/>
                <a:gd name="T61" fmla="*/ 16 h 671"/>
                <a:gd name="T62" fmla="*/ 1 w 64"/>
                <a:gd name="T63" fmla="*/ 15 h 671"/>
                <a:gd name="T64" fmla="*/ 1 w 64"/>
                <a:gd name="T65" fmla="*/ 14 h 671"/>
                <a:gd name="T66" fmla="*/ 1 w 64"/>
                <a:gd name="T67" fmla="*/ 13 h 671"/>
                <a:gd name="T68" fmla="*/ 1 w 64"/>
                <a:gd name="T69" fmla="*/ 12 h 671"/>
                <a:gd name="T70" fmla="*/ 2 w 64"/>
                <a:gd name="T71" fmla="*/ 11 h 671"/>
                <a:gd name="T72" fmla="*/ 2 w 64"/>
                <a:gd name="T73" fmla="*/ 10 h 671"/>
                <a:gd name="T74" fmla="*/ 2 w 64"/>
                <a:gd name="T75" fmla="*/ 9 h 671"/>
                <a:gd name="T76" fmla="*/ 2 w 64"/>
                <a:gd name="T77" fmla="*/ 8 h 671"/>
                <a:gd name="T78" fmla="*/ 2 w 64"/>
                <a:gd name="T79" fmla="*/ 7 h 671"/>
                <a:gd name="T80" fmla="*/ 2 w 64"/>
                <a:gd name="T81" fmla="*/ 6 h 671"/>
                <a:gd name="T82" fmla="*/ 1 w 64"/>
                <a:gd name="T83" fmla="*/ 5 h 671"/>
                <a:gd name="T84" fmla="*/ 1 w 64"/>
                <a:gd name="T85" fmla="*/ 4 h 671"/>
                <a:gd name="T86" fmla="*/ 1 w 64"/>
                <a:gd name="T87" fmla="*/ 4 h 671"/>
                <a:gd name="T88" fmla="*/ 1 w 64"/>
                <a:gd name="T89" fmla="*/ 3 h 671"/>
                <a:gd name="T90" fmla="*/ 1 w 64"/>
                <a:gd name="T91" fmla="*/ 2 h 671"/>
                <a:gd name="T92" fmla="*/ 0 w 64"/>
                <a:gd name="T93" fmla="*/ 1 h 671"/>
                <a:gd name="T94" fmla="*/ 0 w 64"/>
                <a:gd name="T95" fmla="*/ 1 h 671"/>
                <a:gd name="T96" fmla="*/ 1 w 64"/>
                <a:gd name="T97" fmla="*/ 1 h 671"/>
                <a:gd name="T98" fmla="*/ 1 w 64"/>
                <a:gd name="T99" fmla="*/ 1 h 671"/>
                <a:gd name="T100" fmla="*/ 1 w 64"/>
                <a:gd name="T101" fmla="*/ 0 h 671"/>
                <a:gd name="T102" fmla="*/ 1 w 64"/>
                <a:gd name="T103" fmla="*/ 0 h 671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64" h="671">
                  <a:moveTo>
                    <a:pt x="16" y="0"/>
                  </a:moveTo>
                  <a:lnTo>
                    <a:pt x="16" y="12"/>
                  </a:lnTo>
                  <a:lnTo>
                    <a:pt x="18" y="25"/>
                  </a:lnTo>
                  <a:lnTo>
                    <a:pt x="20" y="38"/>
                  </a:lnTo>
                  <a:lnTo>
                    <a:pt x="23" y="50"/>
                  </a:lnTo>
                  <a:lnTo>
                    <a:pt x="51" y="177"/>
                  </a:lnTo>
                  <a:lnTo>
                    <a:pt x="56" y="202"/>
                  </a:lnTo>
                  <a:lnTo>
                    <a:pt x="59" y="230"/>
                  </a:lnTo>
                  <a:lnTo>
                    <a:pt x="63" y="259"/>
                  </a:lnTo>
                  <a:lnTo>
                    <a:pt x="64" y="285"/>
                  </a:lnTo>
                  <a:lnTo>
                    <a:pt x="49" y="380"/>
                  </a:lnTo>
                  <a:lnTo>
                    <a:pt x="43" y="428"/>
                  </a:lnTo>
                  <a:lnTo>
                    <a:pt x="42" y="480"/>
                  </a:lnTo>
                  <a:lnTo>
                    <a:pt x="48" y="531"/>
                  </a:lnTo>
                  <a:lnTo>
                    <a:pt x="63" y="578"/>
                  </a:lnTo>
                  <a:lnTo>
                    <a:pt x="63" y="599"/>
                  </a:lnTo>
                  <a:lnTo>
                    <a:pt x="64" y="619"/>
                  </a:lnTo>
                  <a:lnTo>
                    <a:pt x="64" y="640"/>
                  </a:lnTo>
                  <a:lnTo>
                    <a:pt x="64" y="661"/>
                  </a:lnTo>
                  <a:lnTo>
                    <a:pt x="59" y="664"/>
                  </a:lnTo>
                  <a:lnTo>
                    <a:pt x="56" y="667"/>
                  </a:lnTo>
                  <a:lnTo>
                    <a:pt x="53" y="670"/>
                  </a:lnTo>
                  <a:lnTo>
                    <a:pt x="48" y="671"/>
                  </a:lnTo>
                  <a:lnTo>
                    <a:pt x="43" y="664"/>
                  </a:lnTo>
                  <a:lnTo>
                    <a:pt x="46" y="639"/>
                  </a:lnTo>
                  <a:lnTo>
                    <a:pt x="44" y="615"/>
                  </a:lnTo>
                  <a:lnTo>
                    <a:pt x="40" y="592"/>
                  </a:lnTo>
                  <a:lnTo>
                    <a:pt x="33" y="569"/>
                  </a:lnTo>
                  <a:lnTo>
                    <a:pt x="27" y="546"/>
                  </a:lnTo>
                  <a:lnTo>
                    <a:pt x="21" y="523"/>
                  </a:lnTo>
                  <a:lnTo>
                    <a:pt x="18" y="498"/>
                  </a:lnTo>
                  <a:lnTo>
                    <a:pt x="18" y="474"/>
                  </a:lnTo>
                  <a:lnTo>
                    <a:pt x="17" y="439"/>
                  </a:lnTo>
                  <a:lnTo>
                    <a:pt x="20" y="404"/>
                  </a:lnTo>
                  <a:lnTo>
                    <a:pt x="27" y="369"/>
                  </a:lnTo>
                  <a:lnTo>
                    <a:pt x="35" y="336"/>
                  </a:lnTo>
                  <a:lnTo>
                    <a:pt x="41" y="301"/>
                  </a:lnTo>
                  <a:lnTo>
                    <a:pt x="46" y="267"/>
                  </a:lnTo>
                  <a:lnTo>
                    <a:pt x="46" y="231"/>
                  </a:lnTo>
                  <a:lnTo>
                    <a:pt x="39" y="194"/>
                  </a:lnTo>
                  <a:lnTo>
                    <a:pt x="33" y="171"/>
                  </a:lnTo>
                  <a:lnTo>
                    <a:pt x="26" y="147"/>
                  </a:lnTo>
                  <a:lnTo>
                    <a:pt x="19" y="124"/>
                  </a:lnTo>
                  <a:lnTo>
                    <a:pt x="12" y="101"/>
                  </a:lnTo>
                  <a:lnTo>
                    <a:pt x="6" y="78"/>
                  </a:lnTo>
                  <a:lnTo>
                    <a:pt x="3" y="54"/>
                  </a:lnTo>
                  <a:lnTo>
                    <a:pt x="0" y="29"/>
                  </a:lnTo>
                  <a:lnTo>
                    <a:pt x="0" y="4"/>
                  </a:lnTo>
                  <a:lnTo>
                    <a:pt x="3" y="2"/>
                  </a:lnTo>
                  <a:lnTo>
                    <a:pt x="6" y="1"/>
                  </a:lnTo>
                  <a:lnTo>
                    <a:pt x="11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6" name="Freeform 39"/>
            <p:cNvSpPr>
              <a:spLocks/>
            </p:cNvSpPr>
            <p:nvPr/>
          </p:nvSpPr>
          <p:spPr bwMode="auto">
            <a:xfrm>
              <a:off x="4747" y="2931"/>
              <a:ext cx="308" cy="34"/>
            </a:xfrm>
            <a:custGeom>
              <a:avLst/>
              <a:gdLst>
                <a:gd name="T0" fmla="*/ 6 w 618"/>
                <a:gd name="T1" fmla="*/ 1 h 69"/>
                <a:gd name="T2" fmla="*/ 9 w 618"/>
                <a:gd name="T3" fmla="*/ 1 h 69"/>
                <a:gd name="T4" fmla="*/ 12 w 618"/>
                <a:gd name="T5" fmla="*/ 1 h 69"/>
                <a:gd name="T6" fmla="*/ 15 w 618"/>
                <a:gd name="T7" fmla="*/ 0 h 69"/>
                <a:gd name="T8" fmla="*/ 15 w 618"/>
                <a:gd name="T9" fmla="*/ 0 h 69"/>
                <a:gd name="T10" fmla="*/ 16 w 618"/>
                <a:gd name="T11" fmla="*/ 0 h 69"/>
                <a:gd name="T12" fmla="*/ 16 w 618"/>
                <a:gd name="T13" fmla="*/ 0 h 69"/>
                <a:gd name="T14" fmla="*/ 17 w 618"/>
                <a:gd name="T15" fmla="*/ 0 h 69"/>
                <a:gd name="T16" fmla="*/ 17 w 618"/>
                <a:gd name="T17" fmla="*/ 0 h 69"/>
                <a:gd name="T18" fmla="*/ 18 w 618"/>
                <a:gd name="T19" fmla="*/ 0 h 69"/>
                <a:gd name="T20" fmla="*/ 18 w 618"/>
                <a:gd name="T21" fmla="*/ 0 h 69"/>
                <a:gd name="T22" fmla="*/ 19 w 618"/>
                <a:gd name="T23" fmla="*/ 0 h 69"/>
                <a:gd name="T24" fmla="*/ 19 w 618"/>
                <a:gd name="T25" fmla="*/ 0 h 69"/>
                <a:gd name="T26" fmla="*/ 19 w 618"/>
                <a:gd name="T27" fmla="*/ 0 h 69"/>
                <a:gd name="T28" fmla="*/ 19 w 618"/>
                <a:gd name="T29" fmla="*/ 0 h 69"/>
                <a:gd name="T30" fmla="*/ 19 w 618"/>
                <a:gd name="T31" fmla="*/ 0 h 69"/>
                <a:gd name="T32" fmla="*/ 18 w 618"/>
                <a:gd name="T33" fmla="*/ 0 h 69"/>
                <a:gd name="T34" fmla="*/ 18 w 618"/>
                <a:gd name="T35" fmla="*/ 0 h 69"/>
                <a:gd name="T36" fmla="*/ 18 w 618"/>
                <a:gd name="T37" fmla="*/ 0 h 69"/>
                <a:gd name="T38" fmla="*/ 18 w 618"/>
                <a:gd name="T39" fmla="*/ 0 h 69"/>
                <a:gd name="T40" fmla="*/ 17 w 618"/>
                <a:gd name="T41" fmla="*/ 0 h 69"/>
                <a:gd name="T42" fmla="*/ 17 w 618"/>
                <a:gd name="T43" fmla="*/ 0 h 69"/>
                <a:gd name="T44" fmla="*/ 17 w 618"/>
                <a:gd name="T45" fmla="*/ 0 h 69"/>
                <a:gd name="T46" fmla="*/ 16 w 618"/>
                <a:gd name="T47" fmla="*/ 1 h 69"/>
                <a:gd name="T48" fmla="*/ 12 w 618"/>
                <a:gd name="T49" fmla="*/ 1 h 69"/>
                <a:gd name="T50" fmla="*/ 10 w 618"/>
                <a:gd name="T51" fmla="*/ 2 h 69"/>
                <a:gd name="T52" fmla="*/ 7 w 618"/>
                <a:gd name="T53" fmla="*/ 2 h 69"/>
                <a:gd name="T54" fmla="*/ 4 w 618"/>
                <a:gd name="T55" fmla="*/ 2 h 69"/>
                <a:gd name="T56" fmla="*/ 1 w 618"/>
                <a:gd name="T57" fmla="*/ 1 h 69"/>
                <a:gd name="T58" fmla="*/ 1 w 618"/>
                <a:gd name="T59" fmla="*/ 1 h 69"/>
                <a:gd name="T60" fmla="*/ 1 w 618"/>
                <a:gd name="T61" fmla="*/ 1 h 69"/>
                <a:gd name="T62" fmla="*/ 1 w 618"/>
                <a:gd name="T63" fmla="*/ 1 h 69"/>
                <a:gd name="T64" fmla="*/ 0 w 618"/>
                <a:gd name="T65" fmla="*/ 1 h 69"/>
                <a:gd name="T66" fmla="*/ 0 w 618"/>
                <a:gd name="T67" fmla="*/ 1 h 69"/>
                <a:gd name="T68" fmla="*/ 0 w 618"/>
                <a:gd name="T69" fmla="*/ 1 h 69"/>
                <a:gd name="T70" fmla="*/ 0 w 618"/>
                <a:gd name="T71" fmla="*/ 1 h 69"/>
                <a:gd name="T72" fmla="*/ 0 w 618"/>
                <a:gd name="T73" fmla="*/ 1 h 69"/>
                <a:gd name="T74" fmla="*/ 0 w 618"/>
                <a:gd name="T75" fmla="*/ 1 h 69"/>
                <a:gd name="T76" fmla="*/ 3 w 618"/>
                <a:gd name="T77" fmla="*/ 1 h 69"/>
                <a:gd name="T78" fmla="*/ 6 w 618"/>
                <a:gd name="T79" fmla="*/ 1 h 69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618" h="69">
                  <a:moveTo>
                    <a:pt x="195" y="54"/>
                  </a:moveTo>
                  <a:lnTo>
                    <a:pt x="318" y="53"/>
                  </a:lnTo>
                  <a:lnTo>
                    <a:pt x="397" y="46"/>
                  </a:lnTo>
                  <a:lnTo>
                    <a:pt x="486" y="31"/>
                  </a:lnTo>
                  <a:lnTo>
                    <a:pt x="502" y="28"/>
                  </a:lnTo>
                  <a:lnTo>
                    <a:pt x="517" y="25"/>
                  </a:lnTo>
                  <a:lnTo>
                    <a:pt x="534" y="20"/>
                  </a:lnTo>
                  <a:lnTo>
                    <a:pt x="549" y="15"/>
                  </a:lnTo>
                  <a:lnTo>
                    <a:pt x="565" y="12"/>
                  </a:lnTo>
                  <a:lnTo>
                    <a:pt x="580" y="7"/>
                  </a:lnTo>
                  <a:lnTo>
                    <a:pt x="595" y="4"/>
                  </a:lnTo>
                  <a:lnTo>
                    <a:pt x="610" y="0"/>
                  </a:lnTo>
                  <a:lnTo>
                    <a:pt x="612" y="1"/>
                  </a:lnTo>
                  <a:lnTo>
                    <a:pt x="614" y="3"/>
                  </a:lnTo>
                  <a:lnTo>
                    <a:pt x="615" y="5"/>
                  </a:lnTo>
                  <a:lnTo>
                    <a:pt x="618" y="6"/>
                  </a:lnTo>
                  <a:lnTo>
                    <a:pt x="608" y="11"/>
                  </a:lnTo>
                  <a:lnTo>
                    <a:pt x="599" y="15"/>
                  </a:lnTo>
                  <a:lnTo>
                    <a:pt x="589" y="20"/>
                  </a:lnTo>
                  <a:lnTo>
                    <a:pt x="580" y="22"/>
                  </a:lnTo>
                  <a:lnTo>
                    <a:pt x="569" y="26"/>
                  </a:lnTo>
                  <a:lnTo>
                    <a:pt x="559" y="29"/>
                  </a:lnTo>
                  <a:lnTo>
                    <a:pt x="549" y="31"/>
                  </a:lnTo>
                  <a:lnTo>
                    <a:pt x="538" y="35"/>
                  </a:lnTo>
                  <a:lnTo>
                    <a:pt x="415" y="58"/>
                  </a:lnTo>
                  <a:lnTo>
                    <a:pt x="338" y="66"/>
                  </a:lnTo>
                  <a:lnTo>
                    <a:pt x="246" y="69"/>
                  </a:lnTo>
                  <a:lnTo>
                    <a:pt x="155" y="64"/>
                  </a:lnTo>
                  <a:lnTo>
                    <a:pt x="56" y="52"/>
                  </a:lnTo>
                  <a:lnTo>
                    <a:pt x="49" y="50"/>
                  </a:lnTo>
                  <a:lnTo>
                    <a:pt x="42" y="49"/>
                  </a:lnTo>
                  <a:lnTo>
                    <a:pt x="34" y="48"/>
                  </a:lnTo>
                  <a:lnTo>
                    <a:pt x="27" y="48"/>
                  </a:lnTo>
                  <a:lnTo>
                    <a:pt x="20" y="46"/>
                  </a:lnTo>
                  <a:lnTo>
                    <a:pt x="13" y="44"/>
                  </a:lnTo>
                  <a:lnTo>
                    <a:pt x="6" y="43"/>
                  </a:lnTo>
                  <a:lnTo>
                    <a:pt x="0" y="39"/>
                  </a:lnTo>
                  <a:lnTo>
                    <a:pt x="5" y="33"/>
                  </a:lnTo>
                  <a:lnTo>
                    <a:pt x="111" y="46"/>
                  </a:lnTo>
                  <a:lnTo>
                    <a:pt x="195" y="5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7" name="Freeform 40"/>
            <p:cNvSpPr>
              <a:spLocks/>
            </p:cNvSpPr>
            <p:nvPr/>
          </p:nvSpPr>
          <p:spPr bwMode="auto">
            <a:xfrm>
              <a:off x="4728" y="2990"/>
              <a:ext cx="60" cy="131"/>
            </a:xfrm>
            <a:custGeom>
              <a:avLst/>
              <a:gdLst>
                <a:gd name="T0" fmla="*/ 1 w 119"/>
                <a:gd name="T1" fmla="*/ 1 h 262"/>
                <a:gd name="T2" fmla="*/ 2 w 119"/>
                <a:gd name="T3" fmla="*/ 1 h 262"/>
                <a:gd name="T4" fmla="*/ 2 w 119"/>
                <a:gd name="T5" fmla="*/ 1 h 262"/>
                <a:gd name="T6" fmla="*/ 3 w 119"/>
                <a:gd name="T7" fmla="*/ 1 h 262"/>
                <a:gd name="T8" fmla="*/ 4 w 119"/>
                <a:gd name="T9" fmla="*/ 1 h 262"/>
                <a:gd name="T10" fmla="*/ 4 w 119"/>
                <a:gd name="T11" fmla="*/ 3 h 262"/>
                <a:gd name="T12" fmla="*/ 4 w 119"/>
                <a:gd name="T13" fmla="*/ 5 h 262"/>
                <a:gd name="T14" fmla="*/ 4 w 119"/>
                <a:gd name="T15" fmla="*/ 5 h 262"/>
                <a:gd name="T16" fmla="*/ 3 w 119"/>
                <a:gd name="T17" fmla="*/ 5 h 262"/>
                <a:gd name="T18" fmla="*/ 3 w 119"/>
                <a:gd name="T19" fmla="*/ 5 h 262"/>
                <a:gd name="T20" fmla="*/ 3 w 119"/>
                <a:gd name="T21" fmla="*/ 5 h 262"/>
                <a:gd name="T22" fmla="*/ 3 w 119"/>
                <a:gd name="T23" fmla="*/ 6 h 262"/>
                <a:gd name="T24" fmla="*/ 3 w 119"/>
                <a:gd name="T25" fmla="*/ 6 h 262"/>
                <a:gd name="T26" fmla="*/ 3 w 119"/>
                <a:gd name="T27" fmla="*/ 6 h 262"/>
                <a:gd name="T28" fmla="*/ 3 w 119"/>
                <a:gd name="T29" fmla="*/ 6 h 262"/>
                <a:gd name="T30" fmla="*/ 3 w 119"/>
                <a:gd name="T31" fmla="*/ 6 h 262"/>
                <a:gd name="T32" fmla="*/ 3 w 119"/>
                <a:gd name="T33" fmla="*/ 6 h 262"/>
                <a:gd name="T34" fmla="*/ 3 w 119"/>
                <a:gd name="T35" fmla="*/ 7 h 262"/>
                <a:gd name="T36" fmla="*/ 3 w 119"/>
                <a:gd name="T37" fmla="*/ 8 h 262"/>
                <a:gd name="T38" fmla="*/ 3 w 119"/>
                <a:gd name="T39" fmla="*/ 8 h 262"/>
                <a:gd name="T40" fmla="*/ 3 w 119"/>
                <a:gd name="T41" fmla="*/ 8 h 262"/>
                <a:gd name="T42" fmla="*/ 2 w 119"/>
                <a:gd name="T43" fmla="*/ 8 h 262"/>
                <a:gd name="T44" fmla="*/ 2 w 119"/>
                <a:gd name="T45" fmla="*/ 8 h 262"/>
                <a:gd name="T46" fmla="*/ 2 w 119"/>
                <a:gd name="T47" fmla="*/ 9 h 262"/>
                <a:gd name="T48" fmla="*/ 2 w 119"/>
                <a:gd name="T49" fmla="*/ 9 h 262"/>
                <a:gd name="T50" fmla="*/ 1 w 119"/>
                <a:gd name="T51" fmla="*/ 9 h 262"/>
                <a:gd name="T52" fmla="*/ 1 w 119"/>
                <a:gd name="T53" fmla="*/ 8 h 262"/>
                <a:gd name="T54" fmla="*/ 0 w 119"/>
                <a:gd name="T55" fmla="*/ 7 h 262"/>
                <a:gd name="T56" fmla="*/ 1 w 119"/>
                <a:gd name="T57" fmla="*/ 4 h 262"/>
                <a:gd name="T58" fmla="*/ 1 w 119"/>
                <a:gd name="T59" fmla="*/ 3 h 262"/>
                <a:gd name="T60" fmla="*/ 1 w 119"/>
                <a:gd name="T61" fmla="*/ 3 h 262"/>
                <a:gd name="T62" fmla="*/ 2 w 119"/>
                <a:gd name="T63" fmla="*/ 3 h 262"/>
                <a:gd name="T64" fmla="*/ 2 w 119"/>
                <a:gd name="T65" fmla="*/ 3 h 262"/>
                <a:gd name="T66" fmla="*/ 2 w 119"/>
                <a:gd name="T67" fmla="*/ 4 h 262"/>
                <a:gd name="T68" fmla="*/ 2 w 119"/>
                <a:gd name="T69" fmla="*/ 4 h 262"/>
                <a:gd name="T70" fmla="*/ 2 w 119"/>
                <a:gd name="T71" fmla="*/ 4 h 262"/>
                <a:gd name="T72" fmla="*/ 3 w 119"/>
                <a:gd name="T73" fmla="*/ 5 h 262"/>
                <a:gd name="T74" fmla="*/ 3 w 119"/>
                <a:gd name="T75" fmla="*/ 4 h 262"/>
                <a:gd name="T76" fmla="*/ 3 w 119"/>
                <a:gd name="T77" fmla="*/ 4 h 262"/>
                <a:gd name="T78" fmla="*/ 3 w 119"/>
                <a:gd name="T79" fmla="*/ 4 h 262"/>
                <a:gd name="T80" fmla="*/ 3 w 119"/>
                <a:gd name="T81" fmla="*/ 5 h 262"/>
                <a:gd name="T82" fmla="*/ 4 w 119"/>
                <a:gd name="T83" fmla="*/ 5 h 262"/>
                <a:gd name="T84" fmla="*/ 4 w 119"/>
                <a:gd name="T85" fmla="*/ 4 h 262"/>
                <a:gd name="T86" fmla="*/ 4 w 119"/>
                <a:gd name="T87" fmla="*/ 4 h 262"/>
                <a:gd name="T88" fmla="*/ 3 w 119"/>
                <a:gd name="T89" fmla="*/ 4 h 262"/>
                <a:gd name="T90" fmla="*/ 3 w 119"/>
                <a:gd name="T91" fmla="*/ 4 h 262"/>
                <a:gd name="T92" fmla="*/ 3 w 119"/>
                <a:gd name="T93" fmla="*/ 3 h 262"/>
                <a:gd name="T94" fmla="*/ 2 w 119"/>
                <a:gd name="T95" fmla="*/ 2 h 262"/>
                <a:gd name="T96" fmla="*/ 2 w 119"/>
                <a:gd name="T97" fmla="*/ 2 h 262"/>
                <a:gd name="T98" fmla="*/ 1 w 119"/>
                <a:gd name="T99" fmla="*/ 2 h 262"/>
                <a:gd name="T100" fmla="*/ 1 w 119"/>
                <a:gd name="T101" fmla="*/ 2 h 262"/>
                <a:gd name="T102" fmla="*/ 1 w 119"/>
                <a:gd name="T103" fmla="*/ 2 h 26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19" h="262">
                  <a:moveTo>
                    <a:pt x="4" y="0"/>
                  </a:moveTo>
                  <a:lnTo>
                    <a:pt x="18" y="7"/>
                  </a:lnTo>
                  <a:lnTo>
                    <a:pt x="28" y="8"/>
                  </a:lnTo>
                  <a:lnTo>
                    <a:pt x="40" y="8"/>
                  </a:lnTo>
                  <a:lnTo>
                    <a:pt x="50" y="9"/>
                  </a:lnTo>
                  <a:lnTo>
                    <a:pt x="62" y="9"/>
                  </a:lnTo>
                  <a:lnTo>
                    <a:pt x="72" y="9"/>
                  </a:lnTo>
                  <a:lnTo>
                    <a:pt x="83" y="9"/>
                  </a:lnTo>
                  <a:lnTo>
                    <a:pt x="94" y="9"/>
                  </a:lnTo>
                  <a:lnTo>
                    <a:pt x="105" y="9"/>
                  </a:lnTo>
                  <a:lnTo>
                    <a:pt x="109" y="38"/>
                  </a:lnTo>
                  <a:lnTo>
                    <a:pt x="112" y="69"/>
                  </a:lnTo>
                  <a:lnTo>
                    <a:pt x="116" y="100"/>
                  </a:lnTo>
                  <a:lnTo>
                    <a:pt x="119" y="130"/>
                  </a:lnTo>
                  <a:lnTo>
                    <a:pt x="112" y="136"/>
                  </a:lnTo>
                  <a:lnTo>
                    <a:pt x="105" y="142"/>
                  </a:lnTo>
                  <a:lnTo>
                    <a:pt x="97" y="146"/>
                  </a:lnTo>
                  <a:lnTo>
                    <a:pt x="88" y="144"/>
                  </a:lnTo>
                  <a:lnTo>
                    <a:pt x="82" y="145"/>
                  </a:lnTo>
                  <a:lnTo>
                    <a:pt x="74" y="147"/>
                  </a:lnTo>
                  <a:lnTo>
                    <a:pt x="68" y="150"/>
                  </a:lnTo>
                  <a:lnTo>
                    <a:pt x="66" y="158"/>
                  </a:lnTo>
                  <a:lnTo>
                    <a:pt x="67" y="165"/>
                  </a:lnTo>
                  <a:lnTo>
                    <a:pt x="70" y="172"/>
                  </a:lnTo>
                  <a:lnTo>
                    <a:pt x="73" y="176"/>
                  </a:lnTo>
                  <a:lnTo>
                    <a:pt x="79" y="180"/>
                  </a:lnTo>
                  <a:lnTo>
                    <a:pt x="83" y="181"/>
                  </a:lnTo>
                  <a:lnTo>
                    <a:pt x="87" y="181"/>
                  </a:lnTo>
                  <a:lnTo>
                    <a:pt x="90" y="181"/>
                  </a:lnTo>
                  <a:lnTo>
                    <a:pt x="94" y="182"/>
                  </a:lnTo>
                  <a:lnTo>
                    <a:pt x="95" y="186"/>
                  </a:lnTo>
                  <a:lnTo>
                    <a:pt x="94" y="187"/>
                  </a:lnTo>
                  <a:lnTo>
                    <a:pt x="91" y="188"/>
                  </a:lnTo>
                  <a:lnTo>
                    <a:pt x="90" y="190"/>
                  </a:lnTo>
                  <a:lnTo>
                    <a:pt x="91" y="203"/>
                  </a:lnTo>
                  <a:lnTo>
                    <a:pt x="93" y="215"/>
                  </a:lnTo>
                  <a:lnTo>
                    <a:pt x="93" y="228"/>
                  </a:lnTo>
                  <a:lnTo>
                    <a:pt x="90" y="241"/>
                  </a:lnTo>
                  <a:lnTo>
                    <a:pt x="85" y="244"/>
                  </a:lnTo>
                  <a:lnTo>
                    <a:pt x="79" y="244"/>
                  </a:lnTo>
                  <a:lnTo>
                    <a:pt x="73" y="242"/>
                  </a:lnTo>
                  <a:lnTo>
                    <a:pt x="67" y="241"/>
                  </a:lnTo>
                  <a:lnTo>
                    <a:pt x="63" y="240"/>
                  </a:lnTo>
                  <a:lnTo>
                    <a:pt x="58" y="240"/>
                  </a:lnTo>
                  <a:lnTo>
                    <a:pt x="53" y="243"/>
                  </a:lnTo>
                  <a:lnTo>
                    <a:pt x="51" y="251"/>
                  </a:lnTo>
                  <a:lnTo>
                    <a:pt x="51" y="262"/>
                  </a:lnTo>
                  <a:lnTo>
                    <a:pt x="45" y="260"/>
                  </a:lnTo>
                  <a:lnTo>
                    <a:pt x="38" y="260"/>
                  </a:lnTo>
                  <a:lnTo>
                    <a:pt x="33" y="259"/>
                  </a:lnTo>
                  <a:lnTo>
                    <a:pt x="27" y="259"/>
                  </a:lnTo>
                  <a:lnTo>
                    <a:pt x="20" y="258"/>
                  </a:lnTo>
                  <a:lnTo>
                    <a:pt x="14" y="257"/>
                  </a:lnTo>
                  <a:lnTo>
                    <a:pt x="9" y="256"/>
                  </a:lnTo>
                  <a:lnTo>
                    <a:pt x="3" y="254"/>
                  </a:lnTo>
                  <a:lnTo>
                    <a:pt x="0" y="207"/>
                  </a:lnTo>
                  <a:lnTo>
                    <a:pt x="0" y="161"/>
                  </a:lnTo>
                  <a:lnTo>
                    <a:pt x="2" y="116"/>
                  </a:lnTo>
                  <a:lnTo>
                    <a:pt x="4" y="71"/>
                  </a:lnTo>
                  <a:lnTo>
                    <a:pt x="11" y="74"/>
                  </a:lnTo>
                  <a:lnTo>
                    <a:pt x="20" y="74"/>
                  </a:lnTo>
                  <a:lnTo>
                    <a:pt x="29" y="74"/>
                  </a:lnTo>
                  <a:lnTo>
                    <a:pt x="37" y="75"/>
                  </a:lnTo>
                  <a:lnTo>
                    <a:pt x="45" y="76"/>
                  </a:lnTo>
                  <a:lnTo>
                    <a:pt x="51" y="80"/>
                  </a:lnTo>
                  <a:lnTo>
                    <a:pt x="53" y="85"/>
                  </a:lnTo>
                  <a:lnTo>
                    <a:pt x="52" y="96"/>
                  </a:lnTo>
                  <a:lnTo>
                    <a:pt x="51" y="101"/>
                  </a:lnTo>
                  <a:lnTo>
                    <a:pt x="51" y="107"/>
                  </a:lnTo>
                  <a:lnTo>
                    <a:pt x="51" y="114"/>
                  </a:lnTo>
                  <a:lnTo>
                    <a:pt x="53" y="120"/>
                  </a:lnTo>
                  <a:lnTo>
                    <a:pt x="59" y="123"/>
                  </a:lnTo>
                  <a:lnTo>
                    <a:pt x="64" y="128"/>
                  </a:lnTo>
                  <a:lnTo>
                    <a:pt x="70" y="129"/>
                  </a:lnTo>
                  <a:lnTo>
                    <a:pt x="75" y="126"/>
                  </a:lnTo>
                  <a:lnTo>
                    <a:pt x="79" y="124"/>
                  </a:lnTo>
                  <a:lnTo>
                    <a:pt x="81" y="123"/>
                  </a:lnTo>
                  <a:lnTo>
                    <a:pt x="83" y="122"/>
                  </a:lnTo>
                  <a:lnTo>
                    <a:pt x="87" y="122"/>
                  </a:lnTo>
                  <a:lnTo>
                    <a:pt x="90" y="127"/>
                  </a:lnTo>
                  <a:lnTo>
                    <a:pt x="93" y="131"/>
                  </a:lnTo>
                  <a:lnTo>
                    <a:pt x="96" y="136"/>
                  </a:lnTo>
                  <a:lnTo>
                    <a:pt x="102" y="137"/>
                  </a:lnTo>
                  <a:lnTo>
                    <a:pt x="105" y="134"/>
                  </a:lnTo>
                  <a:lnTo>
                    <a:pt x="105" y="129"/>
                  </a:lnTo>
                  <a:lnTo>
                    <a:pt x="103" y="124"/>
                  </a:lnTo>
                  <a:lnTo>
                    <a:pt x="102" y="120"/>
                  </a:lnTo>
                  <a:lnTo>
                    <a:pt x="98" y="113"/>
                  </a:lnTo>
                  <a:lnTo>
                    <a:pt x="94" y="108"/>
                  </a:lnTo>
                  <a:lnTo>
                    <a:pt x="87" y="106"/>
                  </a:lnTo>
                  <a:lnTo>
                    <a:pt x="81" y="104"/>
                  </a:lnTo>
                  <a:lnTo>
                    <a:pt x="68" y="106"/>
                  </a:lnTo>
                  <a:lnTo>
                    <a:pt x="67" y="93"/>
                  </a:lnTo>
                  <a:lnTo>
                    <a:pt x="68" y="81"/>
                  </a:lnTo>
                  <a:lnTo>
                    <a:pt x="66" y="69"/>
                  </a:lnTo>
                  <a:lnTo>
                    <a:pt x="58" y="60"/>
                  </a:lnTo>
                  <a:lnTo>
                    <a:pt x="51" y="61"/>
                  </a:lnTo>
                  <a:lnTo>
                    <a:pt x="43" y="61"/>
                  </a:lnTo>
                  <a:lnTo>
                    <a:pt x="36" y="61"/>
                  </a:lnTo>
                  <a:lnTo>
                    <a:pt x="29" y="60"/>
                  </a:lnTo>
                  <a:lnTo>
                    <a:pt x="24" y="60"/>
                  </a:lnTo>
                  <a:lnTo>
                    <a:pt x="17" y="58"/>
                  </a:lnTo>
                  <a:lnTo>
                    <a:pt x="10" y="55"/>
                  </a:lnTo>
                  <a:lnTo>
                    <a:pt x="4" y="5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8" name="Freeform 41"/>
            <p:cNvSpPr>
              <a:spLocks/>
            </p:cNvSpPr>
            <p:nvPr/>
          </p:nvSpPr>
          <p:spPr bwMode="auto">
            <a:xfrm>
              <a:off x="5057" y="2965"/>
              <a:ext cx="4" cy="27"/>
            </a:xfrm>
            <a:custGeom>
              <a:avLst/>
              <a:gdLst>
                <a:gd name="T0" fmla="*/ 1 w 8"/>
                <a:gd name="T1" fmla="*/ 1 h 53"/>
                <a:gd name="T2" fmla="*/ 1 w 8"/>
                <a:gd name="T3" fmla="*/ 1 h 53"/>
                <a:gd name="T4" fmla="*/ 1 w 8"/>
                <a:gd name="T5" fmla="*/ 2 h 53"/>
                <a:gd name="T6" fmla="*/ 1 w 8"/>
                <a:gd name="T7" fmla="*/ 2 h 53"/>
                <a:gd name="T8" fmla="*/ 0 w 8"/>
                <a:gd name="T9" fmla="*/ 2 h 53"/>
                <a:gd name="T10" fmla="*/ 0 w 8"/>
                <a:gd name="T11" fmla="*/ 0 h 53"/>
                <a:gd name="T12" fmla="*/ 1 w 8"/>
                <a:gd name="T13" fmla="*/ 0 h 53"/>
                <a:gd name="T14" fmla="*/ 1 w 8"/>
                <a:gd name="T15" fmla="*/ 1 h 53"/>
                <a:gd name="T16" fmla="*/ 1 w 8"/>
                <a:gd name="T17" fmla="*/ 1 h 53"/>
                <a:gd name="T18" fmla="*/ 1 w 8"/>
                <a:gd name="T19" fmla="*/ 1 h 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8" h="53">
                  <a:moveTo>
                    <a:pt x="8" y="14"/>
                  </a:moveTo>
                  <a:lnTo>
                    <a:pt x="7" y="25"/>
                  </a:lnTo>
                  <a:lnTo>
                    <a:pt x="7" y="35"/>
                  </a:lnTo>
                  <a:lnTo>
                    <a:pt x="6" y="44"/>
                  </a:lnTo>
                  <a:lnTo>
                    <a:pt x="0" y="53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4"/>
                  </a:lnTo>
                  <a:lnTo>
                    <a:pt x="7" y="9"/>
                  </a:lnTo>
                  <a:lnTo>
                    <a:pt x="8" y="1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79" name="Freeform 42"/>
            <p:cNvSpPr>
              <a:spLocks/>
            </p:cNvSpPr>
            <p:nvPr/>
          </p:nvSpPr>
          <p:spPr bwMode="auto">
            <a:xfrm>
              <a:off x="5055" y="2995"/>
              <a:ext cx="15" cy="14"/>
            </a:xfrm>
            <a:custGeom>
              <a:avLst/>
              <a:gdLst>
                <a:gd name="T0" fmla="*/ 1 w 30"/>
                <a:gd name="T1" fmla="*/ 0 h 28"/>
                <a:gd name="T2" fmla="*/ 1 w 30"/>
                <a:gd name="T3" fmla="*/ 1 h 28"/>
                <a:gd name="T4" fmla="*/ 1 w 30"/>
                <a:gd name="T5" fmla="*/ 1 h 28"/>
                <a:gd name="T6" fmla="*/ 1 w 30"/>
                <a:gd name="T7" fmla="*/ 1 h 28"/>
                <a:gd name="T8" fmla="*/ 1 w 30"/>
                <a:gd name="T9" fmla="*/ 1 h 28"/>
                <a:gd name="T10" fmla="*/ 0 w 30"/>
                <a:gd name="T11" fmla="*/ 1 h 28"/>
                <a:gd name="T12" fmla="*/ 1 w 30"/>
                <a:gd name="T13" fmla="*/ 1 h 28"/>
                <a:gd name="T14" fmla="*/ 1 w 30"/>
                <a:gd name="T15" fmla="*/ 1 h 28"/>
                <a:gd name="T16" fmla="*/ 1 w 30"/>
                <a:gd name="T17" fmla="*/ 1 h 28"/>
                <a:gd name="T18" fmla="*/ 1 w 30"/>
                <a:gd name="T19" fmla="*/ 0 h 2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30" h="28">
                  <a:moveTo>
                    <a:pt x="30" y="0"/>
                  </a:moveTo>
                  <a:lnTo>
                    <a:pt x="27" y="8"/>
                  </a:lnTo>
                  <a:lnTo>
                    <a:pt x="23" y="15"/>
                  </a:lnTo>
                  <a:lnTo>
                    <a:pt x="17" y="21"/>
                  </a:lnTo>
                  <a:lnTo>
                    <a:pt x="12" y="28"/>
                  </a:lnTo>
                  <a:lnTo>
                    <a:pt x="0" y="28"/>
                  </a:lnTo>
                  <a:lnTo>
                    <a:pt x="3" y="18"/>
                  </a:lnTo>
                  <a:lnTo>
                    <a:pt x="11" y="11"/>
                  </a:lnTo>
                  <a:lnTo>
                    <a:pt x="20" y="6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0" name="Freeform 43"/>
            <p:cNvSpPr>
              <a:spLocks/>
            </p:cNvSpPr>
            <p:nvPr/>
          </p:nvSpPr>
          <p:spPr bwMode="auto">
            <a:xfrm>
              <a:off x="5066" y="3017"/>
              <a:ext cx="25" cy="85"/>
            </a:xfrm>
            <a:custGeom>
              <a:avLst/>
              <a:gdLst>
                <a:gd name="T0" fmla="*/ 1 w 51"/>
                <a:gd name="T1" fmla="*/ 0 h 172"/>
                <a:gd name="T2" fmla="*/ 1 w 51"/>
                <a:gd name="T3" fmla="*/ 1 h 172"/>
                <a:gd name="T4" fmla="*/ 1 w 51"/>
                <a:gd name="T5" fmla="*/ 2 h 172"/>
                <a:gd name="T6" fmla="*/ 1 w 51"/>
                <a:gd name="T7" fmla="*/ 4 h 172"/>
                <a:gd name="T8" fmla="*/ 1 w 51"/>
                <a:gd name="T9" fmla="*/ 5 h 172"/>
                <a:gd name="T10" fmla="*/ 1 w 51"/>
                <a:gd name="T11" fmla="*/ 5 h 172"/>
                <a:gd name="T12" fmla="*/ 1 w 51"/>
                <a:gd name="T13" fmla="*/ 5 h 172"/>
                <a:gd name="T14" fmla="*/ 1 w 51"/>
                <a:gd name="T15" fmla="*/ 5 h 172"/>
                <a:gd name="T16" fmla="*/ 1 w 51"/>
                <a:gd name="T17" fmla="*/ 5 h 172"/>
                <a:gd name="T18" fmla="*/ 1 w 51"/>
                <a:gd name="T19" fmla="*/ 4 h 172"/>
                <a:gd name="T20" fmla="*/ 1 w 51"/>
                <a:gd name="T21" fmla="*/ 3 h 172"/>
                <a:gd name="T22" fmla="*/ 1 w 51"/>
                <a:gd name="T23" fmla="*/ 2 h 172"/>
                <a:gd name="T24" fmla="*/ 0 w 51"/>
                <a:gd name="T25" fmla="*/ 2 h 172"/>
                <a:gd name="T26" fmla="*/ 0 w 51"/>
                <a:gd name="T27" fmla="*/ 2 h 172"/>
                <a:gd name="T28" fmla="*/ 0 w 51"/>
                <a:gd name="T29" fmla="*/ 2 h 172"/>
                <a:gd name="T30" fmla="*/ 0 w 51"/>
                <a:gd name="T31" fmla="*/ 2 h 172"/>
                <a:gd name="T32" fmla="*/ 0 w 51"/>
                <a:gd name="T33" fmla="*/ 2 h 172"/>
                <a:gd name="T34" fmla="*/ 0 w 51"/>
                <a:gd name="T35" fmla="*/ 1 h 172"/>
                <a:gd name="T36" fmla="*/ 0 w 51"/>
                <a:gd name="T37" fmla="*/ 1 h 172"/>
                <a:gd name="T38" fmla="*/ 0 w 51"/>
                <a:gd name="T39" fmla="*/ 0 h 172"/>
                <a:gd name="T40" fmla="*/ 0 w 51"/>
                <a:gd name="T41" fmla="*/ 0 h 172"/>
                <a:gd name="T42" fmla="*/ 0 w 51"/>
                <a:gd name="T43" fmla="*/ 0 h 172"/>
                <a:gd name="T44" fmla="*/ 0 w 51"/>
                <a:gd name="T45" fmla="*/ 0 h 172"/>
                <a:gd name="T46" fmla="*/ 0 w 51"/>
                <a:gd name="T47" fmla="*/ 0 h 172"/>
                <a:gd name="T48" fmla="*/ 1 w 51"/>
                <a:gd name="T49" fmla="*/ 0 h 17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51" h="172">
                  <a:moveTo>
                    <a:pt x="36" y="3"/>
                  </a:moveTo>
                  <a:lnTo>
                    <a:pt x="44" y="46"/>
                  </a:lnTo>
                  <a:lnTo>
                    <a:pt x="49" y="88"/>
                  </a:lnTo>
                  <a:lnTo>
                    <a:pt x="51" y="129"/>
                  </a:lnTo>
                  <a:lnTo>
                    <a:pt x="51" y="171"/>
                  </a:lnTo>
                  <a:lnTo>
                    <a:pt x="50" y="172"/>
                  </a:lnTo>
                  <a:lnTo>
                    <a:pt x="48" y="172"/>
                  </a:lnTo>
                  <a:lnTo>
                    <a:pt x="44" y="172"/>
                  </a:lnTo>
                  <a:lnTo>
                    <a:pt x="43" y="172"/>
                  </a:lnTo>
                  <a:lnTo>
                    <a:pt x="38" y="146"/>
                  </a:lnTo>
                  <a:lnTo>
                    <a:pt x="37" y="121"/>
                  </a:lnTo>
                  <a:lnTo>
                    <a:pt x="36" y="96"/>
                  </a:lnTo>
                  <a:lnTo>
                    <a:pt x="31" y="71"/>
                  </a:lnTo>
                  <a:lnTo>
                    <a:pt x="26" y="67"/>
                  </a:lnTo>
                  <a:lnTo>
                    <a:pt x="18" y="66"/>
                  </a:lnTo>
                  <a:lnTo>
                    <a:pt x="10" y="66"/>
                  </a:lnTo>
                  <a:lnTo>
                    <a:pt x="1" y="66"/>
                  </a:lnTo>
                  <a:lnTo>
                    <a:pt x="0" y="48"/>
                  </a:lnTo>
                  <a:lnTo>
                    <a:pt x="0" y="32"/>
                  </a:lnTo>
                  <a:lnTo>
                    <a:pt x="1" y="16"/>
                  </a:lnTo>
                  <a:lnTo>
                    <a:pt x="3" y="0"/>
                  </a:lnTo>
                  <a:lnTo>
                    <a:pt x="12" y="0"/>
                  </a:lnTo>
                  <a:lnTo>
                    <a:pt x="21" y="0"/>
                  </a:lnTo>
                  <a:lnTo>
                    <a:pt x="29" y="0"/>
                  </a:lnTo>
                  <a:lnTo>
                    <a:pt x="36" y="3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1" name="Freeform 44"/>
            <p:cNvSpPr>
              <a:spLocks/>
            </p:cNvSpPr>
            <p:nvPr/>
          </p:nvSpPr>
          <p:spPr bwMode="auto">
            <a:xfrm>
              <a:off x="4768" y="3019"/>
              <a:ext cx="290" cy="64"/>
            </a:xfrm>
            <a:custGeom>
              <a:avLst/>
              <a:gdLst>
                <a:gd name="T0" fmla="*/ 18 w 579"/>
                <a:gd name="T1" fmla="*/ 1 h 128"/>
                <a:gd name="T2" fmla="*/ 18 w 579"/>
                <a:gd name="T3" fmla="*/ 1 h 128"/>
                <a:gd name="T4" fmla="*/ 18 w 579"/>
                <a:gd name="T5" fmla="*/ 1 h 128"/>
                <a:gd name="T6" fmla="*/ 18 w 579"/>
                <a:gd name="T7" fmla="*/ 1 h 128"/>
                <a:gd name="T8" fmla="*/ 17 w 579"/>
                <a:gd name="T9" fmla="*/ 2 h 128"/>
                <a:gd name="T10" fmla="*/ 17 w 579"/>
                <a:gd name="T11" fmla="*/ 2 h 128"/>
                <a:gd name="T12" fmla="*/ 16 w 579"/>
                <a:gd name="T13" fmla="*/ 2 h 128"/>
                <a:gd name="T14" fmla="*/ 15 w 579"/>
                <a:gd name="T15" fmla="*/ 3 h 128"/>
                <a:gd name="T16" fmla="*/ 14 w 579"/>
                <a:gd name="T17" fmla="*/ 3 h 128"/>
                <a:gd name="T18" fmla="*/ 13 w 579"/>
                <a:gd name="T19" fmla="*/ 3 h 128"/>
                <a:gd name="T20" fmla="*/ 12 w 579"/>
                <a:gd name="T21" fmla="*/ 3 h 128"/>
                <a:gd name="T22" fmla="*/ 12 w 579"/>
                <a:gd name="T23" fmla="*/ 3 h 128"/>
                <a:gd name="T24" fmla="*/ 11 w 579"/>
                <a:gd name="T25" fmla="*/ 4 h 128"/>
                <a:gd name="T26" fmla="*/ 10 w 579"/>
                <a:gd name="T27" fmla="*/ 4 h 128"/>
                <a:gd name="T28" fmla="*/ 10 w 579"/>
                <a:gd name="T29" fmla="*/ 4 h 128"/>
                <a:gd name="T30" fmla="*/ 9 w 579"/>
                <a:gd name="T31" fmla="*/ 4 h 128"/>
                <a:gd name="T32" fmla="*/ 8 w 579"/>
                <a:gd name="T33" fmla="*/ 4 h 128"/>
                <a:gd name="T34" fmla="*/ 7 w 579"/>
                <a:gd name="T35" fmla="*/ 4 h 128"/>
                <a:gd name="T36" fmla="*/ 6 w 579"/>
                <a:gd name="T37" fmla="*/ 4 h 128"/>
                <a:gd name="T38" fmla="*/ 5 w 579"/>
                <a:gd name="T39" fmla="*/ 4 h 128"/>
                <a:gd name="T40" fmla="*/ 4 w 579"/>
                <a:gd name="T41" fmla="*/ 4 h 128"/>
                <a:gd name="T42" fmla="*/ 4 w 579"/>
                <a:gd name="T43" fmla="*/ 4 h 128"/>
                <a:gd name="T44" fmla="*/ 3 w 579"/>
                <a:gd name="T45" fmla="*/ 4 h 128"/>
                <a:gd name="T46" fmla="*/ 2 w 579"/>
                <a:gd name="T47" fmla="*/ 4 h 128"/>
                <a:gd name="T48" fmla="*/ 1 w 579"/>
                <a:gd name="T49" fmla="*/ 4 h 128"/>
                <a:gd name="T50" fmla="*/ 0 w 579"/>
                <a:gd name="T51" fmla="*/ 4 h 128"/>
                <a:gd name="T52" fmla="*/ 1 w 579"/>
                <a:gd name="T53" fmla="*/ 4 h 128"/>
                <a:gd name="T54" fmla="*/ 1 w 579"/>
                <a:gd name="T55" fmla="*/ 4 h 128"/>
                <a:gd name="T56" fmla="*/ 2 w 579"/>
                <a:gd name="T57" fmla="*/ 3 h 128"/>
                <a:gd name="T58" fmla="*/ 3 w 579"/>
                <a:gd name="T59" fmla="*/ 3 h 128"/>
                <a:gd name="T60" fmla="*/ 4 w 579"/>
                <a:gd name="T61" fmla="*/ 3 h 128"/>
                <a:gd name="T62" fmla="*/ 5 w 579"/>
                <a:gd name="T63" fmla="*/ 4 h 128"/>
                <a:gd name="T64" fmla="*/ 6 w 579"/>
                <a:gd name="T65" fmla="*/ 3 h 128"/>
                <a:gd name="T66" fmla="*/ 7 w 579"/>
                <a:gd name="T67" fmla="*/ 3 h 128"/>
                <a:gd name="T68" fmla="*/ 7 w 579"/>
                <a:gd name="T69" fmla="*/ 3 h 128"/>
                <a:gd name="T70" fmla="*/ 8 w 579"/>
                <a:gd name="T71" fmla="*/ 3 h 128"/>
                <a:gd name="T72" fmla="*/ 9 w 579"/>
                <a:gd name="T73" fmla="*/ 3 h 128"/>
                <a:gd name="T74" fmla="*/ 10 w 579"/>
                <a:gd name="T75" fmla="*/ 3 h 128"/>
                <a:gd name="T76" fmla="*/ 11 w 579"/>
                <a:gd name="T77" fmla="*/ 3 h 128"/>
                <a:gd name="T78" fmla="*/ 12 w 579"/>
                <a:gd name="T79" fmla="*/ 3 h 128"/>
                <a:gd name="T80" fmla="*/ 13 w 579"/>
                <a:gd name="T81" fmla="*/ 3 h 128"/>
                <a:gd name="T82" fmla="*/ 14 w 579"/>
                <a:gd name="T83" fmla="*/ 3 h 128"/>
                <a:gd name="T84" fmla="*/ 15 w 579"/>
                <a:gd name="T85" fmla="*/ 2 h 128"/>
                <a:gd name="T86" fmla="*/ 15 w 579"/>
                <a:gd name="T87" fmla="*/ 2 h 128"/>
                <a:gd name="T88" fmla="*/ 16 w 579"/>
                <a:gd name="T89" fmla="*/ 2 h 128"/>
                <a:gd name="T90" fmla="*/ 17 w 579"/>
                <a:gd name="T91" fmla="*/ 2 h 128"/>
                <a:gd name="T92" fmla="*/ 17 w 579"/>
                <a:gd name="T93" fmla="*/ 2 h 128"/>
                <a:gd name="T94" fmla="*/ 18 w 579"/>
                <a:gd name="T95" fmla="*/ 1 h 128"/>
                <a:gd name="T96" fmla="*/ 18 w 579"/>
                <a:gd name="T97" fmla="*/ 1 h 128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79" h="128">
                  <a:moveTo>
                    <a:pt x="555" y="1"/>
                  </a:moveTo>
                  <a:lnTo>
                    <a:pt x="555" y="2"/>
                  </a:lnTo>
                  <a:lnTo>
                    <a:pt x="555" y="4"/>
                  </a:lnTo>
                  <a:lnTo>
                    <a:pt x="555" y="5"/>
                  </a:lnTo>
                  <a:lnTo>
                    <a:pt x="555" y="8"/>
                  </a:lnTo>
                  <a:lnTo>
                    <a:pt x="562" y="10"/>
                  </a:lnTo>
                  <a:lnTo>
                    <a:pt x="568" y="8"/>
                  </a:lnTo>
                  <a:lnTo>
                    <a:pt x="572" y="3"/>
                  </a:lnTo>
                  <a:lnTo>
                    <a:pt x="579" y="0"/>
                  </a:lnTo>
                  <a:lnTo>
                    <a:pt x="579" y="5"/>
                  </a:lnTo>
                  <a:lnTo>
                    <a:pt x="577" y="11"/>
                  </a:lnTo>
                  <a:lnTo>
                    <a:pt x="572" y="16"/>
                  </a:lnTo>
                  <a:lnTo>
                    <a:pt x="567" y="19"/>
                  </a:lnTo>
                  <a:lnTo>
                    <a:pt x="563" y="20"/>
                  </a:lnTo>
                  <a:lnTo>
                    <a:pt x="560" y="19"/>
                  </a:lnTo>
                  <a:lnTo>
                    <a:pt x="556" y="18"/>
                  </a:lnTo>
                  <a:lnTo>
                    <a:pt x="552" y="19"/>
                  </a:lnTo>
                  <a:lnTo>
                    <a:pt x="549" y="25"/>
                  </a:lnTo>
                  <a:lnTo>
                    <a:pt x="546" y="31"/>
                  </a:lnTo>
                  <a:lnTo>
                    <a:pt x="541" y="36"/>
                  </a:lnTo>
                  <a:lnTo>
                    <a:pt x="537" y="40"/>
                  </a:lnTo>
                  <a:lnTo>
                    <a:pt x="532" y="45"/>
                  </a:lnTo>
                  <a:lnTo>
                    <a:pt x="526" y="47"/>
                  </a:lnTo>
                  <a:lnTo>
                    <a:pt x="519" y="49"/>
                  </a:lnTo>
                  <a:lnTo>
                    <a:pt x="514" y="50"/>
                  </a:lnTo>
                  <a:lnTo>
                    <a:pt x="507" y="50"/>
                  </a:lnTo>
                  <a:lnTo>
                    <a:pt x="501" y="55"/>
                  </a:lnTo>
                  <a:lnTo>
                    <a:pt x="496" y="62"/>
                  </a:lnTo>
                  <a:lnTo>
                    <a:pt x="491" y="68"/>
                  </a:lnTo>
                  <a:lnTo>
                    <a:pt x="481" y="72"/>
                  </a:lnTo>
                  <a:lnTo>
                    <a:pt x="472" y="73"/>
                  </a:lnTo>
                  <a:lnTo>
                    <a:pt x="463" y="75"/>
                  </a:lnTo>
                  <a:lnTo>
                    <a:pt x="454" y="75"/>
                  </a:lnTo>
                  <a:lnTo>
                    <a:pt x="444" y="75"/>
                  </a:lnTo>
                  <a:lnTo>
                    <a:pt x="435" y="76"/>
                  </a:lnTo>
                  <a:lnTo>
                    <a:pt x="427" y="78"/>
                  </a:lnTo>
                  <a:lnTo>
                    <a:pt x="419" y="84"/>
                  </a:lnTo>
                  <a:lnTo>
                    <a:pt x="413" y="84"/>
                  </a:lnTo>
                  <a:lnTo>
                    <a:pt x="408" y="84"/>
                  </a:lnTo>
                  <a:lnTo>
                    <a:pt x="402" y="84"/>
                  </a:lnTo>
                  <a:lnTo>
                    <a:pt x="396" y="84"/>
                  </a:lnTo>
                  <a:lnTo>
                    <a:pt x="392" y="84"/>
                  </a:lnTo>
                  <a:lnTo>
                    <a:pt x="386" y="83"/>
                  </a:lnTo>
                  <a:lnTo>
                    <a:pt x="381" y="81"/>
                  </a:lnTo>
                  <a:lnTo>
                    <a:pt x="375" y="80"/>
                  </a:lnTo>
                  <a:lnTo>
                    <a:pt x="373" y="85"/>
                  </a:lnTo>
                  <a:lnTo>
                    <a:pt x="370" y="91"/>
                  </a:lnTo>
                  <a:lnTo>
                    <a:pt x="366" y="94"/>
                  </a:lnTo>
                  <a:lnTo>
                    <a:pt x="362" y="99"/>
                  </a:lnTo>
                  <a:lnTo>
                    <a:pt x="357" y="101"/>
                  </a:lnTo>
                  <a:lnTo>
                    <a:pt x="351" y="104"/>
                  </a:lnTo>
                  <a:lnTo>
                    <a:pt x="345" y="106"/>
                  </a:lnTo>
                  <a:lnTo>
                    <a:pt x="340" y="107"/>
                  </a:lnTo>
                  <a:lnTo>
                    <a:pt x="333" y="106"/>
                  </a:lnTo>
                  <a:lnTo>
                    <a:pt x="325" y="104"/>
                  </a:lnTo>
                  <a:lnTo>
                    <a:pt x="319" y="101"/>
                  </a:lnTo>
                  <a:lnTo>
                    <a:pt x="314" y="94"/>
                  </a:lnTo>
                  <a:lnTo>
                    <a:pt x="307" y="93"/>
                  </a:lnTo>
                  <a:lnTo>
                    <a:pt x="302" y="95"/>
                  </a:lnTo>
                  <a:lnTo>
                    <a:pt x="296" y="98"/>
                  </a:lnTo>
                  <a:lnTo>
                    <a:pt x="290" y="100"/>
                  </a:lnTo>
                  <a:lnTo>
                    <a:pt x="284" y="103"/>
                  </a:lnTo>
                  <a:lnTo>
                    <a:pt x="277" y="106"/>
                  </a:lnTo>
                  <a:lnTo>
                    <a:pt x="271" y="107"/>
                  </a:lnTo>
                  <a:lnTo>
                    <a:pt x="264" y="106"/>
                  </a:lnTo>
                  <a:lnTo>
                    <a:pt x="238" y="98"/>
                  </a:lnTo>
                  <a:lnTo>
                    <a:pt x="234" y="104"/>
                  </a:lnTo>
                  <a:lnTo>
                    <a:pt x="228" y="109"/>
                  </a:lnTo>
                  <a:lnTo>
                    <a:pt x="221" y="113"/>
                  </a:lnTo>
                  <a:lnTo>
                    <a:pt x="214" y="116"/>
                  </a:lnTo>
                  <a:lnTo>
                    <a:pt x="206" y="117"/>
                  </a:lnTo>
                  <a:lnTo>
                    <a:pt x="198" y="118"/>
                  </a:lnTo>
                  <a:lnTo>
                    <a:pt x="190" y="118"/>
                  </a:lnTo>
                  <a:lnTo>
                    <a:pt x="182" y="117"/>
                  </a:lnTo>
                  <a:lnTo>
                    <a:pt x="174" y="114"/>
                  </a:lnTo>
                  <a:lnTo>
                    <a:pt x="168" y="107"/>
                  </a:lnTo>
                  <a:lnTo>
                    <a:pt x="162" y="102"/>
                  </a:lnTo>
                  <a:lnTo>
                    <a:pt x="154" y="103"/>
                  </a:lnTo>
                  <a:lnTo>
                    <a:pt x="154" y="106"/>
                  </a:lnTo>
                  <a:lnTo>
                    <a:pt x="147" y="108"/>
                  </a:lnTo>
                  <a:lnTo>
                    <a:pt x="142" y="109"/>
                  </a:lnTo>
                  <a:lnTo>
                    <a:pt x="135" y="111"/>
                  </a:lnTo>
                  <a:lnTo>
                    <a:pt x="128" y="113"/>
                  </a:lnTo>
                  <a:lnTo>
                    <a:pt x="121" y="114"/>
                  </a:lnTo>
                  <a:lnTo>
                    <a:pt x="114" y="114"/>
                  </a:lnTo>
                  <a:lnTo>
                    <a:pt x="108" y="114"/>
                  </a:lnTo>
                  <a:lnTo>
                    <a:pt x="101" y="111"/>
                  </a:lnTo>
                  <a:lnTo>
                    <a:pt x="101" y="109"/>
                  </a:lnTo>
                  <a:lnTo>
                    <a:pt x="96" y="108"/>
                  </a:lnTo>
                  <a:lnTo>
                    <a:pt x="90" y="110"/>
                  </a:lnTo>
                  <a:lnTo>
                    <a:pt x="85" y="113"/>
                  </a:lnTo>
                  <a:lnTo>
                    <a:pt x="81" y="116"/>
                  </a:lnTo>
                  <a:lnTo>
                    <a:pt x="76" y="119"/>
                  </a:lnTo>
                  <a:lnTo>
                    <a:pt x="71" y="123"/>
                  </a:lnTo>
                  <a:lnTo>
                    <a:pt x="66" y="126"/>
                  </a:lnTo>
                  <a:lnTo>
                    <a:pt x="60" y="128"/>
                  </a:lnTo>
                  <a:lnTo>
                    <a:pt x="51" y="126"/>
                  </a:lnTo>
                  <a:lnTo>
                    <a:pt x="43" y="124"/>
                  </a:lnTo>
                  <a:lnTo>
                    <a:pt x="35" y="119"/>
                  </a:lnTo>
                  <a:lnTo>
                    <a:pt x="30" y="113"/>
                  </a:lnTo>
                  <a:lnTo>
                    <a:pt x="23" y="109"/>
                  </a:lnTo>
                  <a:lnTo>
                    <a:pt x="16" y="109"/>
                  </a:lnTo>
                  <a:lnTo>
                    <a:pt x="8" y="110"/>
                  </a:lnTo>
                  <a:lnTo>
                    <a:pt x="0" y="109"/>
                  </a:lnTo>
                  <a:lnTo>
                    <a:pt x="0" y="107"/>
                  </a:lnTo>
                  <a:lnTo>
                    <a:pt x="0" y="103"/>
                  </a:lnTo>
                  <a:lnTo>
                    <a:pt x="1" y="102"/>
                  </a:lnTo>
                  <a:lnTo>
                    <a:pt x="3" y="101"/>
                  </a:lnTo>
                  <a:lnTo>
                    <a:pt x="10" y="102"/>
                  </a:lnTo>
                  <a:lnTo>
                    <a:pt x="18" y="102"/>
                  </a:lnTo>
                  <a:lnTo>
                    <a:pt x="25" y="101"/>
                  </a:lnTo>
                  <a:lnTo>
                    <a:pt x="32" y="99"/>
                  </a:lnTo>
                  <a:lnTo>
                    <a:pt x="38" y="93"/>
                  </a:lnTo>
                  <a:lnTo>
                    <a:pt x="44" y="87"/>
                  </a:lnTo>
                  <a:lnTo>
                    <a:pt x="51" y="85"/>
                  </a:lnTo>
                  <a:lnTo>
                    <a:pt x="60" y="84"/>
                  </a:lnTo>
                  <a:lnTo>
                    <a:pt x="66" y="84"/>
                  </a:lnTo>
                  <a:lnTo>
                    <a:pt x="70" y="86"/>
                  </a:lnTo>
                  <a:lnTo>
                    <a:pt x="76" y="88"/>
                  </a:lnTo>
                  <a:lnTo>
                    <a:pt x="81" y="91"/>
                  </a:lnTo>
                  <a:lnTo>
                    <a:pt x="85" y="93"/>
                  </a:lnTo>
                  <a:lnTo>
                    <a:pt x="91" y="95"/>
                  </a:lnTo>
                  <a:lnTo>
                    <a:pt x="96" y="94"/>
                  </a:lnTo>
                  <a:lnTo>
                    <a:pt x="101" y="92"/>
                  </a:lnTo>
                  <a:lnTo>
                    <a:pt x="112" y="91"/>
                  </a:lnTo>
                  <a:lnTo>
                    <a:pt x="122" y="92"/>
                  </a:lnTo>
                  <a:lnTo>
                    <a:pt x="134" y="95"/>
                  </a:lnTo>
                  <a:lnTo>
                    <a:pt x="144" y="98"/>
                  </a:lnTo>
                  <a:lnTo>
                    <a:pt x="154" y="100"/>
                  </a:lnTo>
                  <a:lnTo>
                    <a:pt x="163" y="100"/>
                  </a:lnTo>
                  <a:lnTo>
                    <a:pt x="173" y="96"/>
                  </a:lnTo>
                  <a:lnTo>
                    <a:pt x="181" y="88"/>
                  </a:lnTo>
                  <a:lnTo>
                    <a:pt x="185" y="86"/>
                  </a:lnTo>
                  <a:lnTo>
                    <a:pt x="190" y="84"/>
                  </a:lnTo>
                  <a:lnTo>
                    <a:pt x="195" y="83"/>
                  </a:lnTo>
                  <a:lnTo>
                    <a:pt x="200" y="81"/>
                  </a:lnTo>
                  <a:lnTo>
                    <a:pt x="205" y="81"/>
                  </a:lnTo>
                  <a:lnTo>
                    <a:pt x="210" y="83"/>
                  </a:lnTo>
                  <a:lnTo>
                    <a:pt x="214" y="84"/>
                  </a:lnTo>
                  <a:lnTo>
                    <a:pt x="219" y="87"/>
                  </a:lnTo>
                  <a:lnTo>
                    <a:pt x="225" y="93"/>
                  </a:lnTo>
                  <a:lnTo>
                    <a:pt x="231" y="95"/>
                  </a:lnTo>
                  <a:lnTo>
                    <a:pt x="238" y="95"/>
                  </a:lnTo>
                  <a:lnTo>
                    <a:pt x="246" y="94"/>
                  </a:lnTo>
                  <a:lnTo>
                    <a:pt x="254" y="92"/>
                  </a:lnTo>
                  <a:lnTo>
                    <a:pt x="264" y="89"/>
                  </a:lnTo>
                  <a:lnTo>
                    <a:pt x="272" y="88"/>
                  </a:lnTo>
                  <a:lnTo>
                    <a:pt x="279" y="87"/>
                  </a:lnTo>
                  <a:lnTo>
                    <a:pt x="287" y="88"/>
                  </a:lnTo>
                  <a:lnTo>
                    <a:pt x="295" y="88"/>
                  </a:lnTo>
                  <a:lnTo>
                    <a:pt x="303" y="87"/>
                  </a:lnTo>
                  <a:lnTo>
                    <a:pt x="310" y="85"/>
                  </a:lnTo>
                  <a:lnTo>
                    <a:pt x="316" y="83"/>
                  </a:lnTo>
                  <a:lnTo>
                    <a:pt x="322" y="79"/>
                  </a:lnTo>
                  <a:lnTo>
                    <a:pt x="330" y="76"/>
                  </a:lnTo>
                  <a:lnTo>
                    <a:pt x="337" y="73"/>
                  </a:lnTo>
                  <a:lnTo>
                    <a:pt x="347" y="73"/>
                  </a:lnTo>
                  <a:lnTo>
                    <a:pt x="355" y="76"/>
                  </a:lnTo>
                  <a:lnTo>
                    <a:pt x="362" y="78"/>
                  </a:lnTo>
                  <a:lnTo>
                    <a:pt x="370" y="75"/>
                  </a:lnTo>
                  <a:lnTo>
                    <a:pt x="378" y="73"/>
                  </a:lnTo>
                  <a:lnTo>
                    <a:pt x="386" y="71"/>
                  </a:lnTo>
                  <a:lnTo>
                    <a:pt x="394" y="69"/>
                  </a:lnTo>
                  <a:lnTo>
                    <a:pt x="402" y="68"/>
                  </a:lnTo>
                  <a:lnTo>
                    <a:pt x="410" y="66"/>
                  </a:lnTo>
                  <a:lnTo>
                    <a:pt x="418" y="66"/>
                  </a:lnTo>
                  <a:lnTo>
                    <a:pt x="426" y="68"/>
                  </a:lnTo>
                  <a:lnTo>
                    <a:pt x="434" y="70"/>
                  </a:lnTo>
                  <a:lnTo>
                    <a:pt x="441" y="69"/>
                  </a:lnTo>
                  <a:lnTo>
                    <a:pt x="446" y="65"/>
                  </a:lnTo>
                  <a:lnTo>
                    <a:pt x="449" y="61"/>
                  </a:lnTo>
                  <a:lnTo>
                    <a:pt x="451" y="55"/>
                  </a:lnTo>
                  <a:lnTo>
                    <a:pt x="455" y="49"/>
                  </a:lnTo>
                  <a:lnTo>
                    <a:pt x="458" y="45"/>
                  </a:lnTo>
                  <a:lnTo>
                    <a:pt x="463" y="40"/>
                  </a:lnTo>
                  <a:lnTo>
                    <a:pt x="469" y="38"/>
                  </a:lnTo>
                  <a:lnTo>
                    <a:pt x="474" y="35"/>
                  </a:lnTo>
                  <a:lnTo>
                    <a:pt x="480" y="34"/>
                  </a:lnTo>
                  <a:lnTo>
                    <a:pt x="486" y="35"/>
                  </a:lnTo>
                  <a:lnTo>
                    <a:pt x="492" y="36"/>
                  </a:lnTo>
                  <a:lnTo>
                    <a:pt x="496" y="39"/>
                  </a:lnTo>
                  <a:lnTo>
                    <a:pt x="502" y="41"/>
                  </a:lnTo>
                  <a:lnTo>
                    <a:pt x="508" y="42"/>
                  </a:lnTo>
                  <a:lnTo>
                    <a:pt x="514" y="42"/>
                  </a:lnTo>
                  <a:lnTo>
                    <a:pt x="518" y="40"/>
                  </a:lnTo>
                  <a:lnTo>
                    <a:pt x="523" y="38"/>
                  </a:lnTo>
                  <a:lnTo>
                    <a:pt x="529" y="35"/>
                  </a:lnTo>
                  <a:lnTo>
                    <a:pt x="533" y="33"/>
                  </a:lnTo>
                  <a:lnTo>
                    <a:pt x="538" y="31"/>
                  </a:lnTo>
                  <a:lnTo>
                    <a:pt x="542" y="27"/>
                  </a:lnTo>
                  <a:lnTo>
                    <a:pt x="546" y="24"/>
                  </a:lnTo>
                  <a:lnTo>
                    <a:pt x="550" y="20"/>
                  </a:lnTo>
                  <a:lnTo>
                    <a:pt x="549" y="15"/>
                  </a:lnTo>
                  <a:lnTo>
                    <a:pt x="549" y="8"/>
                  </a:lnTo>
                  <a:lnTo>
                    <a:pt x="550" y="3"/>
                  </a:lnTo>
                  <a:lnTo>
                    <a:pt x="555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2" name="Freeform 45"/>
            <p:cNvSpPr>
              <a:spLocks/>
            </p:cNvSpPr>
            <p:nvPr/>
          </p:nvSpPr>
          <p:spPr bwMode="auto">
            <a:xfrm>
              <a:off x="4753" y="3059"/>
              <a:ext cx="6" cy="39"/>
            </a:xfrm>
            <a:custGeom>
              <a:avLst/>
              <a:gdLst>
                <a:gd name="T0" fmla="*/ 0 w 13"/>
                <a:gd name="T1" fmla="*/ 1 h 78"/>
                <a:gd name="T2" fmla="*/ 0 w 13"/>
                <a:gd name="T3" fmla="*/ 1 h 78"/>
                <a:gd name="T4" fmla="*/ 0 w 13"/>
                <a:gd name="T5" fmla="*/ 2 h 78"/>
                <a:gd name="T6" fmla="*/ 0 w 13"/>
                <a:gd name="T7" fmla="*/ 2 h 78"/>
                <a:gd name="T8" fmla="*/ 0 w 13"/>
                <a:gd name="T9" fmla="*/ 3 h 78"/>
                <a:gd name="T10" fmla="*/ 0 w 13"/>
                <a:gd name="T11" fmla="*/ 3 h 78"/>
                <a:gd name="T12" fmla="*/ 0 w 13"/>
                <a:gd name="T13" fmla="*/ 3 h 78"/>
                <a:gd name="T14" fmla="*/ 0 w 13"/>
                <a:gd name="T15" fmla="*/ 3 h 78"/>
                <a:gd name="T16" fmla="*/ 0 w 13"/>
                <a:gd name="T17" fmla="*/ 3 h 78"/>
                <a:gd name="T18" fmla="*/ 0 w 13"/>
                <a:gd name="T19" fmla="*/ 2 h 78"/>
                <a:gd name="T20" fmla="*/ 0 w 13"/>
                <a:gd name="T21" fmla="*/ 2 h 78"/>
                <a:gd name="T22" fmla="*/ 0 w 13"/>
                <a:gd name="T23" fmla="*/ 1 h 78"/>
                <a:gd name="T24" fmla="*/ 0 w 13"/>
                <a:gd name="T25" fmla="*/ 0 h 78"/>
                <a:gd name="T26" fmla="*/ 0 w 13"/>
                <a:gd name="T27" fmla="*/ 0 h 78"/>
                <a:gd name="T28" fmla="*/ 0 w 13"/>
                <a:gd name="T29" fmla="*/ 1 h 78"/>
                <a:gd name="T30" fmla="*/ 0 w 13"/>
                <a:gd name="T31" fmla="*/ 1 h 78"/>
                <a:gd name="T32" fmla="*/ 0 w 13"/>
                <a:gd name="T33" fmla="*/ 1 h 7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3" h="78">
                  <a:moveTo>
                    <a:pt x="10" y="4"/>
                  </a:moveTo>
                  <a:lnTo>
                    <a:pt x="12" y="22"/>
                  </a:lnTo>
                  <a:lnTo>
                    <a:pt x="13" y="40"/>
                  </a:lnTo>
                  <a:lnTo>
                    <a:pt x="12" y="59"/>
                  </a:lnTo>
                  <a:lnTo>
                    <a:pt x="10" y="77"/>
                  </a:lnTo>
                  <a:lnTo>
                    <a:pt x="8" y="78"/>
                  </a:lnTo>
                  <a:lnTo>
                    <a:pt x="5" y="78"/>
                  </a:lnTo>
                  <a:lnTo>
                    <a:pt x="2" y="77"/>
                  </a:lnTo>
                  <a:lnTo>
                    <a:pt x="0" y="75"/>
                  </a:lnTo>
                  <a:lnTo>
                    <a:pt x="1" y="57"/>
                  </a:lnTo>
                  <a:lnTo>
                    <a:pt x="1" y="37"/>
                  </a:lnTo>
                  <a:lnTo>
                    <a:pt x="0" y="19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1"/>
                  </a:lnTo>
                  <a:lnTo>
                    <a:pt x="8" y="1"/>
                  </a:lnTo>
                  <a:lnTo>
                    <a:pt x="10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3" name="Freeform 46"/>
            <p:cNvSpPr>
              <a:spLocks/>
            </p:cNvSpPr>
            <p:nvPr/>
          </p:nvSpPr>
          <p:spPr bwMode="auto">
            <a:xfrm>
              <a:off x="4734" y="3063"/>
              <a:ext cx="14" cy="24"/>
            </a:xfrm>
            <a:custGeom>
              <a:avLst/>
              <a:gdLst>
                <a:gd name="T0" fmla="*/ 1 w 28"/>
                <a:gd name="T1" fmla="*/ 0 h 49"/>
                <a:gd name="T2" fmla="*/ 1 w 28"/>
                <a:gd name="T3" fmla="*/ 0 h 49"/>
                <a:gd name="T4" fmla="*/ 1 w 28"/>
                <a:gd name="T5" fmla="*/ 0 h 49"/>
                <a:gd name="T6" fmla="*/ 1 w 28"/>
                <a:gd name="T7" fmla="*/ 0 h 49"/>
                <a:gd name="T8" fmla="*/ 1 w 28"/>
                <a:gd name="T9" fmla="*/ 0 h 49"/>
                <a:gd name="T10" fmla="*/ 1 w 28"/>
                <a:gd name="T11" fmla="*/ 0 h 49"/>
                <a:gd name="T12" fmla="*/ 1 w 28"/>
                <a:gd name="T13" fmla="*/ 0 h 49"/>
                <a:gd name="T14" fmla="*/ 1 w 28"/>
                <a:gd name="T15" fmla="*/ 1 h 49"/>
                <a:gd name="T16" fmla="*/ 1 w 28"/>
                <a:gd name="T17" fmla="*/ 1 h 49"/>
                <a:gd name="T18" fmla="*/ 1 w 28"/>
                <a:gd name="T19" fmla="*/ 1 h 49"/>
                <a:gd name="T20" fmla="*/ 1 w 28"/>
                <a:gd name="T21" fmla="*/ 1 h 49"/>
                <a:gd name="T22" fmla="*/ 1 w 28"/>
                <a:gd name="T23" fmla="*/ 1 h 49"/>
                <a:gd name="T24" fmla="*/ 1 w 28"/>
                <a:gd name="T25" fmla="*/ 1 h 49"/>
                <a:gd name="T26" fmla="*/ 1 w 28"/>
                <a:gd name="T27" fmla="*/ 1 h 49"/>
                <a:gd name="T28" fmla="*/ 1 w 28"/>
                <a:gd name="T29" fmla="*/ 1 h 49"/>
                <a:gd name="T30" fmla="*/ 1 w 28"/>
                <a:gd name="T31" fmla="*/ 1 h 49"/>
                <a:gd name="T32" fmla="*/ 1 w 28"/>
                <a:gd name="T33" fmla="*/ 1 h 49"/>
                <a:gd name="T34" fmla="*/ 1 w 28"/>
                <a:gd name="T35" fmla="*/ 1 h 49"/>
                <a:gd name="T36" fmla="*/ 1 w 28"/>
                <a:gd name="T37" fmla="*/ 1 h 49"/>
                <a:gd name="T38" fmla="*/ 1 w 28"/>
                <a:gd name="T39" fmla="*/ 1 h 49"/>
                <a:gd name="T40" fmla="*/ 1 w 28"/>
                <a:gd name="T41" fmla="*/ 1 h 49"/>
                <a:gd name="T42" fmla="*/ 0 w 28"/>
                <a:gd name="T43" fmla="*/ 0 h 49"/>
                <a:gd name="T44" fmla="*/ 0 w 28"/>
                <a:gd name="T45" fmla="*/ 0 h 49"/>
                <a:gd name="T46" fmla="*/ 1 w 28"/>
                <a:gd name="T47" fmla="*/ 0 h 49"/>
                <a:gd name="T48" fmla="*/ 1 w 28"/>
                <a:gd name="T49" fmla="*/ 0 h 49"/>
                <a:gd name="T50" fmla="*/ 1 w 28"/>
                <a:gd name="T51" fmla="*/ 0 h 49"/>
                <a:gd name="T52" fmla="*/ 1 w 28"/>
                <a:gd name="T53" fmla="*/ 0 h 49"/>
                <a:gd name="T54" fmla="*/ 1 w 28"/>
                <a:gd name="T55" fmla="*/ 0 h 49"/>
                <a:gd name="T56" fmla="*/ 1 w 28"/>
                <a:gd name="T57" fmla="*/ 0 h 49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8" h="49">
                  <a:moveTo>
                    <a:pt x="24" y="6"/>
                  </a:moveTo>
                  <a:lnTo>
                    <a:pt x="22" y="11"/>
                  </a:lnTo>
                  <a:lnTo>
                    <a:pt x="16" y="12"/>
                  </a:lnTo>
                  <a:lnTo>
                    <a:pt x="12" y="13"/>
                  </a:lnTo>
                  <a:lnTo>
                    <a:pt x="10" y="19"/>
                  </a:lnTo>
                  <a:lnTo>
                    <a:pt x="9" y="23"/>
                  </a:lnTo>
                  <a:lnTo>
                    <a:pt x="10" y="28"/>
                  </a:lnTo>
                  <a:lnTo>
                    <a:pt x="13" y="33"/>
                  </a:lnTo>
                  <a:lnTo>
                    <a:pt x="16" y="36"/>
                  </a:lnTo>
                  <a:lnTo>
                    <a:pt x="20" y="34"/>
                  </a:lnTo>
                  <a:lnTo>
                    <a:pt x="23" y="34"/>
                  </a:lnTo>
                  <a:lnTo>
                    <a:pt x="25" y="36"/>
                  </a:lnTo>
                  <a:lnTo>
                    <a:pt x="28" y="38"/>
                  </a:lnTo>
                  <a:lnTo>
                    <a:pt x="26" y="42"/>
                  </a:lnTo>
                  <a:lnTo>
                    <a:pt x="24" y="44"/>
                  </a:lnTo>
                  <a:lnTo>
                    <a:pt x="22" y="46"/>
                  </a:lnTo>
                  <a:lnTo>
                    <a:pt x="18" y="49"/>
                  </a:lnTo>
                  <a:lnTo>
                    <a:pt x="14" y="48"/>
                  </a:lnTo>
                  <a:lnTo>
                    <a:pt x="9" y="45"/>
                  </a:lnTo>
                  <a:lnTo>
                    <a:pt x="6" y="41"/>
                  </a:lnTo>
                  <a:lnTo>
                    <a:pt x="2" y="37"/>
                  </a:lnTo>
                  <a:lnTo>
                    <a:pt x="0" y="28"/>
                  </a:lnTo>
                  <a:lnTo>
                    <a:pt x="0" y="18"/>
                  </a:lnTo>
                  <a:lnTo>
                    <a:pt x="1" y="8"/>
                  </a:lnTo>
                  <a:lnTo>
                    <a:pt x="7" y="1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"/>
                  </a:lnTo>
                  <a:lnTo>
                    <a:pt x="24" y="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4" name="Freeform 47"/>
            <p:cNvSpPr>
              <a:spLocks/>
            </p:cNvSpPr>
            <p:nvPr/>
          </p:nvSpPr>
          <p:spPr bwMode="auto">
            <a:xfrm>
              <a:off x="5055" y="3031"/>
              <a:ext cx="6" cy="86"/>
            </a:xfrm>
            <a:custGeom>
              <a:avLst/>
              <a:gdLst>
                <a:gd name="T0" fmla="*/ 1 w 11"/>
                <a:gd name="T1" fmla="*/ 2 h 172"/>
                <a:gd name="T2" fmla="*/ 1 w 11"/>
                <a:gd name="T3" fmla="*/ 5 h 172"/>
                <a:gd name="T4" fmla="*/ 1 w 11"/>
                <a:gd name="T5" fmla="*/ 6 h 172"/>
                <a:gd name="T6" fmla="*/ 1 w 11"/>
                <a:gd name="T7" fmla="*/ 6 h 172"/>
                <a:gd name="T8" fmla="*/ 1 w 11"/>
                <a:gd name="T9" fmla="*/ 6 h 172"/>
                <a:gd name="T10" fmla="*/ 1 w 11"/>
                <a:gd name="T11" fmla="*/ 6 h 172"/>
                <a:gd name="T12" fmla="*/ 0 w 11"/>
                <a:gd name="T13" fmla="*/ 1 h 172"/>
                <a:gd name="T14" fmla="*/ 1 w 11"/>
                <a:gd name="T15" fmla="*/ 1 h 172"/>
                <a:gd name="T16" fmla="*/ 1 w 11"/>
                <a:gd name="T17" fmla="*/ 1 h 172"/>
                <a:gd name="T18" fmla="*/ 1 w 11"/>
                <a:gd name="T19" fmla="*/ 0 h 172"/>
                <a:gd name="T20" fmla="*/ 1 w 11"/>
                <a:gd name="T21" fmla="*/ 0 h 172"/>
                <a:gd name="T22" fmla="*/ 1 w 11"/>
                <a:gd name="T23" fmla="*/ 2 h 1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1" h="172">
                  <a:moveTo>
                    <a:pt x="11" y="47"/>
                  </a:moveTo>
                  <a:lnTo>
                    <a:pt x="10" y="158"/>
                  </a:lnTo>
                  <a:lnTo>
                    <a:pt x="9" y="161"/>
                  </a:lnTo>
                  <a:lnTo>
                    <a:pt x="8" y="165"/>
                  </a:lnTo>
                  <a:lnTo>
                    <a:pt x="5" y="168"/>
                  </a:lnTo>
                  <a:lnTo>
                    <a:pt x="3" y="172"/>
                  </a:lnTo>
                  <a:lnTo>
                    <a:pt x="0" y="5"/>
                  </a:lnTo>
                  <a:lnTo>
                    <a:pt x="2" y="3"/>
                  </a:lnTo>
                  <a:lnTo>
                    <a:pt x="3" y="2"/>
                  </a:lnTo>
                  <a:lnTo>
                    <a:pt x="5" y="0"/>
                  </a:lnTo>
                  <a:lnTo>
                    <a:pt x="8" y="0"/>
                  </a:lnTo>
                  <a:lnTo>
                    <a:pt x="11" y="47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5" name="Freeform 48"/>
            <p:cNvSpPr>
              <a:spLocks/>
            </p:cNvSpPr>
            <p:nvPr/>
          </p:nvSpPr>
          <p:spPr bwMode="auto">
            <a:xfrm>
              <a:off x="4998" y="3040"/>
              <a:ext cx="14" cy="13"/>
            </a:xfrm>
            <a:custGeom>
              <a:avLst/>
              <a:gdLst>
                <a:gd name="T0" fmla="*/ 1 w 27"/>
                <a:gd name="T1" fmla="*/ 0 h 28"/>
                <a:gd name="T2" fmla="*/ 1 w 27"/>
                <a:gd name="T3" fmla="*/ 0 h 28"/>
                <a:gd name="T4" fmla="*/ 1 w 27"/>
                <a:gd name="T5" fmla="*/ 0 h 28"/>
                <a:gd name="T6" fmla="*/ 1 w 27"/>
                <a:gd name="T7" fmla="*/ 0 h 28"/>
                <a:gd name="T8" fmla="*/ 1 w 27"/>
                <a:gd name="T9" fmla="*/ 0 h 28"/>
                <a:gd name="T10" fmla="*/ 1 w 27"/>
                <a:gd name="T11" fmla="*/ 0 h 28"/>
                <a:gd name="T12" fmla="*/ 1 w 27"/>
                <a:gd name="T13" fmla="*/ 0 h 28"/>
                <a:gd name="T14" fmla="*/ 1 w 27"/>
                <a:gd name="T15" fmla="*/ 0 h 28"/>
                <a:gd name="T16" fmla="*/ 1 w 27"/>
                <a:gd name="T17" fmla="*/ 0 h 28"/>
                <a:gd name="T18" fmla="*/ 1 w 27"/>
                <a:gd name="T19" fmla="*/ 0 h 28"/>
                <a:gd name="T20" fmla="*/ 0 w 27"/>
                <a:gd name="T21" fmla="*/ 0 h 28"/>
                <a:gd name="T22" fmla="*/ 1 w 27"/>
                <a:gd name="T23" fmla="*/ 0 h 28"/>
                <a:gd name="T24" fmla="*/ 1 w 27"/>
                <a:gd name="T25" fmla="*/ 0 h 28"/>
                <a:gd name="T26" fmla="*/ 1 w 27"/>
                <a:gd name="T27" fmla="*/ 0 h 28"/>
                <a:gd name="T28" fmla="*/ 1 w 27"/>
                <a:gd name="T29" fmla="*/ 0 h 28"/>
                <a:gd name="T30" fmla="*/ 1 w 27"/>
                <a:gd name="T31" fmla="*/ 0 h 28"/>
                <a:gd name="T32" fmla="*/ 1 w 27"/>
                <a:gd name="T33" fmla="*/ 0 h 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7" h="28">
                  <a:moveTo>
                    <a:pt x="27" y="9"/>
                  </a:moveTo>
                  <a:lnTo>
                    <a:pt x="27" y="15"/>
                  </a:lnTo>
                  <a:lnTo>
                    <a:pt x="25" y="20"/>
                  </a:lnTo>
                  <a:lnTo>
                    <a:pt x="20" y="23"/>
                  </a:lnTo>
                  <a:lnTo>
                    <a:pt x="16" y="25"/>
                  </a:lnTo>
                  <a:lnTo>
                    <a:pt x="12" y="25"/>
                  </a:lnTo>
                  <a:lnTo>
                    <a:pt x="11" y="27"/>
                  </a:lnTo>
                  <a:lnTo>
                    <a:pt x="9" y="28"/>
                  </a:lnTo>
                  <a:lnTo>
                    <a:pt x="5" y="28"/>
                  </a:lnTo>
                  <a:lnTo>
                    <a:pt x="2" y="23"/>
                  </a:lnTo>
                  <a:lnTo>
                    <a:pt x="0" y="19"/>
                  </a:lnTo>
                  <a:lnTo>
                    <a:pt x="1" y="13"/>
                  </a:lnTo>
                  <a:lnTo>
                    <a:pt x="3" y="8"/>
                  </a:lnTo>
                  <a:lnTo>
                    <a:pt x="9" y="2"/>
                  </a:lnTo>
                  <a:lnTo>
                    <a:pt x="16" y="0"/>
                  </a:lnTo>
                  <a:lnTo>
                    <a:pt x="23" y="2"/>
                  </a:lnTo>
                  <a:lnTo>
                    <a:pt x="27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6" name="Freeform 49"/>
            <p:cNvSpPr>
              <a:spLocks/>
            </p:cNvSpPr>
            <p:nvPr/>
          </p:nvSpPr>
          <p:spPr bwMode="auto">
            <a:xfrm>
              <a:off x="4788" y="3065"/>
              <a:ext cx="16" cy="11"/>
            </a:xfrm>
            <a:custGeom>
              <a:avLst/>
              <a:gdLst>
                <a:gd name="T0" fmla="*/ 0 w 33"/>
                <a:gd name="T1" fmla="*/ 0 h 23"/>
                <a:gd name="T2" fmla="*/ 1 w 33"/>
                <a:gd name="T3" fmla="*/ 0 h 23"/>
                <a:gd name="T4" fmla="*/ 0 w 33"/>
                <a:gd name="T5" fmla="*/ 0 h 23"/>
                <a:gd name="T6" fmla="*/ 0 w 33"/>
                <a:gd name="T7" fmla="*/ 0 h 23"/>
                <a:gd name="T8" fmla="*/ 0 w 33"/>
                <a:gd name="T9" fmla="*/ 0 h 23"/>
                <a:gd name="T10" fmla="*/ 0 w 33"/>
                <a:gd name="T11" fmla="*/ 0 h 23"/>
                <a:gd name="T12" fmla="*/ 0 w 33"/>
                <a:gd name="T13" fmla="*/ 0 h 23"/>
                <a:gd name="T14" fmla="*/ 0 w 33"/>
                <a:gd name="T15" fmla="*/ 0 h 23"/>
                <a:gd name="T16" fmla="*/ 0 w 33"/>
                <a:gd name="T17" fmla="*/ 0 h 23"/>
                <a:gd name="T18" fmla="*/ 0 w 33"/>
                <a:gd name="T19" fmla="*/ 0 h 23"/>
                <a:gd name="T20" fmla="*/ 0 w 33"/>
                <a:gd name="T21" fmla="*/ 0 h 23"/>
                <a:gd name="T22" fmla="*/ 0 w 33"/>
                <a:gd name="T23" fmla="*/ 0 h 23"/>
                <a:gd name="T24" fmla="*/ 0 w 33"/>
                <a:gd name="T25" fmla="*/ 0 h 23"/>
                <a:gd name="T26" fmla="*/ 0 w 33"/>
                <a:gd name="T27" fmla="*/ 0 h 23"/>
                <a:gd name="T28" fmla="*/ 0 w 33"/>
                <a:gd name="T29" fmla="*/ 0 h 23"/>
                <a:gd name="T30" fmla="*/ 0 w 33"/>
                <a:gd name="T31" fmla="*/ 0 h 23"/>
                <a:gd name="T32" fmla="*/ 0 w 33"/>
                <a:gd name="T33" fmla="*/ 0 h 23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3" h="23">
                  <a:moveTo>
                    <a:pt x="31" y="8"/>
                  </a:moveTo>
                  <a:lnTo>
                    <a:pt x="33" y="11"/>
                  </a:lnTo>
                  <a:lnTo>
                    <a:pt x="31" y="15"/>
                  </a:lnTo>
                  <a:lnTo>
                    <a:pt x="29" y="17"/>
                  </a:lnTo>
                  <a:lnTo>
                    <a:pt x="26" y="19"/>
                  </a:lnTo>
                  <a:lnTo>
                    <a:pt x="19" y="22"/>
                  </a:lnTo>
                  <a:lnTo>
                    <a:pt x="12" y="23"/>
                  </a:lnTo>
                  <a:lnTo>
                    <a:pt x="6" y="22"/>
                  </a:lnTo>
                  <a:lnTo>
                    <a:pt x="0" y="16"/>
                  </a:lnTo>
                  <a:lnTo>
                    <a:pt x="1" y="11"/>
                  </a:lnTo>
                  <a:lnTo>
                    <a:pt x="3" y="7"/>
                  </a:lnTo>
                  <a:lnTo>
                    <a:pt x="5" y="3"/>
                  </a:lnTo>
                  <a:lnTo>
                    <a:pt x="9" y="1"/>
                  </a:lnTo>
                  <a:lnTo>
                    <a:pt x="15" y="0"/>
                  </a:lnTo>
                  <a:lnTo>
                    <a:pt x="22" y="1"/>
                  </a:lnTo>
                  <a:lnTo>
                    <a:pt x="27" y="3"/>
                  </a:lnTo>
                  <a:lnTo>
                    <a:pt x="31" y="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7" name="Freeform 50"/>
            <p:cNvSpPr>
              <a:spLocks/>
            </p:cNvSpPr>
            <p:nvPr/>
          </p:nvSpPr>
          <p:spPr bwMode="auto">
            <a:xfrm>
              <a:off x="4859" y="3063"/>
              <a:ext cx="17" cy="13"/>
            </a:xfrm>
            <a:custGeom>
              <a:avLst/>
              <a:gdLst>
                <a:gd name="T0" fmla="*/ 2 w 33"/>
                <a:gd name="T1" fmla="*/ 0 h 27"/>
                <a:gd name="T2" fmla="*/ 1 w 33"/>
                <a:gd name="T3" fmla="*/ 0 h 27"/>
                <a:gd name="T4" fmla="*/ 1 w 33"/>
                <a:gd name="T5" fmla="*/ 0 h 27"/>
                <a:gd name="T6" fmla="*/ 1 w 33"/>
                <a:gd name="T7" fmla="*/ 0 h 27"/>
                <a:gd name="T8" fmla="*/ 1 w 33"/>
                <a:gd name="T9" fmla="*/ 0 h 27"/>
                <a:gd name="T10" fmla="*/ 1 w 33"/>
                <a:gd name="T11" fmla="*/ 0 h 27"/>
                <a:gd name="T12" fmla="*/ 1 w 33"/>
                <a:gd name="T13" fmla="*/ 0 h 27"/>
                <a:gd name="T14" fmla="*/ 1 w 33"/>
                <a:gd name="T15" fmla="*/ 0 h 27"/>
                <a:gd name="T16" fmla="*/ 1 w 33"/>
                <a:gd name="T17" fmla="*/ 0 h 27"/>
                <a:gd name="T18" fmla="*/ 0 w 33"/>
                <a:gd name="T19" fmla="*/ 0 h 27"/>
                <a:gd name="T20" fmla="*/ 1 w 33"/>
                <a:gd name="T21" fmla="*/ 0 h 27"/>
                <a:gd name="T22" fmla="*/ 1 w 33"/>
                <a:gd name="T23" fmla="*/ 0 h 27"/>
                <a:gd name="T24" fmla="*/ 1 w 33"/>
                <a:gd name="T25" fmla="*/ 0 h 27"/>
                <a:gd name="T26" fmla="*/ 1 w 33"/>
                <a:gd name="T27" fmla="*/ 0 h 27"/>
                <a:gd name="T28" fmla="*/ 1 w 33"/>
                <a:gd name="T29" fmla="*/ 0 h 27"/>
                <a:gd name="T30" fmla="*/ 1 w 33"/>
                <a:gd name="T31" fmla="*/ 0 h 27"/>
                <a:gd name="T32" fmla="*/ 2 w 33"/>
                <a:gd name="T33" fmla="*/ 0 h 27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3" h="27">
                  <a:moveTo>
                    <a:pt x="33" y="9"/>
                  </a:moveTo>
                  <a:lnTo>
                    <a:pt x="32" y="15"/>
                  </a:lnTo>
                  <a:lnTo>
                    <a:pt x="29" y="20"/>
                  </a:lnTo>
                  <a:lnTo>
                    <a:pt x="24" y="23"/>
                  </a:lnTo>
                  <a:lnTo>
                    <a:pt x="19" y="26"/>
                  </a:lnTo>
                  <a:lnTo>
                    <a:pt x="14" y="27"/>
                  </a:lnTo>
                  <a:lnTo>
                    <a:pt x="9" y="26"/>
                  </a:lnTo>
                  <a:lnTo>
                    <a:pt x="6" y="23"/>
                  </a:lnTo>
                  <a:lnTo>
                    <a:pt x="2" y="20"/>
                  </a:lnTo>
                  <a:lnTo>
                    <a:pt x="0" y="15"/>
                  </a:lnTo>
                  <a:lnTo>
                    <a:pt x="1" y="9"/>
                  </a:lnTo>
                  <a:lnTo>
                    <a:pt x="3" y="5"/>
                  </a:lnTo>
                  <a:lnTo>
                    <a:pt x="7" y="1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8" name="Freeform 51"/>
            <p:cNvSpPr>
              <a:spLocks/>
            </p:cNvSpPr>
            <p:nvPr/>
          </p:nvSpPr>
          <p:spPr bwMode="auto">
            <a:xfrm>
              <a:off x="4931" y="3057"/>
              <a:ext cx="13" cy="12"/>
            </a:xfrm>
            <a:custGeom>
              <a:avLst/>
              <a:gdLst>
                <a:gd name="T0" fmla="*/ 1 w 26"/>
                <a:gd name="T1" fmla="*/ 1 h 23"/>
                <a:gd name="T2" fmla="*/ 1 w 26"/>
                <a:gd name="T3" fmla="*/ 1 h 23"/>
                <a:gd name="T4" fmla="*/ 1 w 26"/>
                <a:gd name="T5" fmla="*/ 1 h 23"/>
                <a:gd name="T6" fmla="*/ 1 w 26"/>
                <a:gd name="T7" fmla="*/ 1 h 23"/>
                <a:gd name="T8" fmla="*/ 1 w 26"/>
                <a:gd name="T9" fmla="*/ 1 h 23"/>
                <a:gd name="T10" fmla="*/ 1 w 26"/>
                <a:gd name="T11" fmla="*/ 1 h 23"/>
                <a:gd name="T12" fmla="*/ 1 w 26"/>
                <a:gd name="T13" fmla="*/ 1 h 23"/>
                <a:gd name="T14" fmla="*/ 1 w 26"/>
                <a:gd name="T15" fmla="*/ 1 h 23"/>
                <a:gd name="T16" fmla="*/ 0 w 26"/>
                <a:gd name="T17" fmla="*/ 1 h 23"/>
                <a:gd name="T18" fmla="*/ 1 w 26"/>
                <a:gd name="T19" fmla="*/ 1 h 23"/>
                <a:gd name="T20" fmla="*/ 1 w 26"/>
                <a:gd name="T21" fmla="*/ 0 h 23"/>
                <a:gd name="T22" fmla="*/ 1 w 26"/>
                <a:gd name="T23" fmla="*/ 1 h 23"/>
                <a:gd name="T24" fmla="*/ 1 w 26"/>
                <a:gd name="T25" fmla="*/ 1 h 2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6" h="23">
                  <a:moveTo>
                    <a:pt x="25" y="9"/>
                  </a:moveTo>
                  <a:lnTo>
                    <a:pt x="26" y="14"/>
                  </a:lnTo>
                  <a:lnTo>
                    <a:pt x="24" y="17"/>
                  </a:lnTo>
                  <a:lnTo>
                    <a:pt x="21" y="19"/>
                  </a:lnTo>
                  <a:lnTo>
                    <a:pt x="17" y="22"/>
                  </a:lnTo>
                  <a:lnTo>
                    <a:pt x="11" y="23"/>
                  </a:lnTo>
                  <a:lnTo>
                    <a:pt x="7" y="22"/>
                  </a:lnTo>
                  <a:lnTo>
                    <a:pt x="2" y="19"/>
                  </a:lnTo>
                  <a:lnTo>
                    <a:pt x="0" y="15"/>
                  </a:lnTo>
                  <a:lnTo>
                    <a:pt x="1" y="4"/>
                  </a:lnTo>
                  <a:lnTo>
                    <a:pt x="9" y="0"/>
                  </a:lnTo>
                  <a:lnTo>
                    <a:pt x="19" y="2"/>
                  </a:lnTo>
                  <a:lnTo>
                    <a:pt x="25" y="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89" name="Freeform 52"/>
            <p:cNvSpPr>
              <a:spLocks/>
            </p:cNvSpPr>
            <p:nvPr/>
          </p:nvSpPr>
          <p:spPr bwMode="auto">
            <a:xfrm>
              <a:off x="5072" y="3059"/>
              <a:ext cx="6" cy="26"/>
            </a:xfrm>
            <a:custGeom>
              <a:avLst/>
              <a:gdLst>
                <a:gd name="T0" fmla="*/ 1 w 12"/>
                <a:gd name="T1" fmla="*/ 1 h 53"/>
                <a:gd name="T2" fmla="*/ 1 w 12"/>
                <a:gd name="T3" fmla="*/ 1 h 53"/>
                <a:gd name="T4" fmla="*/ 1 w 12"/>
                <a:gd name="T5" fmla="*/ 1 h 53"/>
                <a:gd name="T6" fmla="*/ 1 w 12"/>
                <a:gd name="T7" fmla="*/ 1 h 53"/>
                <a:gd name="T8" fmla="*/ 1 w 12"/>
                <a:gd name="T9" fmla="*/ 1 h 53"/>
                <a:gd name="T10" fmla="*/ 0 w 12"/>
                <a:gd name="T11" fmla="*/ 0 h 53"/>
                <a:gd name="T12" fmla="*/ 0 w 12"/>
                <a:gd name="T13" fmla="*/ 0 h 53"/>
                <a:gd name="T14" fmla="*/ 1 w 12"/>
                <a:gd name="T15" fmla="*/ 0 h 53"/>
                <a:gd name="T16" fmla="*/ 1 w 12"/>
                <a:gd name="T17" fmla="*/ 0 h 53"/>
                <a:gd name="T18" fmla="*/ 1 w 12"/>
                <a:gd name="T19" fmla="*/ 0 h 53"/>
                <a:gd name="T20" fmla="*/ 1 w 12"/>
                <a:gd name="T21" fmla="*/ 0 h 53"/>
                <a:gd name="T22" fmla="*/ 1 w 12"/>
                <a:gd name="T23" fmla="*/ 0 h 53"/>
                <a:gd name="T24" fmla="*/ 1 w 12"/>
                <a:gd name="T25" fmla="*/ 1 h 53"/>
                <a:gd name="T26" fmla="*/ 1 w 12"/>
                <a:gd name="T27" fmla="*/ 1 h 5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2" h="53">
                  <a:moveTo>
                    <a:pt x="12" y="53"/>
                  </a:moveTo>
                  <a:lnTo>
                    <a:pt x="9" y="50"/>
                  </a:lnTo>
                  <a:lnTo>
                    <a:pt x="7" y="47"/>
                  </a:lnTo>
                  <a:lnTo>
                    <a:pt x="3" y="45"/>
                  </a:lnTo>
                  <a:lnTo>
                    <a:pt x="1" y="42"/>
                  </a:lnTo>
                  <a:lnTo>
                    <a:pt x="0" y="31"/>
                  </a:lnTo>
                  <a:lnTo>
                    <a:pt x="0" y="21"/>
                  </a:lnTo>
                  <a:lnTo>
                    <a:pt x="1" y="12"/>
                  </a:lnTo>
                  <a:lnTo>
                    <a:pt x="3" y="2"/>
                  </a:lnTo>
                  <a:lnTo>
                    <a:pt x="8" y="0"/>
                  </a:lnTo>
                  <a:lnTo>
                    <a:pt x="10" y="14"/>
                  </a:lnTo>
                  <a:lnTo>
                    <a:pt x="10" y="28"/>
                  </a:lnTo>
                  <a:lnTo>
                    <a:pt x="12" y="40"/>
                  </a:lnTo>
                  <a:lnTo>
                    <a:pt x="12" y="53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0" name="Freeform 53"/>
            <p:cNvSpPr>
              <a:spLocks/>
            </p:cNvSpPr>
            <p:nvPr/>
          </p:nvSpPr>
          <p:spPr bwMode="auto">
            <a:xfrm>
              <a:off x="4676" y="3109"/>
              <a:ext cx="5" cy="11"/>
            </a:xfrm>
            <a:custGeom>
              <a:avLst/>
              <a:gdLst>
                <a:gd name="T0" fmla="*/ 1 w 9"/>
                <a:gd name="T1" fmla="*/ 1 h 20"/>
                <a:gd name="T2" fmla="*/ 1 w 9"/>
                <a:gd name="T3" fmla="*/ 1 h 20"/>
                <a:gd name="T4" fmla="*/ 1 w 9"/>
                <a:gd name="T5" fmla="*/ 1 h 20"/>
                <a:gd name="T6" fmla="*/ 1 w 9"/>
                <a:gd name="T7" fmla="*/ 1 h 20"/>
                <a:gd name="T8" fmla="*/ 1 w 9"/>
                <a:gd name="T9" fmla="*/ 1 h 20"/>
                <a:gd name="T10" fmla="*/ 0 w 9"/>
                <a:gd name="T11" fmla="*/ 1 h 20"/>
                <a:gd name="T12" fmla="*/ 0 w 9"/>
                <a:gd name="T13" fmla="*/ 1 h 20"/>
                <a:gd name="T14" fmla="*/ 1 w 9"/>
                <a:gd name="T15" fmla="*/ 1 h 20"/>
                <a:gd name="T16" fmla="*/ 1 w 9"/>
                <a:gd name="T17" fmla="*/ 1 h 20"/>
                <a:gd name="T18" fmla="*/ 1 w 9"/>
                <a:gd name="T19" fmla="*/ 0 h 20"/>
                <a:gd name="T20" fmla="*/ 1 w 9"/>
                <a:gd name="T21" fmla="*/ 1 h 20"/>
                <a:gd name="T22" fmla="*/ 1 w 9"/>
                <a:gd name="T23" fmla="*/ 1 h 20"/>
                <a:gd name="T24" fmla="*/ 1 w 9"/>
                <a:gd name="T25" fmla="*/ 1 h 20"/>
                <a:gd name="T26" fmla="*/ 1 w 9"/>
                <a:gd name="T27" fmla="*/ 1 h 2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9" h="20">
                  <a:moveTo>
                    <a:pt x="9" y="19"/>
                  </a:moveTo>
                  <a:lnTo>
                    <a:pt x="8" y="20"/>
                  </a:lnTo>
                  <a:lnTo>
                    <a:pt x="6" y="20"/>
                  </a:lnTo>
                  <a:lnTo>
                    <a:pt x="2" y="17"/>
                  </a:lnTo>
                  <a:lnTo>
                    <a:pt x="1" y="12"/>
                  </a:lnTo>
                  <a:lnTo>
                    <a:pt x="0" y="8"/>
                  </a:lnTo>
                  <a:lnTo>
                    <a:pt x="0" y="5"/>
                  </a:lnTo>
                  <a:lnTo>
                    <a:pt x="1" y="3"/>
                  </a:lnTo>
                  <a:lnTo>
                    <a:pt x="2" y="2"/>
                  </a:lnTo>
                  <a:lnTo>
                    <a:pt x="4" y="0"/>
                  </a:lnTo>
                  <a:lnTo>
                    <a:pt x="8" y="3"/>
                  </a:lnTo>
                  <a:lnTo>
                    <a:pt x="9" y="8"/>
                  </a:lnTo>
                  <a:lnTo>
                    <a:pt x="9" y="15"/>
                  </a:lnTo>
                  <a:lnTo>
                    <a:pt x="9" y="1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1" name="Freeform 54"/>
            <p:cNvSpPr>
              <a:spLocks/>
            </p:cNvSpPr>
            <p:nvPr/>
          </p:nvSpPr>
          <p:spPr bwMode="auto">
            <a:xfrm>
              <a:off x="5075" y="3087"/>
              <a:ext cx="16" cy="89"/>
            </a:xfrm>
            <a:custGeom>
              <a:avLst/>
              <a:gdLst>
                <a:gd name="T0" fmla="*/ 1 w 31"/>
                <a:gd name="T1" fmla="*/ 2 h 178"/>
                <a:gd name="T2" fmla="*/ 1 w 31"/>
                <a:gd name="T3" fmla="*/ 3 h 178"/>
                <a:gd name="T4" fmla="*/ 1 w 31"/>
                <a:gd name="T5" fmla="*/ 3 h 178"/>
                <a:gd name="T6" fmla="*/ 1 w 31"/>
                <a:gd name="T7" fmla="*/ 4 h 178"/>
                <a:gd name="T8" fmla="*/ 1 w 31"/>
                <a:gd name="T9" fmla="*/ 4 h 178"/>
                <a:gd name="T10" fmla="*/ 1 w 31"/>
                <a:gd name="T11" fmla="*/ 4 h 178"/>
                <a:gd name="T12" fmla="*/ 1 w 31"/>
                <a:gd name="T13" fmla="*/ 4 h 178"/>
                <a:gd name="T14" fmla="*/ 1 w 31"/>
                <a:gd name="T15" fmla="*/ 4 h 178"/>
                <a:gd name="T16" fmla="*/ 1 w 31"/>
                <a:gd name="T17" fmla="*/ 5 h 178"/>
                <a:gd name="T18" fmla="*/ 1 w 31"/>
                <a:gd name="T19" fmla="*/ 5 h 178"/>
                <a:gd name="T20" fmla="*/ 1 w 31"/>
                <a:gd name="T21" fmla="*/ 5 h 178"/>
                <a:gd name="T22" fmla="*/ 1 w 31"/>
                <a:gd name="T23" fmla="*/ 6 h 178"/>
                <a:gd name="T24" fmla="*/ 1 w 31"/>
                <a:gd name="T25" fmla="*/ 6 h 178"/>
                <a:gd name="T26" fmla="*/ 1 w 31"/>
                <a:gd name="T27" fmla="*/ 6 h 178"/>
                <a:gd name="T28" fmla="*/ 1 w 31"/>
                <a:gd name="T29" fmla="*/ 6 h 178"/>
                <a:gd name="T30" fmla="*/ 1 w 31"/>
                <a:gd name="T31" fmla="*/ 5 h 178"/>
                <a:gd name="T32" fmla="*/ 1 w 31"/>
                <a:gd name="T33" fmla="*/ 4 h 178"/>
                <a:gd name="T34" fmla="*/ 1 w 31"/>
                <a:gd name="T35" fmla="*/ 4 h 178"/>
                <a:gd name="T36" fmla="*/ 1 w 31"/>
                <a:gd name="T37" fmla="*/ 4 h 178"/>
                <a:gd name="T38" fmla="*/ 1 w 31"/>
                <a:gd name="T39" fmla="*/ 3 h 178"/>
                <a:gd name="T40" fmla="*/ 1 w 31"/>
                <a:gd name="T41" fmla="*/ 3 h 178"/>
                <a:gd name="T42" fmla="*/ 1 w 31"/>
                <a:gd name="T43" fmla="*/ 2 h 178"/>
                <a:gd name="T44" fmla="*/ 1 w 31"/>
                <a:gd name="T45" fmla="*/ 2 h 178"/>
                <a:gd name="T46" fmla="*/ 1 w 31"/>
                <a:gd name="T47" fmla="*/ 2 h 178"/>
                <a:gd name="T48" fmla="*/ 0 w 31"/>
                <a:gd name="T49" fmla="*/ 1 h 178"/>
                <a:gd name="T50" fmla="*/ 0 w 31"/>
                <a:gd name="T51" fmla="*/ 1 h 178"/>
                <a:gd name="T52" fmla="*/ 1 w 31"/>
                <a:gd name="T53" fmla="*/ 0 h 178"/>
                <a:gd name="T54" fmla="*/ 1 w 31"/>
                <a:gd name="T55" fmla="*/ 1 h 178"/>
                <a:gd name="T56" fmla="*/ 1 w 31"/>
                <a:gd name="T57" fmla="*/ 1 h 178"/>
                <a:gd name="T58" fmla="*/ 1 w 31"/>
                <a:gd name="T59" fmla="*/ 2 h 178"/>
                <a:gd name="T60" fmla="*/ 1 w 31"/>
                <a:gd name="T61" fmla="*/ 2 h 17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31" h="178">
                  <a:moveTo>
                    <a:pt x="22" y="50"/>
                  </a:moveTo>
                  <a:lnTo>
                    <a:pt x="22" y="68"/>
                  </a:lnTo>
                  <a:lnTo>
                    <a:pt x="28" y="86"/>
                  </a:lnTo>
                  <a:lnTo>
                    <a:pt x="31" y="106"/>
                  </a:lnTo>
                  <a:lnTo>
                    <a:pt x="26" y="124"/>
                  </a:lnTo>
                  <a:lnTo>
                    <a:pt x="25" y="125"/>
                  </a:lnTo>
                  <a:lnTo>
                    <a:pt x="23" y="126"/>
                  </a:lnTo>
                  <a:lnTo>
                    <a:pt x="22" y="127"/>
                  </a:lnTo>
                  <a:lnTo>
                    <a:pt x="21" y="130"/>
                  </a:lnTo>
                  <a:lnTo>
                    <a:pt x="24" y="141"/>
                  </a:lnTo>
                  <a:lnTo>
                    <a:pt x="25" y="154"/>
                  </a:lnTo>
                  <a:lnTo>
                    <a:pt x="24" y="167"/>
                  </a:lnTo>
                  <a:lnTo>
                    <a:pt x="21" y="178"/>
                  </a:lnTo>
                  <a:lnTo>
                    <a:pt x="19" y="178"/>
                  </a:lnTo>
                  <a:lnTo>
                    <a:pt x="17" y="161"/>
                  </a:lnTo>
                  <a:lnTo>
                    <a:pt x="18" y="144"/>
                  </a:lnTo>
                  <a:lnTo>
                    <a:pt x="17" y="127"/>
                  </a:lnTo>
                  <a:lnTo>
                    <a:pt x="6" y="116"/>
                  </a:lnTo>
                  <a:lnTo>
                    <a:pt x="1" y="100"/>
                  </a:lnTo>
                  <a:lnTo>
                    <a:pt x="5" y="85"/>
                  </a:lnTo>
                  <a:lnTo>
                    <a:pt x="10" y="70"/>
                  </a:lnTo>
                  <a:lnTo>
                    <a:pt x="14" y="55"/>
                  </a:lnTo>
                  <a:lnTo>
                    <a:pt x="6" y="48"/>
                  </a:lnTo>
                  <a:lnTo>
                    <a:pt x="2" y="38"/>
                  </a:lnTo>
                  <a:lnTo>
                    <a:pt x="0" y="26"/>
                  </a:lnTo>
                  <a:lnTo>
                    <a:pt x="0" y="15"/>
                  </a:lnTo>
                  <a:lnTo>
                    <a:pt x="3" y="0"/>
                  </a:lnTo>
                  <a:lnTo>
                    <a:pt x="7" y="13"/>
                  </a:lnTo>
                  <a:lnTo>
                    <a:pt x="9" y="28"/>
                  </a:lnTo>
                  <a:lnTo>
                    <a:pt x="14" y="41"/>
                  </a:lnTo>
                  <a:lnTo>
                    <a:pt x="22" y="5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2" name="Freeform 55"/>
            <p:cNvSpPr>
              <a:spLocks/>
            </p:cNvSpPr>
            <p:nvPr/>
          </p:nvSpPr>
          <p:spPr bwMode="auto">
            <a:xfrm>
              <a:off x="5079" y="3125"/>
              <a:ext cx="10" cy="18"/>
            </a:xfrm>
            <a:custGeom>
              <a:avLst/>
              <a:gdLst>
                <a:gd name="T0" fmla="*/ 1 w 20"/>
                <a:gd name="T1" fmla="*/ 1 h 34"/>
                <a:gd name="T2" fmla="*/ 1 w 20"/>
                <a:gd name="T3" fmla="*/ 1 h 34"/>
                <a:gd name="T4" fmla="*/ 1 w 20"/>
                <a:gd name="T5" fmla="*/ 1 h 34"/>
                <a:gd name="T6" fmla="*/ 1 w 20"/>
                <a:gd name="T7" fmla="*/ 1 h 34"/>
                <a:gd name="T8" fmla="*/ 1 w 20"/>
                <a:gd name="T9" fmla="*/ 2 h 34"/>
                <a:gd name="T10" fmla="*/ 1 w 20"/>
                <a:gd name="T11" fmla="*/ 2 h 34"/>
                <a:gd name="T12" fmla="*/ 1 w 20"/>
                <a:gd name="T13" fmla="*/ 2 h 34"/>
                <a:gd name="T14" fmla="*/ 1 w 20"/>
                <a:gd name="T15" fmla="*/ 2 h 34"/>
                <a:gd name="T16" fmla="*/ 1 w 20"/>
                <a:gd name="T17" fmla="*/ 1 h 34"/>
                <a:gd name="T18" fmla="*/ 0 w 20"/>
                <a:gd name="T19" fmla="*/ 1 h 34"/>
                <a:gd name="T20" fmla="*/ 1 w 20"/>
                <a:gd name="T21" fmla="*/ 1 h 34"/>
                <a:gd name="T22" fmla="*/ 1 w 20"/>
                <a:gd name="T23" fmla="*/ 1 h 34"/>
                <a:gd name="T24" fmla="*/ 1 w 20"/>
                <a:gd name="T25" fmla="*/ 0 h 34"/>
                <a:gd name="T26" fmla="*/ 1 w 20"/>
                <a:gd name="T27" fmla="*/ 0 h 34"/>
                <a:gd name="T28" fmla="*/ 1 w 20"/>
                <a:gd name="T29" fmla="*/ 1 h 34"/>
                <a:gd name="T30" fmla="*/ 1 w 20"/>
                <a:gd name="T31" fmla="*/ 1 h 34"/>
                <a:gd name="T32" fmla="*/ 1 w 20"/>
                <a:gd name="T33" fmla="*/ 1 h 34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0" h="34">
                  <a:moveTo>
                    <a:pt x="17" y="4"/>
                  </a:moveTo>
                  <a:lnTo>
                    <a:pt x="20" y="11"/>
                  </a:lnTo>
                  <a:lnTo>
                    <a:pt x="18" y="18"/>
                  </a:lnTo>
                  <a:lnTo>
                    <a:pt x="17" y="25"/>
                  </a:lnTo>
                  <a:lnTo>
                    <a:pt x="15" y="32"/>
                  </a:lnTo>
                  <a:lnTo>
                    <a:pt x="11" y="34"/>
                  </a:lnTo>
                  <a:lnTo>
                    <a:pt x="7" y="33"/>
                  </a:lnTo>
                  <a:lnTo>
                    <a:pt x="3" y="32"/>
                  </a:lnTo>
                  <a:lnTo>
                    <a:pt x="1" y="29"/>
                  </a:lnTo>
                  <a:lnTo>
                    <a:pt x="0" y="22"/>
                  </a:lnTo>
                  <a:lnTo>
                    <a:pt x="1" y="14"/>
                  </a:lnTo>
                  <a:lnTo>
                    <a:pt x="2" y="7"/>
                  </a:lnTo>
                  <a:lnTo>
                    <a:pt x="6" y="0"/>
                  </a:lnTo>
                  <a:lnTo>
                    <a:pt x="9" y="0"/>
                  </a:lnTo>
                  <a:lnTo>
                    <a:pt x="11" y="1"/>
                  </a:lnTo>
                  <a:lnTo>
                    <a:pt x="14" y="2"/>
                  </a:lnTo>
                  <a:lnTo>
                    <a:pt x="17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3" name="Freeform 56"/>
            <p:cNvSpPr>
              <a:spLocks/>
            </p:cNvSpPr>
            <p:nvPr/>
          </p:nvSpPr>
          <p:spPr bwMode="auto">
            <a:xfrm>
              <a:off x="4692" y="3212"/>
              <a:ext cx="365" cy="149"/>
            </a:xfrm>
            <a:custGeom>
              <a:avLst/>
              <a:gdLst>
                <a:gd name="T0" fmla="*/ 7 w 730"/>
                <a:gd name="T1" fmla="*/ 2 h 297"/>
                <a:gd name="T2" fmla="*/ 8 w 730"/>
                <a:gd name="T3" fmla="*/ 2 h 297"/>
                <a:gd name="T4" fmla="*/ 10 w 730"/>
                <a:gd name="T5" fmla="*/ 2 h 297"/>
                <a:gd name="T6" fmla="*/ 11 w 730"/>
                <a:gd name="T7" fmla="*/ 2 h 297"/>
                <a:gd name="T8" fmla="*/ 12 w 730"/>
                <a:gd name="T9" fmla="*/ 2 h 297"/>
                <a:gd name="T10" fmla="*/ 13 w 730"/>
                <a:gd name="T11" fmla="*/ 2 h 297"/>
                <a:gd name="T12" fmla="*/ 14 w 730"/>
                <a:gd name="T13" fmla="*/ 2 h 297"/>
                <a:gd name="T14" fmla="*/ 14 w 730"/>
                <a:gd name="T15" fmla="*/ 2 h 297"/>
                <a:gd name="T16" fmla="*/ 15 w 730"/>
                <a:gd name="T17" fmla="*/ 2 h 297"/>
                <a:gd name="T18" fmla="*/ 16 w 730"/>
                <a:gd name="T19" fmla="*/ 2 h 297"/>
                <a:gd name="T20" fmla="*/ 17 w 730"/>
                <a:gd name="T21" fmla="*/ 2 h 297"/>
                <a:gd name="T22" fmla="*/ 18 w 730"/>
                <a:gd name="T23" fmla="*/ 2 h 297"/>
                <a:gd name="T24" fmla="*/ 19 w 730"/>
                <a:gd name="T25" fmla="*/ 1 h 297"/>
                <a:gd name="T26" fmla="*/ 20 w 730"/>
                <a:gd name="T27" fmla="*/ 1 h 297"/>
                <a:gd name="T28" fmla="*/ 21 w 730"/>
                <a:gd name="T29" fmla="*/ 1 h 297"/>
                <a:gd name="T30" fmla="*/ 22 w 730"/>
                <a:gd name="T31" fmla="*/ 1 h 297"/>
                <a:gd name="T32" fmla="*/ 23 w 730"/>
                <a:gd name="T33" fmla="*/ 7 h 297"/>
                <a:gd name="T34" fmla="*/ 22 w 730"/>
                <a:gd name="T35" fmla="*/ 7 h 297"/>
                <a:gd name="T36" fmla="*/ 22 w 730"/>
                <a:gd name="T37" fmla="*/ 7 h 297"/>
                <a:gd name="T38" fmla="*/ 21 w 730"/>
                <a:gd name="T39" fmla="*/ 8 h 297"/>
                <a:gd name="T40" fmla="*/ 20 w 730"/>
                <a:gd name="T41" fmla="*/ 8 h 297"/>
                <a:gd name="T42" fmla="*/ 19 w 730"/>
                <a:gd name="T43" fmla="*/ 8 h 297"/>
                <a:gd name="T44" fmla="*/ 18 w 730"/>
                <a:gd name="T45" fmla="*/ 8 h 297"/>
                <a:gd name="T46" fmla="*/ 16 w 730"/>
                <a:gd name="T47" fmla="*/ 8 h 297"/>
                <a:gd name="T48" fmla="*/ 15 w 730"/>
                <a:gd name="T49" fmla="*/ 9 h 297"/>
                <a:gd name="T50" fmla="*/ 14 w 730"/>
                <a:gd name="T51" fmla="*/ 9 h 297"/>
                <a:gd name="T52" fmla="*/ 14 w 730"/>
                <a:gd name="T53" fmla="*/ 9 h 297"/>
                <a:gd name="T54" fmla="*/ 15 w 730"/>
                <a:gd name="T55" fmla="*/ 9 h 297"/>
                <a:gd name="T56" fmla="*/ 16 w 730"/>
                <a:gd name="T57" fmla="*/ 9 h 297"/>
                <a:gd name="T58" fmla="*/ 18 w 730"/>
                <a:gd name="T59" fmla="*/ 9 h 297"/>
                <a:gd name="T60" fmla="*/ 19 w 730"/>
                <a:gd name="T61" fmla="*/ 9 h 297"/>
                <a:gd name="T62" fmla="*/ 20 w 730"/>
                <a:gd name="T63" fmla="*/ 8 h 297"/>
                <a:gd name="T64" fmla="*/ 21 w 730"/>
                <a:gd name="T65" fmla="*/ 8 h 297"/>
                <a:gd name="T66" fmla="*/ 21 w 730"/>
                <a:gd name="T67" fmla="*/ 8 h 297"/>
                <a:gd name="T68" fmla="*/ 22 w 730"/>
                <a:gd name="T69" fmla="*/ 8 h 297"/>
                <a:gd name="T70" fmla="*/ 23 w 730"/>
                <a:gd name="T71" fmla="*/ 7 h 297"/>
                <a:gd name="T72" fmla="*/ 23 w 730"/>
                <a:gd name="T73" fmla="*/ 8 h 297"/>
                <a:gd name="T74" fmla="*/ 23 w 730"/>
                <a:gd name="T75" fmla="*/ 8 h 297"/>
                <a:gd name="T76" fmla="*/ 18 w 730"/>
                <a:gd name="T77" fmla="*/ 9 h 297"/>
                <a:gd name="T78" fmla="*/ 14 w 730"/>
                <a:gd name="T79" fmla="*/ 10 h 297"/>
                <a:gd name="T80" fmla="*/ 11 w 730"/>
                <a:gd name="T81" fmla="*/ 10 h 297"/>
                <a:gd name="T82" fmla="*/ 8 w 730"/>
                <a:gd name="T83" fmla="*/ 10 h 297"/>
                <a:gd name="T84" fmla="*/ 5 w 730"/>
                <a:gd name="T85" fmla="*/ 9 h 297"/>
                <a:gd name="T86" fmla="*/ 3 w 730"/>
                <a:gd name="T87" fmla="*/ 9 h 297"/>
                <a:gd name="T88" fmla="*/ 2 w 730"/>
                <a:gd name="T89" fmla="*/ 8 h 297"/>
                <a:gd name="T90" fmla="*/ 1 w 730"/>
                <a:gd name="T91" fmla="*/ 8 h 297"/>
                <a:gd name="T92" fmla="*/ 1 w 730"/>
                <a:gd name="T93" fmla="*/ 8 h 297"/>
                <a:gd name="T94" fmla="*/ 0 w 730"/>
                <a:gd name="T95" fmla="*/ 8 h 297"/>
                <a:gd name="T96" fmla="*/ 1 w 730"/>
                <a:gd name="T97" fmla="*/ 7 h 297"/>
                <a:gd name="T98" fmla="*/ 2 w 730"/>
                <a:gd name="T99" fmla="*/ 8 h 297"/>
                <a:gd name="T100" fmla="*/ 4 w 730"/>
                <a:gd name="T101" fmla="*/ 8 h 297"/>
                <a:gd name="T102" fmla="*/ 5 w 730"/>
                <a:gd name="T103" fmla="*/ 8 h 297"/>
                <a:gd name="T104" fmla="*/ 5 w 730"/>
                <a:gd name="T105" fmla="*/ 8 h 297"/>
                <a:gd name="T106" fmla="*/ 1 w 730"/>
                <a:gd name="T107" fmla="*/ 1 h 297"/>
                <a:gd name="T108" fmla="*/ 1 w 730"/>
                <a:gd name="T109" fmla="*/ 1 h 297"/>
                <a:gd name="T110" fmla="*/ 2 w 730"/>
                <a:gd name="T111" fmla="*/ 1 h 297"/>
                <a:gd name="T112" fmla="*/ 2 w 730"/>
                <a:gd name="T113" fmla="*/ 1 h 297"/>
                <a:gd name="T114" fmla="*/ 3 w 730"/>
                <a:gd name="T115" fmla="*/ 1 h 297"/>
                <a:gd name="T116" fmla="*/ 4 w 730"/>
                <a:gd name="T117" fmla="*/ 1 h 297"/>
                <a:gd name="T118" fmla="*/ 5 w 730"/>
                <a:gd name="T119" fmla="*/ 1 h 297"/>
                <a:gd name="T120" fmla="*/ 6 w 730"/>
                <a:gd name="T121" fmla="*/ 2 h 297"/>
                <a:gd name="T122" fmla="*/ 7 w 730"/>
                <a:gd name="T123" fmla="*/ 2 h 2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30" h="297">
                  <a:moveTo>
                    <a:pt x="201" y="38"/>
                  </a:moveTo>
                  <a:lnTo>
                    <a:pt x="218" y="39"/>
                  </a:lnTo>
                  <a:lnTo>
                    <a:pt x="235" y="40"/>
                  </a:lnTo>
                  <a:lnTo>
                    <a:pt x="253" y="41"/>
                  </a:lnTo>
                  <a:lnTo>
                    <a:pt x="273" y="42"/>
                  </a:lnTo>
                  <a:lnTo>
                    <a:pt x="292" y="44"/>
                  </a:lnTo>
                  <a:lnTo>
                    <a:pt x="313" y="44"/>
                  </a:lnTo>
                  <a:lnTo>
                    <a:pt x="333" y="45"/>
                  </a:lnTo>
                  <a:lnTo>
                    <a:pt x="352" y="45"/>
                  </a:lnTo>
                  <a:lnTo>
                    <a:pt x="371" y="45"/>
                  </a:lnTo>
                  <a:lnTo>
                    <a:pt x="387" y="46"/>
                  </a:lnTo>
                  <a:lnTo>
                    <a:pt x="403" y="46"/>
                  </a:lnTo>
                  <a:lnTo>
                    <a:pt x="416" y="46"/>
                  </a:lnTo>
                  <a:lnTo>
                    <a:pt x="427" y="46"/>
                  </a:lnTo>
                  <a:lnTo>
                    <a:pt x="435" y="46"/>
                  </a:lnTo>
                  <a:lnTo>
                    <a:pt x="440" y="46"/>
                  </a:lnTo>
                  <a:lnTo>
                    <a:pt x="442" y="46"/>
                  </a:lnTo>
                  <a:lnTo>
                    <a:pt x="461" y="45"/>
                  </a:lnTo>
                  <a:lnTo>
                    <a:pt x="478" y="44"/>
                  </a:lnTo>
                  <a:lnTo>
                    <a:pt x="495" y="42"/>
                  </a:lnTo>
                  <a:lnTo>
                    <a:pt x="514" y="41"/>
                  </a:lnTo>
                  <a:lnTo>
                    <a:pt x="531" y="39"/>
                  </a:lnTo>
                  <a:lnTo>
                    <a:pt x="548" y="37"/>
                  </a:lnTo>
                  <a:lnTo>
                    <a:pt x="565" y="34"/>
                  </a:lnTo>
                  <a:lnTo>
                    <a:pt x="583" y="32"/>
                  </a:lnTo>
                  <a:lnTo>
                    <a:pt x="599" y="29"/>
                  </a:lnTo>
                  <a:lnTo>
                    <a:pt x="616" y="26"/>
                  </a:lnTo>
                  <a:lnTo>
                    <a:pt x="633" y="23"/>
                  </a:lnTo>
                  <a:lnTo>
                    <a:pt x="649" y="18"/>
                  </a:lnTo>
                  <a:lnTo>
                    <a:pt x="666" y="15"/>
                  </a:lnTo>
                  <a:lnTo>
                    <a:pt x="683" y="10"/>
                  </a:lnTo>
                  <a:lnTo>
                    <a:pt x="699" y="6"/>
                  </a:lnTo>
                  <a:lnTo>
                    <a:pt x="715" y="0"/>
                  </a:lnTo>
                  <a:lnTo>
                    <a:pt x="719" y="212"/>
                  </a:lnTo>
                  <a:lnTo>
                    <a:pt x="702" y="215"/>
                  </a:lnTo>
                  <a:lnTo>
                    <a:pt x="701" y="215"/>
                  </a:lnTo>
                  <a:lnTo>
                    <a:pt x="697" y="216"/>
                  </a:lnTo>
                  <a:lnTo>
                    <a:pt x="690" y="219"/>
                  </a:lnTo>
                  <a:lnTo>
                    <a:pt x="679" y="221"/>
                  </a:lnTo>
                  <a:lnTo>
                    <a:pt x="668" y="225"/>
                  </a:lnTo>
                  <a:lnTo>
                    <a:pt x="653" y="228"/>
                  </a:lnTo>
                  <a:lnTo>
                    <a:pt x="637" y="231"/>
                  </a:lnTo>
                  <a:lnTo>
                    <a:pt x="620" y="235"/>
                  </a:lnTo>
                  <a:lnTo>
                    <a:pt x="600" y="239"/>
                  </a:lnTo>
                  <a:lnTo>
                    <a:pt x="579" y="243"/>
                  </a:lnTo>
                  <a:lnTo>
                    <a:pt x="556" y="246"/>
                  </a:lnTo>
                  <a:lnTo>
                    <a:pt x="533" y="250"/>
                  </a:lnTo>
                  <a:lnTo>
                    <a:pt x="509" y="253"/>
                  </a:lnTo>
                  <a:lnTo>
                    <a:pt x="485" y="257"/>
                  </a:lnTo>
                  <a:lnTo>
                    <a:pt x="459" y="259"/>
                  </a:lnTo>
                  <a:lnTo>
                    <a:pt x="434" y="260"/>
                  </a:lnTo>
                  <a:lnTo>
                    <a:pt x="433" y="263"/>
                  </a:lnTo>
                  <a:lnTo>
                    <a:pt x="432" y="266"/>
                  </a:lnTo>
                  <a:lnTo>
                    <a:pt x="433" y="269"/>
                  </a:lnTo>
                  <a:lnTo>
                    <a:pt x="433" y="273"/>
                  </a:lnTo>
                  <a:lnTo>
                    <a:pt x="456" y="273"/>
                  </a:lnTo>
                  <a:lnTo>
                    <a:pt x="479" y="272"/>
                  </a:lnTo>
                  <a:lnTo>
                    <a:pt x="502" y="269"/>
                  </a:lnTo>
                  <a:lnTo>
                    <a:pt x="524" y="267"/>
                  </a:lnTo>
                  <a:lnTo>
                    <a:pt x="546" y="265"/>
                  </a:lnTo>
                  <a:lnTo>
                    <a:pt x="567" y="261"/>
                  </a:lnTo>
                  <a:lnTo>
                    <a:pt x="586" y="258"/>
                  </a:lnTo>
                  <a:lnTo>
                    <a:pt x="605" y="254"/>
                  </a:lnTo>
                  <a:lnTo>
                    <a:pt x="622" y="251"/>
                  </a:lnTo>
                  <a:lnTo>
                    <a:pt x="637" y="248"/>
                  </a:lnTo>
                  <a:lnTo>
                    <a:pt x="651" y="245"/>
                  </a:lnTo>
                  <a:lnTo>
                    <a:pt x="662" y="242"/>
                  </a:lnTo>
                  <a:lnTo>
                    <a:pt x="671" y="239"/>
                  </a:lnTo>
                  <a:lnTo>
                    <a:pt x="678" y="237"/>
                  </a:lnTo>
                  <a:lnTo>
                    <a:pt x="683" y="236"/>
                  </a:lnTo>
                  <a:lnTo>
                    <a:pt x="684" y="236"/>
                  </a:lnTo>
                  <a:lnTo>
                    <a:pt x="730" y="220"/>
                  </a:lnTo>
                  <a:lnTo>
                    <a:pt x="730" y="227"/>
                  </a:lnTo>
                  <a:lnTo>
                    <a:pt x="729" y="234"/>
                  </a:lnTo>
                  <a:lnTo>
                    <a:pt x="728" y="239"/>
                  </a:lnTo>
                  <a:lnTo>
                    <a:pt x="728" y="245"/>
                  </a:lnTo>
                  <a:lnTo>
                    <a:pt x="621" y="273"/>
                  </a:lnTo>
                  <a:lnTo>
                    <a:pt x="558" y="283"/>
                  </a:lnTo>
                  <a:lnTo>
                    <a:pt x="497" y="291"/>
                  </a:lnTo>
                  <a:lnTo>
                    <a:pt x="440" y="296"/>
                  </a:lnTo>
                  <a:lnTo>
                    <a:pt x="383" y="297"/>
                  </a:lnTo>
                  <a:lnTo>
                    <a:pt x="330" y="297"/>
                  </a:lnTo>
                  <a:lnTo>
                    <a:pt x="281" y="295"/>
                  </a:lnTo>
                  <a:lnTo>
                    <a:pt x="234" y="290"/>
                  </a:lnTo>
                  <a:lnTo>
                    <a:pt x="191" y="286"/>
                  </a:lnTo>
                  <a:lnTo>
                    <a:pt x="152" y="279"/>
                  </a:lnTo>
                  <a:lnTo>
                    <a:pt x="116" y="273"/>
                  </a:lnTo>
                  <a:lnTo>
                    <a:pt x="86" y="266"/>
                  </a:lnTo>
                  <a:lnTo>
                    <a:pt x="60" y="260"/>
                  </a:lnTo>
                  <a:lnTo>
                    <a:pt x="39" y="254"/>
                  </a:lnTo>
                  <a:lnTo>
                    <a:pt x="24" y="250"/>
                  </a:lnTo>
                  <a:lnTo>
                    <a:pt x="14" y="248"/>
                  </a:lnTo>
                  <a:lnTo>
                    <a:pt x="10" y="246"/>
                  </a:lnTo>
                  <a:lnTo>
                    <a:pt x="6" y="241"/>
                  </a:lnTo>
                  <a:lnTo>
                    <a:pt x="2" y="233"/>
                  </a:lnTo>
                  <a:lnTo>
                    <a:pt x="0" y="225"/>
                  </a:lnTo>
                  <a:lnTo>
                    <a:pt x="1" y="216"/>
                  </a:lnTo>
                  <a:lnTo>
                    <a:pt x="17" y="223"/>
                  </a:lnTo>
                  <a:lnTo>
                    <a:pt x="36" y="230"/>
                  </a:lnTo>
                  <a:lnTo>
                    <a:pt x="56" y="237"/>
                  </a:lnTo>
                  <a:lnTo>
                    <a:pt x="78" y="243"/>
                  </a:lnTo>
                  <a:lnTo>
                    <a:pt x="99" y="248"/>
                  </a:lnTo>
                  <a:lnTo>
                    <a:pt x="117" y="250"/>
                  </a:lnTo>
                  <a:lnTo>
                    <a:pt x="132" y="249"/>
                  </a:lnTo>
                  <a:lnTo>
                    <a:pt x="143" y="245"/>
                  </a:lnTo>
                  <a:lnTo>
                    <a:pt x="131" y="237"/>
                  </a:lnTo>
                  <a:lnTo>
                    <a:pt x="18" y="205"/>
                  </a:lnTo>
                  <a:lnTo>
                    <a:pt x="14" y="3"/>
                  </a:lnTo>
                  <a:lnTo>
                    <a:pt x="15" y="3"/>
                  </a:lnTo>
                  <a:lnTo>
                    <a:pt x="20" y="4"/>
                  </a:lnTo>
                  <a:lnTo>
                    <a:pt x="26" y="6"/>
                  </a:lnTo>
                  <a:lnTo>
                    <a:pt x="34" y="8"/>
                  </a:lnTo>
                  <a:lnTo>
                    <a:pt x="46" y="10"/>
                  </a:lnTo>
                  <a:lnTo>
                    <a:pt x="58" y="12"/>
                  </a:lnTo>
                  <a:lnTo>
                    <a:pt x="71" y="16"/>
                  </a:lnTo>
                  <a:lnTo>
                    <a:pt x="86" y="18"/>
                  </a:lnTo>
                  <a:lnTo>
                    <a:pt x="101" y="22"/>
                  </a:lnTo>
                  <a:lnTo>
                    <a:pt x="116" y="24"/>
                  </a:lnTo>
                  <a:lnTo>
                    <a:pt x="132" y="27"/>
                  </a:lnTo>
                  <a:lnTo>
                    <a:pt x="147" y="30"/>
                  </a:lnTo>
                  <a:lnTo>
                    <a:pt x="162" y="32"/>
                  </a:lnTo>
                  <a:lnTo>
                    <a:pt x="177" y="34"/>
                  </a:lnTo>
                  <a:lnTo>
                    <a:pt x="190" y="37"/>
                  </a:lnTo>
                  <a:lnTo>
                    <a:pt x="201" y="38"/>
                  </a:lnTo>
                  <a:close/>
                </a:path>
              </a:pathLst>
            </a:custGeom>
            <a:solidFill>
              <a:srgbClr val="D8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4" name="Freeform 57"/>
            <p:cNvSpPr>
              <a:spLocks/>
            </p:cNvSpPr>
            <p:nvPr/>
          </p:nvSpPr>
          <p:spPr bwMode="auto">
            <a:xfrm>
              <a:off x="4806" y="3188"/>
              <a:ext cx="251" cy="31"/>
            </a:xfrm>
            <a:custGeom>
              <a:avLst/>
              <a:gdLst>
                <a:gd name="T0" fmla="*/ 7 w 502"/>
                <a:gd name="T1" fmla="*/ 1 h 63"/>
                <a:gd name="T2" fmla="*/ 12 w 502"/>
                <a:gd name="T3" fmla="*/ 1 h 63"/>
                <a:gd name="T4" fmla="*/ 13 w 502"/>
                <a:gd name="T5" fmla="*/ 0 h 63"/>
                <a:gd name="T6" fmla="*/ 13 w 502"/>
                <a:gd name="T7" fmla="*/ 0 h 63"/>
                <a:gd name="T8" fmla="*/ 14 w 502"/>
                <a:gd name="T9" fmla="*/ 0 h 63"/>
                <a:gd name="T10" fmla="*/ 14 w 502"/>
                <a:gd name="T11" fmla="*/ 0 h 63"/>
                <a:gd name="T12" fmla="*/ 15 w 502"/>
                <a:gd name="T13" fmla="*/ 0 h 63"/>
                <a:gd name="T14" fmla="*/ 15 w 502"/>
                <a:gd name="T15" fmla="*/ 0 h 63"/>
                <a:gd name="T16" fmla="*/ 16 w 502"/>
                <a:gd name="T17" fmla="*/ 0 h 63"/>
                <a:gd name="T18" fmla="*/ 16 w 502"/>
                <a:gd name="T19" fmla="*/ 0 h 63"/>
                <a:gd name="T20" fmla="*/ 16 w 502"/>
                <a:gd name="T21" fmla="*/ 0 h 63"/>
                <a:gd name="T22" fmla="*/ 16 w 502"/>
                <a:gd name="T23" fmla="*/ 0 h 63"/>
                <a:gd name="T24" fmla="*/ 16 w 502"/>
                <a:gd name="T25" fmla="*/ 0 h 63"/>
                <a:gd name="T26" fmla="*/ 16 w 502"/>
                <a:gd name="T27" fmla="*/ 0 h 63"/>
                <a:gd name="T28" fmla="*/ 16 w 502"/>
                <a:gd name="T29" fmla="*/ 0 h 63"/>
                <a:gd name="T30" fmla="*/ 16 w 502"/>
                <a:gd name="T31" fmla="*/ 0 h 63"/>
                <a:gd name="T32" fmla="*/ 16 w 502"/>
                <a:gd name="T33" fmla="*/ 0 h 63"/>
                <a:gd name="T34" fmla="*/ 16 w 502"/>
                <a:gd name="T35" fmla="*/ 0 h 63"/>
                <a:gd name="T36" fmla="*/ 15 w 502"/>
                <a:gd name="T37" fmla="*/ 0 h 63"/>
                <a:gd name="T38" fmla="*/ 15 w 502"/>
                <a:gd name="T39" fmla="*/ 0 h 63"/>
                <a:gd name="T40" fmla="*/ 15 w 502"/>
                <a:gd name="T41" fmla="*/ 0 h 63"/>
                <a:gd name="T42" fmla="*/ 14 w 502"/>
                <a:gd name="T43" fmla="*/ 0 h 63"/>
                <a:gd name="T44" fmla="*/ 14 w 502"/>
                <a:gd name="T45" fmla="*/ 1 h 63"/>
                <a:gd name="T46" fmla="*/ 13 w 502"/>
                <a:gd name="T47" fmla="*/ 1 h 63"/>
                <a:gd name="T48" fmla="*/ 13 w 502"/>
                <a:gd name="T49" fmla="*/ 1 h 63"/>
                <a:gd name="T50" fmla="*/ 12 w 502"/>
                <a:gd name="T51" fmla="*/ 1 h 63"/>
                <a:gd name="T52" fmla="*/ 12 w 502"/>
                <a:gd name="T53" fmla="*/ 1 h 63"/>
                <a:gd name="T54" fmla="*/ 11 w 502"/>
                <a:gd name="T55" fmla="*/ 1 h 63"/>
                <a:gd name="T56" fmla="*/ 10 w 502"/>
                <a:gd name="T57" fmla="*/ 1 h 63"/>
                <a:gd name="T58" fmla="*/ 10 w 502"/>
                <a:gd name="T59" fmla="*/ 1 h 63"/>
                <a:gd name="T60" fmla="*/ 9 w 502"/>
                <a:gd name="T61" fmla="*/ 1 h 63"/>
                <a:gd name="T62" fmla="*/ 9 w 502"/>
                <a:gd name="T63" fmla="*/ 1 h 63"/>
                <a:gd name="T64" fmla="*/ 8 w 502"/>
                <a:gd name="T65" fmla="*/ 1 h 63"/>
                <a:gd name="T66" fmla="*/ 8 w 502"/>
                <a:gd name="T67" fmla="*/ 1 h 63"/>
                <a:gd name="T68" fmla="*/ 7 w 502"/>
                <a:gd name="T69" fmla="*/ 1 h 63"/>
                <a:gd name="T70" fmla="*/ 7 w 502"/>
                <a:gd name="T71" fmla="*/ 1 h 63"/>
                <a:gd name="T72" fmla="*/ 6 w 502"/>
                <a:gd name="T73" fmla="*/ 1 h 63"/>
                <a:gd name="T74" fmla="*/ 6 w 502"/>
                <a:gd name="T75" fmla="*/ 1 h 63"/>
                <a:gd name="T76" fmla="*/ 5 w 502"/>
                <a:gd name="T77" fmla="*/ 1 h 63"/>
                <a:gd name="T78" fmla="*/ 5 w 502"/>
                <a:gd name="T79" fmla="*/ 1 h 63"/>
                <a:gd name="T80" fmla="*/ 4 w 502"/>
                <a:gd name="T81" fmla="*/ 1 h 63"/>
                <a:gd name="T82" fmla="*/ 4 w 502"/>
                <a:gd name="T83" fmla="*/ 1 h 63"/>
                <a:gd name="T84" fmla="*/ 4 w 502"/>
                <a:gd name="T85" fmla="*/ 1 h 63"/>
                <a:gd name="T86" fmla="*/ 4 w 502"/>
                <a:gd name="T87" fmla="*/ 1 h 63"/>
                <a:gd name="T88" fmla="*/ 4 w 502"/>
                <a:gd name="T89" fmla="*/ 1 h 63"/>
                <a:gd name="T90" fmla="*/ 4 w 502"/>
                <a:gd name="T91" fmla="*/ 1 h 63"/>
                <a:gd name="T92" fmla="*/ 3 w 502"/>
                <a:gd name="T93" fmla="*/ 1 h 63"/>
                <a:gd name="T94" fmla="*/ 3 w 502"/>
                <a:gd name="T95" fmla="*/ 1 h 63"/>
                <a:gd name="T96" fmla="*/ 2 w 502"/>
                <a:gd name="T97" fmla="*/ 1 h 63"/>
                <a:gd name="T98" fmla="*/ 2 w 502"/>
                <a:gd name="T99" fmla="*/ 1 h 63"/>
                <a:gd name="T100" fmla="*/ 2 w 502"/>
                <a:gd name="T101" fmla="*/ 1 h 63"/>
                <a:gd name="T102" fmla="*/ 1 w 502"/>
                <a:gd name="T103" fmla="*/ 1 h 63"/>
                <a:gd name="T104" fmla="*/ 1 w 502"/>
                <a:gd name="T105" fmla="*/ 1 h 63"/>
                <a:gd name="T106" fmla="*/ 0 w 502"/>
                <a:gd name="T107" fmla="*/ 1 h 63"/>
                <a:gd name="T108" fmla="*/ 1 w 502"/>
                <a:gd name="T109" fmla="*/ 1 h 63"/>
                <a:gd name="T110" fmla="*/ 7 w 502"/>
                <a:gd name="T111" fmla="*/ 1 h 63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63">
                  <a:moveTo>
                    <a:pt x="218" y="49"/>
                  </a:moveTo>
                  <a:lnTo>
                    <a:pt x="378" y="33"/>
                  </a:lnTo>
                  <a:lnTo>
                    <a:pt x="393" y="29"/>
                  </a:lnTo>
                  <a:lnTo>
                    <a:pt x="409" y="26"/>
                  </a:lnTo>
                  <a:lnTo>
                    <a:pt x="424" y="22"/>
                  </a:lnTo>
                  <a:lnTo>
                    <a:pt x="439" y="19"/>
                  </a:lnTo>
                  <a:lnTo>
                    <a:pt x="454" y="14"/>
                  </a:lnTo>
                  <a:lnTo>
                    <a:pt x="468" y="10"/>
                  </a:lnTo>
                  <a:lnTo>
                    <a:pt x="482" y="5"/>
                  </a:lnTo>
                  <a:lnTo>
                    <a:pt x="497" y="0"/>
                  </a:lnTo>
                  <a:lnTo>
                    <a:pt x="500" y="2"/>
                  </a:lnTo>
                  <a:lnTo>
                    <a:pt x="501" y="4"/>
                  </a:lnTo>
                  <a:lnTo>
                    <a:pt x="502" y="7"/>
                  </a:lnTo>
                  <a:lnTo>
                    <a:pt x="502" y="10"/>
                  </a:lnTo>
                  <a:lnTo>
                    <a:pt x="501" y="10"/>
                  </a:lnTo>
                  <a:lnTo>
                    <a:pt x="497" y="11"/>
                  </a:lnTo>
                  <a:lnTo>
                    <a:pt x="493" y="13"/>
                  </a:lnTo>
                  <a:lnTo>
                    <a:pt x="486" y="15"/>
                  </a:lnTo>
                  <a:lnTo>
                    <a:pt x="478" y="19"/>
                  </a:lnTo>
                  <a:lnTo>
                    <a:pt x="468" y="22"/>
                  </a:lnTo>
                  <a:lnTo>
                    <a:pt x="456" y="26"/>
                  </a:lnTo>
                  <a:lnTo>
                    <a:pt x="442" y="29"/>
                  </a:lnTo>
                  <a:lnTo>
                    <a:pt x="428" y="34"/>
                  </a:lnTo>
                  <a:lnTo>
                    <a:pt x="412" y="37"/>
                  </a:lnTo>
                  <a:lnTo>
                    <a:pt x="395" y="42"/>
                  </a:lnTo>
                  <a:lnTo>
                    <a:pt x="377" y="45"/>
                  </a:lnTo>
                  <a:lnTo>
                    <a:pt x="357" y="49"/>
                  </a:lnTo>
                  <a:lnTo>
                    <a:pt x="336" y="52"/>
                  </a:lnTo>
                  <a:lnTo>
                    <a:pt x="314" y="56"/>
                  </a:lnTo>
                  <a:lnTo>
                    <a:pt x="292" y="58"/>
                  </a:lnTo>
                  <a:lnTo>
                    <a:pt x="278" y="59"/>
                  </a:lnTo>
                  <a:lnTo>
                    <a:pt x="263" y="60"/>
                  </a:lnTo>
                  <a:lnTo>
                    <a:pt x="246" y="61"/>
                  </a:lnTo>
                  <a:lnTo>
                    <a:pt x="229" y="61"/>
                  </a:lnTo>
                  <a:lnTo>
                    <a:pt x="213" y="63"/>
                  </a:lnTo>
                  <a:lnTo>
                    <a:pt x="197" y="63"/>
                  </a:lnTo>
                  <a:lnTo>
                    <a:pt x="182" y="63"/>
                  </a:lnTo>
                  <a:lnTo>
                    <a:pt x="167" y="63"/>
                  </a:lnTo>
                  <a:lnTo>
                    <a:pt x="153" y="63"/>
                  </a:lnTo>
                  <a:lnTo>
                    <a:pt x="139" y="63"/>
                  </a:lnTo>
                  <a:lnTo>
                    <a:pt x="128" y="63"/>
                  </a:lnTo>
                  <a:lnTo>
                    <a:pt x="119" y="63"/>
                  </a:lnTo>
                  <a:lnTo>
                    <a:pt x="111" y="61"/>
                  </a:lnTo>
                  <a:lnTo>
                    <a:pt x="104" y="61"/>
                  </a:lnTo>
                  <a:lnTo>
                    <a:pt x="100" y="61"/>
                  </a:lnTo>
                  <a:lnTo>
                    <a:pt x="99" y="61"/>
                  </a:lnTo>
                  <a:lnTo>
                    <a:pt x="86" y="60"/>
                  </a:lnTo>
                  <a:lnTo>
                    <a:pt x="74" y="59"/>
                  </a:lnTo>
                  <a:lnTo>
                    <a:pt x="61" y="58"/>
                  </a:lnTo>
                  <a:lnTo>
                    <a:pt x="48" y="57"/>
                  </a:lnTo>
                  <a:lnTo>
                    <a:pt x="36" y="56"/>
                  </a:lnTo>
                  <a:lnTo>
                    <a:pt x="24" y="53"/>
                  </a:lnTo>
                  <a:lnTo>
                    <a:pt x="11" y="51"/>
                  </a:lnTo>
                  <a:lnTo>
                    <a:pt x="0" y="49"/>
                  </a:lnTo>
                  <a:lnTo>
                    <a:pt x="3" y="43"/>
                  </a:lnTo>
                  <a:lnTo>
                    <a:pt x="218" y="4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5" name="Freeform 58"/>
            <p:cNvSpPr>
              <a:spLocks/>
            </p:cNvSpPr>
            <p:nvPr/>
          </p:nvSpPr>
          <p:spPr bwMode="auto">
            <a:xfrm>
              <a:off x="4632" y="3246"/>
              <a:ext cx="28" cy="23"/>
            </a:xfrm>
            <a:custGeom>
              <a:avLst/>
              <a:gdLst>
                <a:gd name="T0" fmla="*/ 1 w 58"/>
                <a:gd name="T1" fmla="*/ 1 h 46"/>
                <a:gd name="T2" fmla="*/ 1 w 58"/>
                <a:gd name="T3" fmla="*/ 1 h 46"/>
                <a:gd name="T4" fmla="*/ 1 w 58"/>
                <a:gd name="T5" fmla="*/ 1 h 46"/>
                <a:gd name="T6" fmla="*/ 1 w 58"/>
                <a:gd name="T7" fmla="*/ 1 h 46"/>
                <a:gd name="T8" fmla="*/ 0 w 58"/>
                <a:gd name="T9" fmla="*/ 2 h 46"/>
                <a:gd name="T10" fmla="*/ 0 w 58"/>
                <a:gd name="T11" fmla="*/ 2 h 46"/>
                <a:gd name="T12" fmla="*/ 0 w 58"/>
                <a:gd name="T13" fmla="*/ 2 h 46"/>
                <a:gd name="T14" fmla="*/ 0 w 58"/>
                <a:gd name="T15" fmla="*/ 2 h 46"/>
                <a:gd name="T16" fmla="*/ 0 w 58"/>
                <a:gd name="T17" fmla="*/ 2 h 46"/>
                <a:gd name="T18" fmla="*/ 0 w 58"/>
                <a:gd name="T19" fmla="*/ 0 h 46"/>
                <a:gd name="T20" fmla="*/ 0 w 58"/>
                <a:gd name="T21" fmla="*/ 1 h 46"/>
                <a:gd name="T22" fmla="*/ 0 w 58"/>
                <a:gd name="T23" fmla="*/ 1 h 46"/>
                <a:gd name="T24" fmla="*/ 0 w 58"/>
                <a:gd name="T25" fmla="*/ 1 h 46"/>
                <a:gd name="T26" fmla="*/ 0 w 58"/>
                <a:gd name="T27" fmla="*/ 1 h 46"/>
                <a:gd name="T28" fmla="*/ 1 w 58"/>
                <a:gd name="T29" fmla="*/ 1 h 46"/>
                <a:gd name="T30" fmla="*/ 1 w 58"/>
                <a:gd name="T31" fmla="*/ 1 h 46"/>
                <a:gd name="T32" fmla="*/ 1 w 58"/>
                <a:gd name="T33" fmla="*/ 1 h 46"/>
                <a:gd name="T34" fmla="*/ 1 w 58"/>
                <a:gd name="T35" fmla="*/ 1 h 4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58" h="46">
                  <a:moveTo>
                    <a:pt x="58" y="24"/>
                  </a:moveTo>
                  <a:lnTo>
                    <a:pt x="51" y="26"/>
                  </a:lnTo>
                  <a:lnTo>
                    <a:pt x="43" y="28"/>
                  </a:lnTo>
                  <a:lnTo>
                    <a:pt x="36" y="31"/>
                  </a:lnTo>
                  <a:lnTo>
                    <a:pt x="29" y="33"/>
                  </a:lnTo>
                  <a:lnTo>
                    <a:pt x="22" y="37"/>
                  </a:lnTo>
                  <a:lnTo>
                    <a:pt x="15" y="39"/>
                  </a:lnTo>
                  <a:lnTo>
                    <a:pt x="8" y="42"/>
                  </a:lnTo>
                  <a:lnTo>
                    <a:pt x="1" y="46"/>
                  </a:lnTo>
                  <a:lnTo>
                    <a:pt x="0" y="0"/>
                  </a:lnTo>
                  <a:lnTo>
                    <a:pt x="7" y="2"/>
                  </a:lnTo>
                  <a:lnTo>
                    <a:pt x="15" y="4"/>
                  </a:lnTo>
                  <a:lnTo>
                    <a:pt x="22" y="8"/>
                  </a:lnTo>
                  <a:lnTo>
                    <a:pt x="29" y="11"/>
                  </a:lnTo>
                  <a:lnTo>
                    <a:pt x="36" y="15"/>
                  </a:lnTo>
                  <a:lnTo>
                    <a:pt x="43" y="18"/>
                  </a:lnTo>
                  <a:lnTo>
                    <a:pt x="51" y="22"/>
                  </a:lnTo>
                  <a:lnTo>
                    <a:pt x="58" y="24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6" name="Freeform 59"/>
            <p:cNvSpPr>
              <a:spLocks/>
            </p:cNvSpPr>
            <p:nvPr/>
          </p:nvSpPr>
          <p:spPr bwMode="auto">
            <a:xfrm>
              <a:off x="4438" y="3289"/>
              <a:ext cx="85" cy="28"/>
            </a:xfrm>
            <a:custGeom>
              <a:avLst/>
              <a:gdLst>
                <a:gd name="T0" fmla="*/ 5 w 171"/>
                <a:gd name="T1" fmla="*/ 0 h 57"/>
                <a:gd name="T2" fmla="*/ 5 w 171"/>
                <a:gd name="T3" fmla="*/ 0 h 57"/>
                <a:gd name="T4" fmla="*/ 5 w 171"/>
                <a:gd name="T5" fmla="*/ 0 h 57"/>
                <a:gd name="T6" fmla="*/ 5 w 171"/>
                <a:gd name="T7" fmla="*/ 0 h 57"/>
                <a:gd name="T8" fmla="*/ 5 w 171"/>
                <a:gd name="T9" fmla="*/ 0 h 57"/>
                <a:gd name="T10" fmla="*/ 4 w 171"/>
                <a:gd name="T11" fmla="*/ 0 h 57"/>
                <a:gd name="T12" fmla="*/ 4 w 171"/>
                <a:gd name="T13" fmla="*/ 0 h 57"/>
                <a:gd name="T14" fmla="*/ 4 w 171"/>
                <a:gd name="T15" fmla="*/ 0 h 57"/>
                <a:gd name="T16" fmla="*/ 4 w 171"/>
                <a:gd name="T17" fmla="*/ 0 h 57"/>
                <a:gd name="T18" fmla="*/ 3 w 171"/>
                <a:gd name="T19" fmla="*/ 0 h 57"/>
                <a:gd name="T20" fmla="*/ 3 w 171"/>
                <a:gd name="T21" fmla="*/ 0 h 57"/>
                <a:gd name="T22" fmla="*/ 3 w 171"/>
                <a:gd name="T23" fmla="*/ 0 h 57"/>
                <a:gd name="T24" fmla="*/ 2 w 171"/>
                <a:gd name="T25" fmla="*/ 0 h 57"/>
                <a:gd name="T26" fmla="*/ 2 w 171"/>
                <a:gd name="T27" fmla="*/ 0 h 57"/>
                <a:gd name="T28" fmla="*/ 2 w 171"/>
                <a:gd name="T29" fmla="*/ 0 h 57"/>
                <a:gd name="T30" fmla="*/ 1 w 171"/>
                <a:gd name="T31" fmla="*/ 0 h 57"/>
                <a:gd name="T32" fmla="*/ 1 w 171"/>
                <a:gd name="T33" fmla="*/ 0 h 57"/>
                <a:gd name="T34" fmla="*/ 1 w 171"/>
                <a:gd name="T35" fmla="*/ 1 h 57"/>
                <a:gd name="T36" fmla="*/ 0 w 171"/>
                <a:gd name="T37" fmla="*/ 1 h 57"/>
                <a:gd name="T38" fmla="*/ 0 w 171"/>
                <a:gd name="T39" fmla="*/ 1 h 57"/>
                <a:gd name="T40" fmla="*/ 0 w 171"/>
                <a:gd name="T41" fmla="*/ 1 h 57"/>
                <a:gd name="T42" fmla="*/ 0 w 171"/>
                <a:gd name="T43" fmla="*/ 1 h 57"/>
                <a:gd name="T44" fmla="*/ 0 w 171"/>
                <a:gd name="T45" fmla="*/ 1 h 57"/>
                <a:gd name="T46" fmla="*/ 0 w 171"/>
                <a:gd name="T47" fmla="*/ 1 h 57"/>
                <a:gd name="T48" fmla="*/ 0 w 171"/>
                <a:gd name="T49" fmla="*/ 1 h 57"/>
                <a:gd name="T50" fmla="*/ 0 w 171"/>
                <a:gd name="T51" fmla="*/ 1 h 57"/>
                <a:gd name="T52" fmla="*/ 0 w 171"/>
                <a:gd name="T53" fmla="*/ 1 h 57"/>
                <a:gd name="T54" fmla="*/ 0 w 171"/>
                <a:gd name="T55" fmla="*/ 1 h 57"/>
                <a:gd name="T56" fmla="*/ 0 w 171"/>
                <a:gd name="T57" fmla="*/ 0 h 57"/>
                <a:gd name="T58" fmla="*/ 1 w 171"/>
                <a:gd name="T59" fmla="*/ 0 h 57"/>
                <a:gd name="T60" fmla="*/ 1 w 171"/>
                <a:gd name="T61" fmla="*/ 0 h 57"/>
                <a:gd name="T62" fmla="*/ 1 w 171"/>
                <a:gd name="T63" fmla="*/ 0 h 57"/>
                <a:gd name="T64" fmla="*/ 2 w 171"/>
                <a:gd name="T65" fmla="*/ 0 h 57"/>
                <a:gd name="T66" fmla="*/ 2 w 171"/>
                <a:gd name="T67" fmla="*/ 0 h 57"/>
                <a:gd name="T68" fmla="*/ 2 w 171"/>
                <a:gd name="T69" fmla="*/ 0 h 57"/>
                <a:gd name="T70" fmla="*/ 3 w 171"/>
                <a:gd name="T71" fmla="*/ 0 h 57"/>
                <a:gd name="T72" fmla="*/ 3 w 171"/>
                <a:gd name="T73" fmla="*/ 0 h 57"/>
                <a:gd name="T74" fmla="*/ 3 w 171"/>
                <a:gd name="T75" fmla="*/ 0 h 57"/>
                <a:gd name="T76" fmla="*/ 4 w 171"/>
                <a:gd name="T77" fmla="*/ 0 h 57"/>
                <a:gd name="T78" fmla="*/ 4 w 171"/>
                <a:gd name="T79" fmla="*/ 0 h 57"/>
                <a:gd name="T80" fmla="*/ 5 w 171"/>
                <a:gd name="T81" fmla="*/ 0 h 57"/>
                <a:gd name="T82" fmla="*/ 5 w 171"/>
                <a:gd name="T83" fmla="*/ 0 h 5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71" h="57">
                  <a:moveTo>
                    <a:pt x="169" y="15"/>
                  </a:moveTo>
                  <a:lnTo>
                    <a:pt x="171" y="17"/>
                  </a:lnTo>
                  <a:lnTo>
                    <a:pt x="169" y="18"/>
                  </a:lnTo>
                  <a:lnTo>
                    <a:pt x="167" y="21"/>
                  </a:lnTo>
                  <a:lnTo>
                    <a:pt x="166" y="22"/>
                  </a:lnTo>
                  <a:lnTo>
                    <a:pt x="158" y="18"/>
                  </a:lnTo>
                  <a:lnTo>
                    <a:pt x="149" y="16"/>
                  </a:lnTo>
                  <a:lnTo>
                    <a:pt x="139" y="16"/>
                  </a:lnTo>
                  <a:lnTo>
                    <a:pt x="130" y="15"/>
                  </a:lnTo>
                  <a:lnTo>
                    <a:pt x="120" y="16"/>
                  </a:lnTo>
                  <a:lnTo>
                    <a:pt x="111" y="16"/>
                  </a:lnTo>
                  <a:lnTo>
                    <a:pt x="101" y="16"/>
                  </a:lnTo>
                  <a:lnTo>
                    <a:pt x="92" y="16"/>
                  </a:lnTo>
                  <a:lnTo>
                    <a:pt x="81" y="20"/>
                  </a:lnTo>
                  <a:lnTo>
                    <a:pt x="70" y="23"/>
                  </a:lnTo>
                  <a:lnTo>
                    <a:pt x="59" y="28"/>
                  </a:lnTo>
                  <a:lnTo>
                    <a:pt x="48" y="31"/>
                  </a:lnTo>
                  <a:lnTo>
                    <a:pt x="37" y="36"/>
                  </a:lnTo>
                  <a:lnTo>
                    <a:pt x="28" y="42"/>
                  </a:lnTo>
                  <a:lnTo>
                    <a:pt x="17" y="48"/>
                  </a:lnTo>
                  <a:lnTo>
                    <a:pt x="8" y="55"/>
                  </a:lnTo>
                  <a:lnTo>
                    <a:pt x="5" y="57"/>
                  </a:lnTo>
                  <a:lnTo>
                    <a:pt x="5" y="54"/>
                  </a:lnTo>
                  <a:lnTo>
                    <a:pt x="4" y="53"/>
                  </a:lnTo>
                  <a:lnTo>
                    <a:pt x="1" y="52"/>
                  </a:lnTo>
                  <a:lnTo>
                    <a:pt x="0" y="51"/>
                  </a:lnTo>
                  <a:lnTo>
                    <a:pt x="7" y="42"/>
                  </a:lnTo>
                  <a:lnTo>
                    <a:pt x="14" y="32"/>
                  </a:lnTo>
                  <a:lnTo>
                    <a:pt x="23" y="25"/>
                  </a:lnTo>
                  <a:lnTo>
                    <a:pt x="32" y="20"/>
                  </a:lnTo>
                  <a:lnTo>
                    <a:pt x="43" y="15"/>
                  </a:lnTo>
                  <a:lnTo>
                    <a:pt x="54" y="10"/>
                  </a:lnTo>
                  <a:lnTo>
                    <a:pt x="65" y="7"/>
                  </a:lnTo>
                  <a:lnTo>
                    <a:pt x="76" y="5"/>
                  </a:lnTo>
                  <a:lnTo>
                    <a:pt x="89" y="4"/>
                  </a:lnTo>
                  <a:lnTo>
                    <a:pt x="101" y="2"/>
                  </a:lnTo>
                  <a:lnTo>
                    <a:pt x="114" y="1"/>
                  </a:lnTo>
                  <a:lnTo>
                    <a:pt x="127" y="0"/>
                  </a:lnTo>
                  <a:lnTo>
                    <a:pt x="139" y="1"/>
                  </a:lnTo>
                  <a:lnTo>
                    <a:pt x="150" y="4"/>
                  </a:lnTo>
                  <a:lnTo>
                    <a:pt x="160" y="8"/>
                  </a:lnTo>
                  <a:lnTo>
                    <a:pt x="169" y="1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7" name="Freeform 60"/>
            <p:cNvSpPr>
              <a:spLocks/>
            </p:cNvSpPr>
            <p:nvPr/>
          </p:nvSpPr>
          <p:spPr bwMode="auto">
            <a:xfrm>
              <a:off x="4530" y="3292"/>
              <a:ext cx="124" cy="145"/>
            </a:xfrm>
            <a:custGeom>
              <a:avLst/>
              <a:gdLst>
                <a:gd name="T0" fmla="*/ 4 w 248"/>
                <a:gd name="T1" fmla="*/ 1 h 290"/>
                <a:gd name="T2" fmla="*/ 4 w 248"/>
                <a:gd name="T3" fmla="*/ 3 h 290"/>
                <a:gd name="T4" fmla="*/ 4 w 248"/>
                <a:gd name="T5" fmla="*/ 3 h 290"/>
                <a:gd name="T6" fmla="*/ 4 w 248"/>
                <a:gd name="T7" fmla="*/ 4 h 290"/>
                <a:gd name="T8" fmla="*/ 3 w 248"/>
                <a:gd name="T9" fmla="*/ 4 h 290"/>
                <a:gd name="T10" fmla="*/ 3 w 248"/>
                <a:gd name="T11" fmla="*/ 4 h 290"/>
                <a:gd name="T12" fmla="*/ 3 w 248"/>
                <a:gd name="T13" fmla="*/ 4 h 290"/>
                <a:gd name="T14" fmla="*/ 3 w 248"/>
                <a:gd name="T15" fmla="*/ 3 h 290"/>
                <a:gd name="T16" fmla="*/ 3 w 248"/>
                <a:gd name="T17" fmla="*/ 2 h 290"/>
                <a:gd name="T18" fmla="*/ 3 w 248"/>
                <a:gd name="T19" fmla="*/ 2 h 290"/>
                <a:gd name="T20" fmla="*/ 3 w 248"/>
                <a:gd name="T21" fmla="*/ 2 h 290"/>
                <a:gd name="T22" fmla="*/ 3 w 248"/>
                <a:gd name="T23" fmla="*/ 2 h 290"/>
                <a:gd name="T24" fmla="*/ 2 w 248"/>
                <a:gd name="T25" fmla="*/ 2 h 290"/>
                <a:gd name="T26" fmla="*/ 2 w 248"/>
                <a:gd name="T27" fmla="*/ 2 h 290"/>
                <a:gd name="T28" fmla="*/ 2 w 248"/>
                <a:gd name="T29" fmla="*/ 3 h 290"/>
                <a:gd name="T30" fmla="*/ 2 w 248"/>
                <a:gd name="T31" fmla="*/ 4 h 290"/>
                <a:gd name="T32" fmla="*/ 3 w 248"/>
                <a:gd name="T33" fmla="*/ 5 h 290"/>
                <a:gd name="T34" fmla="*/ 4 w 248"/>
                <a:gd name="T35" fmla="*/ 6 h 290"/>
                <a:gd name="T36" fmla="*/ 5 w 248"/>
                <a:gd name="T37" fmla="*/ 6 h 290"/>
                <a:gd name="T38" fmla="*/ 6 w 248"/>
                <a:gd name="T39" fmla="*/ 7 h 290"/>
                <a:gd name="T40" fmla="*/ 7 w 248"/>
                <a:gd name="T41" fmla="*/ 8 h 290"/>
                <a:gd name="T42" fmla="*/ 8 w 248"/>
                <a:gd name="T43" fmla="*/ 8 h 290"/>
                <a:gd name="T44" fmla="*/ 8 w 248"/>
                <a:gd name="T45" fmla="*/ 10 h 290"/>
                <a:gd name="T46" fmla="*/ 7 w 248"/>
                <a:gd name="T47" fmla="*/ 9 h 290"/>
                <a:gd name="T48" fmla="*/ 6 w 248"/>
                <a:gd name="T49" fmla="*/ 9 h 290"/>
                <a:gd name="T50" fmla="*/ 5 w 248"/>
                <a:gd name="T51" fmla="*/ 8 h 290"/>
                <a:gd name="T52" fmla="*/ 3 w 248"/>
                <a:gd name="T53" fmla="*/ 7 h 290"/>
                <a:gd name="T54" fmla="*/ 2 w 248"/>
                <a:gd name="T55" fmla="*/ 6 h 290"/>
                <a:gd name="T56" fmla="*/ 1 w 248"/>
                <a:gd name="T57" fmla="*/ 6 h 290"/>
                <a:gd name="T58" fmla="*/ 1 w 248"/>
                <a:gd name="T59" fmla="*/ 5 h 290"/>
                <a:gd name="T60" fmla="*/ 1 w 248"/>
                <a:gd name="T61" fmla="*/ 4 h 290"/>
                <a:gd name="T62" fmla="*/ 1 w 248"/>
                <a:gd name="T63" fmla="*/ 2 h 290"/>
                <a:gd name="T64" fmla="*/ 2 w 248"/>
                <a:gd name="T65" fmla="*/ 2 h 290"/>
                <a:gd name="T66" fmla="*/ 3 w 248"/>
                <a:gd name="T67" fmla="*/ 1 h 290"/>
                <a:gd name="T68" fmla="*/ 4 w 248"/>
                <a:gd name="T69" fmla="*/ 0 h 29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248" h="290">
                  <a:moveTo>
                    <a:pt x="111" y="0"/>
                  </a:moveTo>
                  <a:lnTo>
                    <a:pt x="112" y="23"/>
                  </a:lnTo>
                  <a:lnTo>
                    <a:pt x="114" y="46"/>
                  </a:lnTo>
                  <a:lnTo>
                    <a:pt x="116" y="69"/>
                  </a:lnTo>
                  <a:lnTo>
                    <a:pt x="116" y="92"/>
                  </a:lnTo>
                  <a:lnTo>
                    <a:pt x="111" y="94"/>
                  </a:lnTo>
                  <a:lnTo>
                    <a:pt x="106" y="97"/>
                  </a:lnTo>
                  <a:lnTo>
                    <a:pt x="102" y="100"/>
                  </a:lnTo>
                  <a:lnTo>
                    <a:pt x="97" y="102"/>
                  </a:lnTo>
                  <a:lnTo>
                    <a:pt x="92" y="105"/>
                  </a:lnTo>
                  <a:lnTo>
                    <a:pt x="88" y="108"/>
                  </a:lnTo>
                  <a:lnTo>
                    <a:pt x="83" y="112"/>
                  </a:lnTo>
                  <a:lnTo>
                    <a:pt x="79" y="115"/>
                  </a:lnTo>
                  <a:lnTo>
                    <a:pt x="73" y="106"/>
                  </a:lnTo>
                  <a:lnTo>
                    <a:pt x="68" y="94"/>
                  </a:lnTo>
                  <a:lnTo>
                    <a:pt x="66" y="83"/>
                  </a:lnTo>
                  <a:lnTo>
                    <a:pt x="67" y="71"/>
                  </a:lnTo>
                  <a:lnTo>
                    <a:pt x="73" y="62"/>
                  </a:lnTo>
                  <a:lnTo>
                    <a:pt x="82" y="53"/>
                  </a:lnTo>
                  <a:lnTo>
                    <a:pt x="89" y="45"/>
                  </a:lnTo>
                  <a:lnTo>
                    <a:pt x="86" y="36"/>
                  </a:lnTo>
                  <a:lnTo>
                    <a:pt x="80" y="38"/>
                  </a:lnTo>
                  <a:lnTo>
                    <a:pt x="74" y="41"/>
                  </a:lnTo>
                  <a:lnTo>
                    <a:pt x="67" y="45"/>
                  </a:lnTo>
                  <a:lnTo>
                    <a:pt x="63" y="49"/>
                  </a:lnTo>
                  <a:lnTo>
                    <a:pt x="57" y="54"/>
                  </a:lnTo>
                  <a:lnTo>
                    <a:pt x="53" y="59"/>
                  </a:lnTo>
                  <a:lnTo>
                    <a:pt x="50" y="64"/>
                  </a:lnTo>
                  <a:lnTo>
                    <a:pt x="49" y="71"/>
                  </a:lnTo>
                  <a:lnTo>
                    <a:pt x="48" y="89"/>
                  </a:lnTo>
                  <a:lnTo>
                    <a:pt x="51" y="104"/>
                  </a:lnTo>
                  <a:lnTo>
                    <a:pt x="58" y="117"/>
                  </a:lnTo>
                  <a:lnTo>
                    <a:pt x="68" y="129"/>
                  </a:lnTo>
                  <a:lnTo>
                    <a:pt x="81" y="142"/>
                  </a:lnTo>
                  <a:lnTo>
                    <a:pt x="95" y="152"/>
                  </a:lnTo>
                  <a:lnTo>
                    <a:pt x="107" y="163"/>
                  </a:lnTo>
                  <a:lnTo>
                    <a:pt x="120" y="174"/>
                  </a:lnTo>
                  <a:lnTo>
                    <a:pt x="137" y="185"/>
                  </a:lnTo>
                  <a:lnTo>
                    <a:pt x="157" y="197"/>
                  </a:lnTo>
                  <a:lnTo>
                    <a:pt x="178" y="208"/>
                  </a:lnTo>
                  <a:lnTo>
                    <a:pt x="197" y="220"/>
                  </a:lnTo>
                  <a:lnTo>
                    <a:pt x="216" y="230"/>
                  </a:lnTo>
                  <a:lnTo>
                    <a:pt x="231" y="238"/>
                  </a:lnTo>
                  <a:lnTo>
                    <a:pt x="241" y="243"/>
                  </a:lnTo>
                  <a:lnTo>
                    <a:pt x="246" y="245"/>
                  </a:lnTo>
                  <a:lnTo>
                    <a:pt x="248" y="290"/>
                  </a:lnTo>
                  <a:lnTo>
                    <a:pt x="226" y="284"/>
                  </a:lnTo>
                  <a:lnTo>
                    <a:pt x="205" y="276"/>
                  </a:lnTo>
                  <a:lnTo>
                    <a:pt x="186" y="267"/>
                  </a:lnTo>
                  <a:lnTo>
                    <a:pt x="166" y="257"/>
                  </a:lnTo>
                  <a:lnTo>
                    <a:pt x="148" y="245"/>
                  </a:lnTo>
                  <a:lnTo>
                    <a:pt x="129" y="234"/>
                  </a:lnTo>
                  <a:lnTo>
                    <a:pt x="110" y="221"/>
                  </a:lnTo>
                  <a:lnTo>
                    <a:pt x="91" y="210"/>
                  </a:lnTo>
                  <a:lnTo>
                    <a:pt x="75" y="199"/>
                  </a:lnTo>
                  <a:lnTo>
                    <a:pt x="58" y="189"/>
                  </a:lnTo>
                  <a:lnTo>
                    <a:pt x="42" y="177"/>
                  </a:lnTo>
                  <a:lnTo>
                    <a:pt x="27" y="166"/>
                  </a:lnTo>
                  <a:lnTo>
                    <a:pt x="14" y="153"/>
                  </a:lnTo>
                  <a:lnTo>
                    <a:pt x="5" y="138"/>
                  </a:lnTo>
                  <a:lnTo>
                    <a:pt x="0" y="121"/>
                  </a:lnTo>
                  <a:lnTo>
                    <a:pt x="1" y="99"/>
                  </a:lnTo>
                  <a:lnTo>
                    <a:pt x="4" y="78"/>
                  </a:lnTo>
                  <a:lnTo>
                    <a:pt x="12" y="61"/>
                  </a:lnTo>
                  <a:lnTo>
                    <a:pt x="25" y="46"/>
                  </a:lnTo>
                  <a:lnTo>
                    <a:pt x="39" y="34"/>
                  </a:lnTo>
                  <a:lnTo>
                    <a:pt x="57" y="24"/>
                  </a:lnTo>
                  <a:lnTo>
                    <a:pt x="75" y="16"/>
                  </a:lnTo>
                  <a:lnTo>
                    <a:pt x="94" y="8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8" name="Freeform 61"/>
            <p:cNvSpPr>
              <a:spLocks/>
            </p:cNvSpPr>
            <p:nvPr/>
          </p:nvSpPr>
          <p:spPr bwMode="auto">
            <a:xfrm>
              <a:off x="5067" y="3267"/>
              <a:ext cx="196" cy="176"/>
            </a:xfrm>
            <a:custGeom>
              <a:avLst/>
              <a:gdLst>
                <a:gd name="T0" fmla="*/ 6 w 391"/>
                <a:gd name="T1" fmla="*/ 2 h 352"/>
                <a:gd name="T2" fmla="*/ 8 w 391"/>
                <a:gd name="T3" fmla="*/ 1 h 352"/>
                <a:gd name="T4" fmla="*/ 9 w 391"/>
                <a:gd name="T5" fmla="*/ 1 h 352"/>
                <a:gd name="T6" fmla="*/ 11 w 391"/>
                <a:gd name="T7" fmla="*/ 2 h 352"/>
                <a:gd name="T8" fmla="*/ 12 w 391"/>
                <a:gd name="T9" fmla="*/ 3 h 352"/>
                <a:gd name="T10" fmla="*/ 13 w 391"/>
                <a:gd name="T11" fmla="*/ 5 h 352"/>
                <a:gd name="T12" fmla="*/ 13 w 391"/>
                <a:gd name="T13" fmla="*/ 7 h 352"/>
                <a:gd name="T14" fmla="*/ 12 w 391"/>
                <a:gd name="T15" fmla="*/ 9 h 352"/>
                <a:gd name="T16" fmla="*/ 11 w 391"/>
                <a:gd name="T17" fmla="*/ 10 h 352"/>
                <a:gd name="T18" fmla="*/ 10 w 391"/>
                <a:gd name="T19" fmla="*/ 11 h 352"/>
                <a:gd name="T20" fmla="*/ 9 w 391"/>
                <a:gd name="T21" fmla="*/ 11 h 352"/>
                <a:gd name="T22" fmla="*/ 8 w 391"/>
                <a:gd name="T23" fmla="*/ 11 h 352"/>
                <a:gd name="T24" fmla="*/ 7 w 391"/>
                <a:gd name="T25" fmla="*/ 11 h 352"/>
                <a:gd name="T26" fmla="*/ 6 w 391"/>
                <a:gd name="T27" fmla="*/ 11 h 352"/>
                <a:gd name="T28" fmla="*/ 5 w 391"/>
                <a:gd name="T29" fmla="*/ 10 h 352"/>
                <a:gd name="T30" fmla="*/ 5 w 391"/>
                <a:gd name="T31" fmla="*/ 9 h 352"/>
                <a:gd name="T32" fmla="*/ 5 w 391"/>
                <a:gd name="T33" fmla="*/ 9 h 352"/>
                <a:gd name="T34" fmla="*/ 5 w 391"/>
                <a:gd name="T35" fmla="*/ 9 h 352"/>
                <a:gd name="T36" fmla="*/ 6 w 391"/>
                <a:gd name="T37" fmla="*/ 10 h 352"/>
                <a:gd name="T38" fmla="*/ 7 w 391"/>
                <a:gd name="T39" fmla="*/ 11 h 352"/>
                <a:gd name="T40" fmla="*/ 8 w 391"/>
                <a:gd name="T41" fmla="*/ 11 h 352"/>
                <a:gd name="T42" fmla="*/ 9 w 391"/>
                <a:gd name="T43" fmla="*/ 10 h 352"/>
                <a:gd name="T44" fmla="*/ 10 w 391"/>
                <a:gd name="T45" fmla="*/ 9 h 352"/>
                <a:gd name="T46" fmla="*/ 10 w 391"/>
                <a:gd name="T47" fmla="*/ 7 h 352"/>
                <a:gd name="T48" fmla="*/ 10 w 391"/>
                <a:gd name="T49" fmla="*/ 5 h 352"/>
                <a:gd name="T50" fmla="*/ 9 w 391"/>
                <a:gd name="T51" fmla="*/ 4 h 352"/>
                <a:gd name="T52" fmla="*/ 9 w 391"/>
                <a:gd name="T53" fmla="*/ 3 h 352"/>
                <a:gd name="T54" fmla="*/ 8 w 391"/>
                <a:gd name="T55" fmla="*/ 2 h 352"/>
                <a:gd name="T56" fmla="*/ 6 w 391"/>
                <a:gd name="T57" fmla="*/ 2 h 352"/>
                <a:gd name="T58" fmla="*/ 5 w 391"/>
                <a:gd name="T59" fmla="*/ 3 h 352"/>
                <a:gd name="T60" fmla="*/ 5 w 391"/>
                <a:gd name="T61" fmla="*/ 4 h 352"/>
                <a:gd name="T62" fmla="*/ 4 w 391"/>
                <a:gd name="T63" fmla="*/ 4 h 352"/>
                <a:gd name="T64" fmla="*/ 5 w 391"/>
                <a:gd name="T65" fmla="*/ 5 h 352"/>
                <a:gd name="T66" fmla="*/ 7 w 391"/>
                <a:gd name="T67" fmla="*/ 6 h 352"/>
                <a:gd name="T68" fmla="*/ 8 w 391"/>
                <a:gd name="T69" fmla="*/ 6 h 352"/>
                <a:gd name="T70" fmla="*/ 8 w 391"/>
                <a:gd name="T71" fmla="*/ 8 h 352"/>
                <a:gd name="T72" fmla="*/ 7 w 391"/>
                <a:gd name="T73" fmla="*/ 9 h 352"/>
                <a:gd name="T74" fmla="*/ 6 w 391"/>
                <a:gd name="T75" fmla="*/ 8 h 352"/>
                <a:gd name="T76" fmla="*/ 5 w 391"/>
                <a:gd name="T77" fmla="*/ 8 h 352"/>
                <a:gd name="T78" fmla="*/ 4 w 391"/>
                <a:gd name="T79" fmla="*/ 8 h 352"/>
                <a:gd name="T80" fmla="*/ 2 w 391"/>
                <a:gd name="T81" fmla="*/ 7 h 352"/>
                <a:gd name="T82" fmla="*/ 2 w 391"/>
                <a:gd name="T83" fmla="*/ 6 h 352"/>
                <a:gd name="T84" fmla="*/ 2 w 391"/>
                <a:gd name="T85" fmla="*/ 4 h 352"/>
                <a:gd name="T86" fmla="*/ 2 w 391"/>
                <a:gd name="T87" fmla="*/ 3 h 352"/>
                <a:gd name="T88" fmla="*/ 3 w 391"/>
                <a:gd name="T89" fmla="*/ 3 h 352"/>
                <a:gd name="T90" fmla="*/ 3 w 391"/>
                <a:gd name="T91" fmla="*/ 2 h 352"/>
                <a:gd name="T92" fmla="*/ 2 w 391"/>
                <a:gd name="T93" fmla="*/ 2 h 352"/>
                <a:gd name="T94" fmla="*/ 1 w 391"/>
                <a:gd name="T95" fmla="*/ 1 h 352"/>
                <a:gd name="T96" fmla="*/ 0 w 391"/>
                <a:gd name="T97" fmla="*/ 1 h 352"/>
                <a:gd name="T98" fmla="*/ 1 w 391"/>
                <a:gd name="T99" fmla="*/ 1 h 352"/>
                <a:gd name="T100" fmla="*/ 3 w 391"/>
                <a:gd name="T101" fmla="*/ 1 h 352"/>
                <a:gd name="T102" fmla="*/ 4 w 391"/>
                <a:gd name="T103" fmla="*/ 2 h 352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391" h="352">
                  <a:moveTo>
                    <a:pt x="146" y="50"/>
                  </a:moveTo>
                  <a:lnTo>
                    <a:pt x="162" y="41"/>
                  </a:lnTo>
                  <a:lnTo>
                    <a:pt x="178" y="34"/>
                  </a:lnTo>
                  <a:lnTo>
                    <a:pt x="194" y="28"/>
                  </a:lnTo>
                  <a:lnTo>
                    <a:pt x="212" y="24"/>
                  </a:lnTo>
                  <a:lnTo>
                    <a:pt x="230" y="21"/>
                  </a:lnTo>
                  <a:lnTo>
                    <a:pt x="247" y="20"/>
                  </a:lnTo>
                  <a:lnTo>
                    <a:pt x="266" y="19"/>
                  </a:lnTo>
                  <a:lnTo>
                    <a:pt x="284" y="18"/>
                  </a:lnTo>
                  <a:lnTo>
                    <a:pt x="304" y="23"/>
                  </a:lnTo>
                  <a:lnTo>
                    <a:pt x="321" y="33"/>
                  </a:lnTo>
                  <a:lnTo>
                    <a:pt x="337" y="45"/>
                  </a:lnTo>
                  <a:lnTo>
                    <a:pt x="351" y="60"/>
                  </a:lnTo>
                  <a:lnTo>
                    <a:pt x="363" y="76"/>
                  </a:lnTo>
                  <a:lnTo>
                    <a:pt x="372" y="95"/>
                  </a:lnTo>
                  <a:lnTo>
                    <a:pt x="380" y="113"/>
                  </a:lnTo>
                  <a:lnTo>
                    <a:pt x="386" y="132"/>
                  </a:lnTo>
                  <a:lnTo>
                    <a:pt x="389" y="155"/>
                  </a:lnTo>
                  <a:lnTo>
                    <a:pt x="391" y="179"/>
                  </a:lnTo>
                  <a:lnTo>
                    <a:pt x="390" y="201"/>
                  </a:lnTo>
                  <a:lnTo>
                    <a:pt x="388" y="224"/>
                  </a:lnTo>
                  <a:lnTo>
                    <a:pt x="383" y="246"/>
                  </a:lnTo>
                  <a:lnTo>
                    <a:pt x="376" y="266"/>
                  </a:lnTo>
                  <a:lnTo>
                    <a:pt x="367" y="287"/>
                  </a:lnTo>
                  <a:lnTo>
                    <a:pt x="356" y="307"/>
                  </a:lnTo>
                  <a:lnTo>
                    <a:pt x="346" y="313"/>
                  </a:lnTo>
                  <a:lnTo>
                    <a:pt x="337" y="317"/>
                  </a:lnTo>
                  <a:lnTo>
                    <a:pt x="328" y="321"/>
                  </a:lnTo>
                  <a:lnTo>
                    <a:pt x="319" y="325"/>
                  </a:lnTo>
                  <a:lnTo>
                    <a:pt x="310" y="329"/>
                  </a:lnTo>
                  <a:lnTo>
                    <a:pt x="299" y="332"/>
                  </a:lnTo>
                  <a:lnTo>
                    <a:pt x="290" y="336"/>
                  </a:lnTo>
                  <a:lnTo>
                    <a:pt x="280" y="340"/>
                  </a:lnTo>
                  <a:lnTo>
                    <a:pt x="268" y="344"/>
                  </a:lnTo>
                  <a:lnTo>
                    <a:pt x="255" y="347"/>
                  </a:lnTo>
                  <a:lnTo>
                    <a:pt x="243" y="349"/>
                  </a:lnTo>
                  <a:lnTo>
                    <a:pt x="230" y="352"/>
                  </a:lnTo>
                  <a:lnTo>
                    <a:pt x="216" y="352"/>
                  </a:lnTo>
                  <a:lnTo>
                    <a:pt x="204" y="351"/>
                  </a:lnTo>
                  <a:lnTo>
                    <a:pt x="192" y="346"/>
                  </a:lnTo>
                  <a:lnTo>
                    <a:pt x="181" y="340"/>
                  </a:lnTo>
                  <a:lnTo>
                    <a:pt x="170" y="333"/>
                  </a:lnTo>
                  <a:lnTo>
                    <a:pt x="162" y="325"/>
                  </a:lnTo>
                  <a:lnTo>
                    <a:pt x="153" y="316"/>
                  </a:lnTo>
                  <a:lnTo>
                    <a:pt x="146" y="307"/>
                  </a:lnTo>
                  <a:lnTo>
                    <a:pt x="139" y="298"/>
                  </a:lnTo>
                  <a:lnTo>
                    <a:pt x="135" y="286"/>
                  </a:lnTo>
                  <a:lnTo>
                    <a:pt x="129" y="276"/>
                  </a:lnTo>
                  <a:lnTo>
                    <a:pt x="125" y="264"/>
                  </a:lnTo>
                  <a:lnTo>
                    <a:pt x="130" y="258"/>
                  </a:lnTo>
                  <a:lnTo>
                    <a:pt x="137" y="258"/>
                  </a:lnTo>
                  <a:lnTo>
                    <a:pt x="144" y="261"/>
                  </a:lnTo>
                  <a:lnTo>
                    <a:pt x="150" y="263"/>
                  </a:lnTo>
                  <a:lnTo>
                    <a:pt x="155" y="273"/>
                  </a:lnTo>
                  <a:lnTo>
                    <a:pt x="161" y="284"/>
                  </a:lnTo>
                  <a:lnTo>
                    <a:pt x="168" y="294"/>
                  </a:lnTo>
                  <a:lnTo>
                    <a:pt x="175" y="304"/>
                  </a:lnTo>
                  <a:lnTo>
                    <a:pt x="183" y="314"/>
                  </a:lnTo>
                  <a:lnTo>
                    <a:pt x="191" y="322"/>
                  </a:lnTo>
                  <a:lnTo>
                    <a:pt x="201" y="329"/>
                  </a:lnTo>
                  <a:lnTo>
                    <a:pt x="213" y="333"/>
                  </a:lnTo>
                  <a:lnTo>
                    <a:pt x="234" y="332"/>
                  </a:lnTo>
                  <a:lnTo>
                    <a:pt x="251" y="328"/>
                  </a:lnTo>
                  <a:lnTo>
                    <a:pt x="265" y="322"/>
                  </a:lnTo>
                  <a:lnTo>
                    <a:pt x="276" y="313"/>
                  </a:lnTo>
                  <a:lnTo>
                    <a:pt x="287" y="303"/>
                  </a:lnTo>
                  <a:lnTo>
                    <a:pt x="296" y="292"/>
                  </a:lnTo>
                  <a:lnTo>
                    <a:pt x="304" y="279"/>
                  </a:lnTo>
                  <a:lnTo>
                    <a:pt x="312" y="265"/>
                  </a:lnTo>
                  <a:lnTo>
                    <a:pt x="318" y="246"/>
                  </a:lnTo>
                  <a:lnTo>
                    <a:pt x="320" y="226"/>
                  </a:lnTo>
                  <a:lnTo>
                    <a:pt x="320" y="205"/>
                  </a:lnTo>
                  <a:lnTo>
                    <a:pt x="316" y="185"/>
                  </a:lnTo>
                  <a:lnTo>
                    <a:pt x="312" y="165"/>
                  </a:lnTo>
                  <a:lnTo>
                    <a:pt x="306" y="145"/>
                  </a:lnTo>
                  <a:lnTo>
                    <a:pt x="298" y="126"/>
                  </a:lnTo>
                  <a:lnTo>
                    <a:pt x="291" y="109"/>
                  </a:lnTo>
                  <a:lnTo>
                    <a:pt x="284" y="99"/>
                  </a:lnTo>
                  <a:lnTo>
                    <a:pt x="277" y="89"/>
                  </a:lnTo>
                  <a:lnTo>
                    <a:pt x="269" y="80"/>
                  </a:lnTo>
                  <a:lnTo>
                    <a:pt x="261" y="71"/>
                  </a:lnTo>
                  <a:lnTo>
                    <a:pt x="252" y="62"/>
                  </a:lnTo>
                  <a:lnTo>
                    <a:pt x="242" y="56"/>
                  </a:lnTo>
                  <a:lnTo>
                    <a:pt x="231" y="50"/>
                  </a:lnTo>
                  <a:lnTo>
                    <a:pt x="220" y="46"/>
                  </a:lnTo>
                  <a:lnTo>
                    <a:pt x="205" y="46"/>
                  </a:lnTo>
                  <a:lnTo>
                    <a:pt x="191" y="48"/>
                  </a:lnTo>
                  <a:lnTo>
                    <a:pt x="178" y="52"/>
                  </a:lnTo>
                  <a:lnTo>
                    <a:pt x="166" y="58"/>
                  </a:lnTo>
                  <a:lnTo>
                    <a:pt x="154" y="66"/>
                  </a:lnTo>
                  <a:lnTo>
                    <a:pt x="145" y="75"/>
                  </a:lnTo>
                  <a:lnTo>
                    <a:pt x="137" y="87"/>
                  </a:lnTo>
                  <a:lnTo>
                    <a:pt x="131" y="98"/>
                  </a:lnTo>
                  <a:lnTo>
                    <a:pt x="129" y="105"/>
                  </a:lnTo>
                  <a:lnTo>
                    <a:pt x="128" y="110"/>
                  </a:lnTo>
                  <a:lnTo>
                    <a:pt x="125" y="113"/>
                  </a:lnTo>
                  <a:lnTo>
                    <a:pt x="121" y="117"/>
                  </a:lnTo>
                  <a:lnTo>
                    <a:pt x="135" y="127"/>
                  </a:lnTo>
                  <a:lnTo>
                    <a:pt x="150" y="136"/>
                  </a:lnTo>
                  <a:lnTo>
                    <a:pt x="166" y="145"/>
                  </a:lnTo>
                  <a:lnTo>
                    <a:pt x="182" y="154"/>
                  </a:lnTo>
                  <a:lnTo>
                    <a:pt x="198" y="162"/>
                  </a:lnTo>
                  <a:lnTo>
                    <a:pt x="213" y="169"/>
                  </a:lnTo>
                  <a:lnTo>
                    <a:pt x="229" y="175"/>
                  </a:lnTo>
                  <a:lnTo>
                    <a:pt x="244" y="182"/>
                  </a:lnTo>
                  <a:lnTo>
                    <a:pt x="242" y="201"/>
                  </a:lnTo>
                  <a:lnTo>
                    <a:pt x="240" y="220"/>
                  </a:lnTo>
                  <a:lnTo>
                    <a:pt x="238" y="239"/>
                  </a:lnTo>
                  <a:lnTo>
                    <a:pt x="230" y="255"/>
                  </a:lnTo>
                  <a:lnTo>
                    <a:pt x="220" y="258"/>
                  </a:lnTo>
                  <a:lnTo>
                    <a:pt x="209" y="260"/>
                  </a:lnTo>
                  <a:lnTo>
                    <a:pt x="198" y="260"/>
                  </a:lnTo>
                  <a:lnTo>
                    <a:pt x="188" y="258"/>
                  </a:lnTo>
                  <a:lnTo>
                    <a:pt x="176" y="256"/>
                  </a:lnTo>
                  <a:lnTo>
                    <a:pt x="166" y="254"/>
                  </a:lnTo>
                  <a:lnTo>
                    <a:pt x="154" y="250"/>
                  </a:lnTo>
                  <a:lnTo>
                    <a:pt x="144" y="248"/>
                  </a:lnTo>
                  <a:lnTo>
                    <a:pt x="130" y="242"/>
                  </a:lnTo>
                  <a:lnTo>
                    <a:pt x="114" y="235"/>
                  </a:lnTo>
                  <a:lnTo>
                    <a:pt x="98" y="230"/>
                  </a:lnTo>
                  <a:lnTo>
                    <a:pt x="82" y="222"/>
                  </a:lnTo>
                  <a:lnTo>
                    <a:pt x="68" y="213"/>
                  </a:lnTo>
                  <a:lnTo>
                    <a:pt x="55" y="203"/>
                  </a:lnTo>
                  <a:lnTo>
                    <a:pt x="46" y="190"/>
                  </a:lnTo>
                  <a:lnTo>
                    <a:pt x="40" y="175"/>
                  </a:lnTo>
                  <a:lnTo>
                    <a:pt x="40" y="164"/>
                  </a:lnTo>
                  <a:lnTo>
                    <a:pt x="40" y="140"/>
                  </a:lnTo>
                  <a:lnTo>
                    <a:pt x="40" y="113"/>
                  </a:lnTo>
                  <a:lnTo>
                    <a:pt x="39" y="101"/>
                  </a:lnTo>
                  <a:lnTo>
                    <a:pt x="41" y="98"/>
                  </a:lnTo>
                  <a:lnTo>
                    <a:pt x="45" y="95"/>
                  </a:lnTo>
                  <a:lnTo>
                    <a:pt x="47" y="90"/>
                  </a:lnTo>
                  <a:lnTo>
                    <a:pt x="53" y="83"/>
                  </a:lnTo>
                  <a:lnTo>
                    <a:pt x="60" y="77"/>
                  </a:lnTo>
                  <a:lnTo>
                    <a:pt x="70" y="69"/>
                  </a:lnTo>
                  <a:lnTo>
                    <a:pt x="85" y="61"/>
                  </a:lnTo>
                  <a:lnTo>
                    <a:pt x="105" y="53"/>
                  </a:lnTo>
                  <a:lnTo>
                    <a:pt x="92" y="50"/>
                  </a:lnTo>
                  <a:lnTo>
                    <a:pt x="78" y="46"/>
                  </a:lnTo>
                  <a:lnTo>
                    <a:pt x="65" y="43"/>
                  </a:lnTo>
                  <a:lnTo>
                    <a:pt x="53" y="39"/>
                  </a:lnTo>
                  <a:lnTo>
                    <a:pt x="40" y="35"/>
                  </a:lnTo>
                  <a:lnTo>
                    <a:pt x="27" y="31"/>
                  </a:lnTo>
                  <a:lnTo>
                    <a:pt x="15" y="27"/>
                  </a:lnTo>
                  <a:lnTo>
                    <a:pt x="2" y="21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1" y="5"/>
                  </a:lnTo>
                  <a:lnTo>
                    <a:pt x="2" y="0"/>
                  </a:lnTo>
                  <a:lnTo>
                    <a:pt x="21" y="7"/>
                  </a:lnTo>
                  <a:lnTo>
                    <a:pt x="38" y="13"/>
                  </a:lnTo>
                  <a:lnTo>
                    <a:pt x="56" y="20"/>
                  </a:lnTo>
                  <a:lnTo>
                    <a:pt x="75" y="26"/>
                  </a:lnTo>
                  <a:lnTo>
                    <a:pt x="92" y="31"/>
                  </a:lnTo>
                  <a:lnTo>
                    <a:pt x="110" y="37"/>
                  </a:lnTo>
                  <a:lnTo>
                    <a:pt x="128" y="44"/>
                  </a:lnTo>
                  <a:lnTo>
                    <a:pt x="146" y="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199" name="Freeform 62"/>
            <p:cNvSpPr>
              <a:spLocks/>
            </p:cNvSpPr>
            <p:nvPr/>
          </p:nvSpPr>
          <p:spPr bwMode="auto">
            <a:xfrm>
              <a:off x="4775" y="3335"/>
              <a:ext cx="110" cy="15"/>
            </a:xfrm>
            <a:custGeom>
              <a:avLst/>
              <a:gdLst>
                <a:gd name="T0" fmla="*/ 6 w 220"/>
                <a:gd name="T1" fmla="*/ 0 h 31"/>
                <a:gd name="T2" fmla="*/ 6 w 220"/>
                <a:gd name="T3" fmla="*/ 0 h 31"/>
                <a:gd name="T4" fmla="*/ 6 w 220"/>
                <a:gd name="T5" fmla="*/ 0 h 31"/>
                <a:gd name="T6" fmla="*/ 6 w 220"/>
                <a:gd name="T7" fmla="*/ 0 h 31"/>
                <a:gd name="T8" fmla="*/ 7 w 220"/>
                <a:gd name="T9" fmla="*/ 0 h 31"/>
                <a:gd name="T10" fmla="*/ 7 w 220"/>
                <a:gd name="T11" fmla="*/ 0 h 31"/>
                <a:gd name="T12" fmla="*/ 7 w 220"/>
                <a:gd name="T13" fmla="*/ 0 h 31"/>
                <a:gd name="T14" fmla="*/ 7 w 220"/>
                <a:gd name="T15" fmla="*/ 0 h 31"/>
                <a:gd name="T16" fmla="*/ 7 w 220"/>
                <a:gd name="T17" fmla="*/ 0 h 31"/>
                <a:gd name="T18" fmla="*/ 7 w 220"/>
                <a:gd name="T19" fmla="*/ 0 h 31"/>
                <a:gd name="T20" fmla="*/ 6 w 220"/>
                <a:gd name="T21" fmla="*/ 0 h 31"/>
                <a:gd name="T22" fmla="*/ 3 w 220"/>
                <a:gd name="T23" fmla="*/ 0 h 31"/>
                <a:gd name="T24" fmla="*/ 1 w 220"/>
                <a:gd name="T25" fmla="*/ 0 h 31"/>
                <a:gd name="T26" fmla="*/ 1 w 220"/>
                <a:gd name="T27" fmla="*/ 0 h 31"/>
                <a:gd name="T28" fmla="*/ 1 w 220"/>
                <a:gd name="T29" fmla="*/ 0 h 31"/>
                <a:gd name="T30" fmla="*/ 0 w 220"/>
                <a:gd name="T31" fmla="*/ 0 h 31"/>
                <a:gd name="T32" fmla="*/ 1 w 220"/>
                <a:gd name="T33" fmla="*/ 0 h 31"/>
                <a:gd name="T34" fmla="*/ 3 w 220"/>
                <a:gd name="T35" fmla="*/ 0 h 31"/>
                <a:gd name="T36" fmla="*/ 6 w 220"/>
                <a:gd name="T37" fmla="*/ 0 h 3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20" h="31">
                  <a:moveTo>
                    <a:pt x="170" y="19"/>
                  </a:moveTo>
                  <a:lnTo>
                    <a:pt x="176" y="19"/>
                  </a:lnTo>
                  <a:lnTo>
                    <a:pt x="182" y="17"/>
                  </a:lnTo>
                  <a:lnTo>
                    <a:pt x="187" y="19"/>
                  </a:lnTo>
                  <a:lnTo>
                    <a:pt x="193" y="19"/>
                  </a:lnTo>
                  <a:lnTo>
                    <a:pt x="199" y="20"/>
                  </a:lnTo>
                  <a:lnTo>
                    <a:pt x="204" y="21"/>
                  </a:lnTo>
                  <a:lnTo>
                    <a:pt x="209" y="22"/>
                  </a:lnTo>
                  <a:lnTo>
                    <a:pt x="215" y="22"/>
                  </a:lnTo>
                  <a:lnTo>
                    <a:pt x="220" y="31"/>
                  </a:lnTo>
                  <a:lnTo>
                    <a:pt x="176" y="31"/>
                  </a:lnTo>
                  <a:lnTo>
                    <a:pt x="78" y="23"/>
                  </a:lnTo>
                  <a:lnTo>
                    <a:pt x="4" y="12"/>
                  </a:lnTo>
                  <a:lnTo>
                    <a:pt x="2" y="9"/>
                  </a:lnTo>
                  <a:lnTo>
                    <a:pt x="1" y="6"/>
                  </a:lnTo>
                  <a:lnTo>
                    <a:pt x="0" y="2"/>
                  </a:lnTo>
                  <a:lnTo>
                    <a:pt x="1" y="0"/>
                  </a:lnTo>
                  <a:lnTo>
                    <a:pt x="71" y="10"/>
                  </a:lnTo>
                  <a:lnTo>
                    <a:pt x="170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0" name="Freeform 63"/>
            <p:cNvSpPr>
              <a:spLocks/>
            </p:cNvSpPr>
            <p:nvPr/>
          </p:nvSpPr>
          <p:spPr bwMode="auto">
            <a:xfrm>
              <a:off x="5192" y="3287"/>
              <a:ext cx="62" cy="76"/>
            </a:xfrm>
            <a:custGeom>
              <a:avLst/>
              <a:gdLst>
                <a:gd name="T0" fmla="*/ 3 w 124"/>
                <a:gd name="T1" fmla="*/ 0 h 153"/>
                <a:gd name="T2" fmla="*/ 3 w 124"/>
                <a:gd name="T3" fmla="*/ 0 h 153"/>
                <a:gd name="T4" fmla="*/ 3 w 124"/>
                <a:gd name="T5" fmla="*/ 1 h 153"/>
                <a:gd name="T6" fmla="*/ 3 w 124"/>
                <a:gd name="T7" fmla="*/ 1 h 153"/>
                <a:gd name="T8" fmla="*/ 4 w 124"/>
                <a:gd name="T9" fmla="*/ 2 h 153"/>
                <a:gd name="T10" fmla="*/ 4 w 124"/>
                <a:gd name="T11" fmla="*/ 2 h 153"/>
                <a:gd name="T12" fmla="*/ 4 w 124"/>
                <a:gd name="T13" fmla="*/ 3 h 153"/>
                <a:gd name="T14" fmla="*/ 4 w 124"/>
                <a:gd name="T15" fmla="*/ 3 h 153"/>
                <a:gd name="T16" fmla="*/ 4 w 124"/>
                <a:gd name="T17" fmla="*/ 4 h 153"/>
                <a:gd name="T18" fmla="*/ 4 w 124"/>
                <a:gd name="T19" fmla="*/ 4 h 153"/>
                <a:gd name="T20" fmla="*/ 4 w 124"/>
                <a:gd name="T21" fmla="*/ 4 h 153"/>
                <a:gd name="T22" fmla="*/ 4 w 124"/>
                <a:gd name="T23" fmla="*/ 4 h 153"/>
                <a:gd name="T24" fmla="*/ 4 w 124"/>
                <a:gd name="T25" fmla="*/ 4 h 153"/>
                <a:gd name="T26" fmla="*/ 4 w 124"/>
                <a:gd name="T27" fmla="*/ 4 h 153"/>
                <a:gd name="T28" fmla="*/ 3 w 124"/>
                <a:gd name="T29" fmla="*/ 4 h 153"/>
                <a:gd name="T30" fmla="*/ 3 w 124"/>
                <a:gd name="T31" fmla="*/ 4 h 153"/>
                <a:gd name="T32" fmla="*/ 3 w 124"/>
                <a:gd name="T33" fmla="*/ 4 h 153"/>
                <a:gd name="T34" fmla="*/ 3 w 124"/>
                <a:gd name="T35" fmla="*/ 4 h 153"/>
                <a:gd name="T36" fmla="*/ 3 w 124"/>
                <a:gd name="T37" fmla="*/ 3 h 153"/>
                <a:gd name="T38" fmla="*/ 3 w 124"/>
                <a:gd name="T39" fmla="*/ 2 h 153"/>
                <a:gd name="T40" fmla="*/ 2 w 124"/>
                <a:gd name="T41" fmla="*/ 2 h 153"/>
                <a:gd name="T42" fmla="*/ 2 w 124"/>
                <a:gd name="T43" fmla="*/ 1 h 153"/>
                <a:gd name="T44" fmla="*/ 2 w 124"/>
                <a:gd name="T45" fmla="*/ 1 h 153"/>
                <a:gd name="T46" fmla="*/ 1 w 124"/>
                <a:gd name="T47" fmla="*/ 0 h 153"/>
                <a:gd name="T48" fmla="*/ 0 w 124"/>
                <a:gd name="T49" fmla="*/ 0 h 153"/>
                <a:gd name="T50" fmla="*/ 1 w 124"/>
                <a:gd name="T51" fmla="*/ 0 h 153"/>
                <a:gd name="T52" fmla="*/ 1 w 124"/>
                <a:gd name="T53" fmla="*/ 0 h 153"/>
                <a:gd name="T54" fmla="*/ 1 w 124"/>
                <a:gd name="T55" fmla="*/ 0 h 153"/>
                <a:gd name="T56" fmla="*/ 2 w 124"/>
                <a:gd name="T57" fmla="*/ 0 h 153"/>
                <a:gd name="T58" fmla="*/ 2 w 124"/>
                <a:gd name="T59" fmla="*/ 0 h 153"/>
                <a:gd name="T60" fmla="*/ 2 w 124"/>
                <a:gd name="T61" fmla="*/ 0 h 153"/>
                <a:gd name="T62" fmla="*/ 2 w 124"/>
                <a:gd name="T63" fmla="*/ 0 h 153"/>
                <a:gd name="T64" fmla="*/ 3 w 124"/>
                <a:gd name="T65" fmla="*/ 0 h 1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4" h="153">
                  <a:moveTo>
                    <a:pt x="67" y="17"/>
                  </a:moveTo>
                  <a:lnTo>
                    <a:pt x="78" y="29"/>
                  </a:lnTo>
                  <a:lnTo>
                    <a:pt x="88" y="43"/>
                  </a:lnTo>
                  <a:lnTo>
                    <a:pt x="96" y="57"/>
                  </a:lnTo>
                  <a:lnTo>
                    <a:pt x="104" y="71"/>
                  </a:lnTo>
                  <a:lnTo>
                    <a:pt x="111" y="87"/>
                  </a:lnTo>
                  <a:lnTo>
                    <a:pt x="117" y="102"/>
                  </a:lnTo>
                  <a:lnTo>
                    <a:pt x="122" y="119"/>
                  </a:lnTo>
                  <a:lnTo>
                    <a:pt x="124" y="136"/>
                  </a:lnTo>
                  <a:lnTo>
                    <a:pt x="119" y="139"/>
                  </a:lnTo>
                  <a:lnTo>
                    <a:pt x="115" y="141"/>
                  </a:lnTo>
                  <a:lnTo>
                    <a:pt x="109" y="143"/>
                  </a:lnTo>
                  <a:lnTo>
                    <a:pt x="104" y="144"/>
                  </a:lnTo>
                  <a:lnTo>
                    <a:pt x="99" y="147"/>
                  </a:lnTo>
                  <a:lnTo>
                    <a:pt x="94" y="149"/>
                  </a:lnTo>
                  <a:lnTo>
                    <a:pt x="88" y="150"/>
                  </a:lnTo>
                  <a:lnTo>
                    <a:pt x="84" y="153"/>
                  </a:lnTo>
                  <a:lnTo>
                    <a:pt x="80" y="131"/>
                  </a:lnTo>
                  <a:lnTo>
                    <a:pt x="77" y="109"/>
                  </a:lnTo>
                  <a:lnTo>
                    <a:pt x="70" y="87"/>
                  </a:lnTo>
                  <a:lnTo>
                    <a:pt x="61" y="67"/>
                  </a:lnTo>
                  <a:lnTo>
                    <a:pt x="50" y="49"/>
                  </a:lnTo>
                  <a:lnTo>
                    <a:pt x="36" y="32"/>
                  </a:lnTo>
                  <a:lnTo>
                    <a:pt x="19" y="18"/>
                  </a:lnTo>
                  <a:lnTo>
                    <a:pt x="0" y="5"/>
                  </a:lnTo>
                  <a:lnTo>
                    <a:pt x="8" y="3"/>
                  </a:lnTo>
                  <a:lnTo>
                    <a:pt x="17" y="2"/>
                  </a:lnTo>
                  <a:lnTo>
                    <a:pt x="26" y="0"/>
                  </a:lnTo>
                  <a:lnTo>
                    <a:pt x="35" y="0"/>
                  </a:lnTo>
                  <a:lnTo>
                    <a:pt x="44" y="2"/>
                  </a:lnTo>
                  <a:lnTo>
                    <a:pt x="53" y="4"/>
                  </a:lnTo>
                  <a:lnTo>
                    <a:pt x="61" y="9"/>
                  </a:lnTo>
                  <a:lnTo>
                    <a:pt x="67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1" name="Freeform 64"/>
            <p:cNvSpPr>
              <a:spLocks/>
            </p:cNvSpPr>
            <p:nvPr/>
          </p:nvSpPr>
          <p:spPr bwMode="auto">
            <a:xfrm>
              <a:off x="5094" y="3298"/>
              <a:ext cx="82" cy="90"/>
            </a:xfrm>
            <a:custGeom>
              <a:avLst/>
              <a:gdLst>
                <a:gd name="T0" fmla="*/ 3 w 164"/>
                <a:gd name="T1" fmla="*/ 0 h 180"/>
                <a:gd name="T2" fmla="*/ 3 w 164"/>
                <a:gd name="T3" fmla="*/ 1 h 180"/>
                <a:gd name="T4" fmla="*/ 3 w 164"/>
                <a:gd name="T5" fmla="*/ 1 h 180"/>
                <a:gd name="T6" fmla="*/ 2 w 164"/>
                <a:gd name="T7" fmla="*/ 1 h 180"/>
                <a:gd name="T8" fmla="*/ 2 w 164"/>
                <a:gd name="T9" fmla="*/ 1 h 180"/>
                <a:gd name="T10" fmla="*/ 2 w 164"/>
                <a:gd name="T11" fmla="*/ 1 h 180"/>
                <a:gd name="T12" fmla="*/ 2 w 164"/>
                <a:gd name="T13" fmla="*/ 2 h 180"/>
                <a:gd name="T14" fmla="*/ 2 w 164"/>
                <a:gd name="T15" fmla="*/ 2 h 180"/>
                <a:gd name="T16" fmla="*/ 2 w 164"/>
                <a:gd name="T17" fmla="*/ 2 h 180"/>
                <a:gd name="T18" fmla="*/ 2 w 164"/>
                <a:gd name="T19" fmla="*/ 2 h 180"/>
                <a:gd name="T20" fmla="*/ 2 w 164"/>
                <a:gd name="T21" fmla="*/ 2 h 180"/>
                <a:gd name="T22" fmla="*/ 2 w 164"/>
                <a:gd name="T23" fmla="*/ 3 h 180"/>
                <a:gd name="T24" fmla="*/ 3 w 164"/>
                <a:gd name="T25" fmla="*/ 3 h 180"/>
                <a:gd name="T26" fmla="*/ 3 w 164"/>
                <a:gd name="T27" fmla="*/ 3 h 180"/>
                <a:gd name="T28" fmla="*/ 4 w 164"/>
                <a:gd name="T29" fmla="*/ 3 h 180"/>
                <a:gd name="T30" fmla="*/ 4 w 164"/>
                <a:gd name="T31" fmla="*/ 4 h 180"/>
                <a:gd name="T32" fmla="*/ 4 w 164"/>
                <a:gd name="T33" fmla="*/ 4 h 180"/>
                <a:gd name="T34" fmla="*/ 4 w 164"/>
                <a:gd name="T35" fmla="*/ 4 h 180"/>
                <a:gd name="T36" fmla="*/ 4 w 164"/>
                <a:gd name="T37" fmla="*/ 3 h 180"/>
                <a:gd name="T38" fmla="*/ 3 w 164"/>
                <a:gd name="T39" fmla="*/ 3 h 180"/>
                <a:gd name="T40" fmla="*/ 3 w 164"/>
                <a:gd name="T41" fmla="*/ 3 h 180"/>
                <a:gd name="T42" fmla="*/ 2 w 164"/>
                <a:gd name="T43" fmla="*/ 3 h 180"/>
                <a:gd name="T44" fmla="*/ 2 w 164"/>
                <a:gd name="T45" fmla="*/ 3 h 180"/>
                <a:gd name="T46" fmla="*/ 1 w 164"/>
                <a:gd name="T47" fmla="*/ 2 h 180"/>
                <a:gd name="T48" fmla="*/ 1 w 164"/>
                <a:gd name="T49" fmla="*/ 2 h 180"/>
                <a:gd name="T50" fmla="*/ 1 w 164"/>
                <a:gd name="T51" fmla="*/ 2 h 180"/>
                <a:gd name="T52" fmla="*/ 1 w 164"/>
                <a:gd name="T53" fmla="*/ 2 h 180"/>
                <a:gd name="T54" fmla="*/ 1 w 164"/>
                <a:gd name="T55" fmla="*/ 2 h 180"/>
                <a:gd name="T56" fmla="*/ 1 w 164"/>
                <a:gd name="T57" fmla="*/ 2 h 180"/>
                <a:gd name="T58" fmla="*/ 1 w 164"/>
                <a:gd name="T59" fmla="*/ 3 h 180"/>
                <a:gd name="T60" fmla="*/ 2 w 164"/>
                <a:gd name="T61" fmla="*/ 3 h 180"/>
                <a:gd name="T62" fmla="*/ 3 w 164"/>
                <a:gd name="T63" fmla="*/ 4 h 180"/>
                <a:gd name="T64" fmla="*/ 3 w 164"/>
                <a:gd name="T65" fmla="*/ 4 h 180"/>
                <a:gd name="T66" fmla="*/ 4 w 164"/>
                <a:gd name="T67" fmla="*/ 4 h 180"/>
                <a:gd name="T68" fmla="*/ 5 w 164"/>
                <a:gd name="T69" fmla="*/ 4 h 180"/>
                <a:gd name="T70" fmla="*/ 5 w 164"/>
                <a:gd name="T71" fmla="*/ 5 h 180"/>
                <a:gd name="T72" fmla="*/ 6 w 164"/>
                <a:gd name="T73" fmla="*/ 5 h 180"/>
                <a:gd name="T74" fmla="*/ 6 w 164"/>
                <a:gd name="T75" fmla="*/ 5 h 180"/>
                <a:gd name="T76" fmla="*/ 6 w 164"/>
                <a:gd name="T77" fmla="*/ 5 h 180"/>
                <a:gd name="T78" fmla="*/ 6 w 164"/>
                <a:gd name="T79" fmla="*/ 6 h 180"/>
                <a:gd name="T80" fmla="*/ 6 w 164"/>
                <a:gd name="T81" fmla="*/ 6 h 180"/>
                <a:gd name="T82" fmla="*/ 5 w 164"/>
                <a:gd name="T83" fmla="*/ 6 h 180"/>
                <a:gd name="T84" fmla="*/ 4 w 164"/>
                <a:gd name="T85" fmla="*/ 6 h 180"/>
                <a:gd name="T86" fmla="*/ 4 w 164"/>
                <a:gd name="T87" fmla="*/ 6 h 180"/>
                <a:gd name="T88" fmla="*/ 3 w 164"/>
                <a:gd name="T89" fmla="*/ 5 h 180"/>
                <a:gd name="T90" fmla="*/ 3 w 164"/>
                <a:gd name="T91" fmla="*/ 5 h 180"/>
                <a:gd name="T92" fmla="*/ 2 w 164"/>
                <a:gd name="T93" fmla="*/ 5 h 180"/>
                <a:gd name="T94" fmla="*/ 1 w 164"/>
                <a:gd name="T95" fmla="*/ 5 h 180"/>
                <a:gd name="T96" fmla="*/ 1 w 164"/>
                <a:gd name="T97" fmla="*/ 4 h 180"/>
                <a:gd name="T98" fmla="*/ 1 w 164"/>
                <a:gd name="T99" fmla="*/ 4 h 180"/>
                <a:gd name="T100" fmla="*/ 1 w 164"/>
                <a:gd name="T101" fmla="*/ 3 h 180"/>
                <a:gd name="T102" fmla="*/ 1 w 164"/>
                <a:gd name="T103" fmla="*/ 3 h 180"/>
                <a:gd name="T104" fmla="*/ 0 w 164"/>
                <a:gd name="T105" fmla="*/ 2 h 180"/>
                <a:gd name="T106" fmla="*/ 1 w 164"/>
                <a:gd name="T107" fmla="*/ 2 h 180"/>
                <a:gd name="T108" fmla="*/ 1 w 164"/>
                <a:gd name="T109" fmla="*/ 1 h 180"/>
                <a:gd name="T110" fmla="*/ 1 w 164"/>
                <a:gd name="T111" fmla="*/ 1 h 180"/>
                <a:gd name="T112" fmla="*/ 2 w 164"/>
                <a:gd name="T113" fmla="*/ 1 h 180"/>
                <a:gd name="T114" fmla="*/ 2 w 164"/>
                <a:gd name="T115" fmla="*/ 1 h 180"/>
                <a:gd name="T116" fmla="*/ 2 w 164"/>
                <a:gd name="T117" fmla="*/ 1 h 180"/>
                <a:gd name="T118" fmla="*/ 3 w 164"/>
                <a:gd name="T119" fmla="*/ 1 h 180"/>
                <a:gd name="T120" fmla="*/ 3 w 164"/>
                <a:gd name="T121" fmla="*/ 0 h 180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164" h="180">
                  <a:moveTo>
                    <a:pt x="87" y="0"/>
                  </a:moveTo>
                  <a:lnTo>
                    <a:pt x="80" y="7"/>
                  </a:lnTo>
                  <a:lnTo>
                    <a:pt x="72" y="14"/>
                  </a:lnTo>
                  <a:lnTo>
                    <a:pt x="63" y="20"/>
                  </a:lnTo>
                  <a:lnTo>
                    <a:pt x="55" y="26"/>
                  </a:lnTo>
                  <a:lnTo>
                    <a:pt x="46" y="30"/>
                  </a:lnTo>
                  <a:lnTo>
                    <a:pt x="40" y="34"/>
                  </a:lnTo>
                  <a:lnTo>
                    <a:pt x="34" y="37"/>
                  </a:lnTo>
                  <a:lnTo>
                    <a:pt x="33" y="40"/>
                  </a:lnTo>
                  <a:lnTo>
                    <a:pt x="42" y="48"/>
                  </a:lnTo>
                  <a:lnTo>
                    <a:pt x="54" y="57"/>
                  </a:lnTo>
                  <a:lnTo>
                    <a:pt x="64" y="66"/>
                  </a:lnTo>
                  <a:lnTo>
                    <a:pt x="77" y="75"/>
                  </a:lnTo>
                  <a:lnTo>
                    <a:pt x="88" y="85"/>
                  </a:lnTo>
                  <a:lnTo>
                    <a:pt x="101" y="93"/>
                  </a:lnTo>
                  <a:lnTo>
                    <a:pt x="113" y="100"/>
                  </a:lnTo>
                  <a:lnTo>
                    <a:pt x="124" y="104"/>
                  </a:lnTo>
                  <a:lnTo>
                    <a:pt x="111" y="98"/>
                  </a:lnTo>
                  <a:lnTo>
                    <a:pt x="98" y="94"/>
                  </a:lnTo>
                  <a:lnTo>
                    <a:pt x="84" y="89"/>
                  </a:lnTo>
                  <a:lnTo>
                    <a:pt x="70" y="83"/>
                  </a:lnTo>
                  <a:lnTo>
                    <a:pt x="56" y="75"/>
                  </a:lnTo>
                  <a:lnTo>
                    <a:pt x="42" y="67"/>
                  </a:lnTo>
                  <a:lnTo>
                    <a:pt x="29" y="56"/>
                  </a:lnTo>
                  <a:lnTo>
                    <a:pt x="15" y="42"/>
                  </a:lnTo>
                  <a:lnTo>
                    <a:pt x="14" y="43"/>
                  </a:lnTo>
                  <a:lnTo>
                    <a:pt x="11" y="44"/>
                  </a:lnTo>
                  <a:lnTo>
                    <a:pt x="10" y="44"/>
                  </a:lnTo>
                  <a:lnTo>
                    <a:pt x="8" y="47"/>
                  </a:lnTo>
                  <a:lnTo>
                    <a:pt x="23" y="67"/>
                  </a:lnTo>
                  <a:lnTo>
                    <a:pt x="44" y="85"/>
                  </a:lnTo>
                  <a:lnTo>
                    <a:pt x="69" y="100"/>
                  </a:lnTo>
                  <a:lnTo>
                    <a:pt x="95" y="111"/>
                  </a:lnTo>
                  <a:lnTo>
                    <a:pt x="121" y="120"/>
                  </a:lnTo>
                  <a:lnTo>
                    <a:pt x="141" y="127"/>
                  </a:lnTo>
                  <a:lnTo>
                    <a:pt x="158" y="131"/>
                  </a:lnTo>
                  <a:lnTo>
                    <a:pt x="164" y="132"/>
                  </a:lnTo>
                  <a:lnTo>
                    <a:pt x="163" y="143"/>
                  </a:lnTo>
                  <a:lnTo>
                    <a:pt x="164" y="156"/>
                  </a:lnTo>
                  <a:lnTo>
                    <a:pt x="164" y="169"/>
                  </a:lnTo>
                  <a:lnTo>
                    <a:pt x="163" y="180"/>
                  </a:lnTo>
                  <a:lnTo>
                    <a:pt x="144" y="177"/>
                  </a:lnTo>
                  <a:lnTo>
                    <a:pt x="124" y="171"/>
                  </a:lnTo>
                  <a:lnTo>
                    <a:pt x="106" y="165"/>
                  </a:lnTo>
                  <a:lnTo>
                    <a:pt x="87" y="158"/>
                  </a:lnTo>
                  <a:lnTo>
                    <a:pt x="69" y="150"/>
                  </a:lnTo>
                  <a:lnTo>
                    <a:pt x="50" y="141"/>
                  </a:lnTo>
                  <a:lnTo>
                    <a:pt x="32" y="131"/>
                  </a:lnTo>
                  <a:lnTo>
                    <a:pt x="15" y="118"/>
                  </a:lnTo>
                  <a:lnTo>
                    <a:pt x="4" y="105"/>
                  </a:lnTo>
                  <a:lnTo>
                    <a:pt x="1" y="90"/>
                  </a:lnTo>
                  <a:lnTo>
                    <a:pt x="1" y="73"/>
                  </a:lnTo>
                  <a:lnTo>
                    <a:pt x="0" y="56"/>
                  </a:lnTo>
                  <a:lnTo>
                    <a:pt x="4" y="42"/>
                  </a:lnTo>
                  <a:lnTo>
                    <a:pt x="12" y="32"/>
                  </a:lnTo>
                  <a:lnTo>
                    <a:pt x="22" y="22"/>
                  </a:lnTo>
                  <a:lnTo>
                    <a:pt x="33" y="15"/>
                  </a:lnTo>
                  <a:lnTo>
                    <a:pt x="46" y="10"/>
                  </a:lnTo>
                  <a:lnTo>
                    <a:pt x="60" y="6"/>
                  </a:lnTo>
                  <a:lnTo>
                    <a:pt x="73" y="3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2" name="Freeform 65"/>
            <p:cNvSpPr>
              <a:spLocks/>
            </p:cNvSpPr>
            <p:nvPr/>
          </p:nvSpPr>
          <p:spPr bwMode="auto">
            <a:xfrm>
              <a:off x="4763" y="3379"/>
              <a:ext cx="67" cy="90"/>
            </a:xfrm>
            <a:custGeom>
              <a:avLst/>
              <a:gdLst>
                <a:gd name="T0" fmla="*/ 3 w 133"/>
                <a:gd name="T1" fmla="*/ 1 h 179"/>
                <a:gd name="T2" fmla="*/ 3 w 133"/>
                <a:gd name="T3" fmla="*/ 1 h 179"/>
                <a:gd name="T4" fmla="*/ 4 w 133"/>
                <a:gd name="T5" fmla="*/ 2 h 179"/>
                <a:gd name="T6" fmla="*/ 4 w 133"/>
                <a:gd name="T7" fmla="*/ 2 h 179"/>
                <a:gd name="T8" fmla="*/ 4 w 133"/>
                <a:gd name="T9" fmla="*/ 3 h 179"/>
                <a:gd name="T10" fmla="*/ 5 w 133"/>
                <a:gd name="T11" fmla="*/ 4 h 179"/>
                <a:gd name="T12" fmla="*/ 5 w 133"/>
                <a:gd name="T13" fmla="*/ 4 h 179"/>
                <a:gd name="T14" fmla="*/ 5 w 133"/>
                <a:gd name="T15" fmla="*/ 5 h 179"/>
                <a:gd name="T16" fmla="*/ 5 w 133"/>
                <a:gd name="T17" fmla="*/ 5 h 179"/>
                <a:gd name="T18" fmla="*/ 4 w 133"/>
                <a:gd name="T19" fmla="*/ 6 h 179"/>
                <a:gd name="T20" fmla="*/ 4 w 133"/>
                <a:gd name="T21" fmla="*/ 6 h 179"/>
                <a:gd name="T22" fmla="*/ 4 w 133"/>
                <a:gd name="T23" fmla="*/ 6 h 179"/>
                <a:gd name="T24" fmla="*/ 4 w 133"/>
                <a:gd name="T25" fmla="*/ 6 h 179"/>
                <a:gd name="T26" fmla="*/ 4 w 133"/>
                <a:gd name="T27" fmla="*/ 6 h 179"/>
                <a:gd name="T28" fmla="*/ 3 w 133"/>
                <a:gd name="T29" fmla="*/ 6 h 179"/>
                <a:gd name="T30" fmla="*/ 3 w 133"/>
                <a:gd name="T31" fmla="*/ 6 h 179"/>
                <a:gd name="T32" fmla="*/ 3 w 133"/>
                <a:gd name="T33" fmla="*/ 6 h 179"/>
                <a:gd name="T34" fmla="*/ 3 w 133"/>
                <a:gd name="T35" fmla="*/ 5 h 179"/>
                <a:gd name="T36" fmla="*/ 3 w 133"/>
                <a:gd name="T37" fmla="*/ 4 h 179"/>
                <a:gd name="T38" fmla="*/ 3 w 133"/>
                <a:gd name="T39" fmla="*/ 4 h 179"/>
                <a:gd name="T40" fmla="*/ 2 w 133"/>
                <a:gd name="T41" fmla="*/ 3 h 179"/>
                <a:gd name="T42" fmla="*/ 2 w 133"/>
                <a:gd name="T43" fmla="*/ 2 h 179"/>
                <a:gd name="T44" fmla="*/ 2 w 133"/>
                <a:gd name="T45" fmla="*/ 2 h 179"/>
                <a:gd name="T46" fmla="*/ 1 w 133"/>
                <a:gd name="T47" fmla="*/ 1 h 179"/>
                <a:gd name="T48" fmla="*/ 0 w 133"/>
                <a:gd name="T49" fmla="*/ 1 h 179"/>
                <a:gd name="T50" fmla="*/ 1 w 133"/>
                <a:gd name="T51" fmla="*/ 1 h 179"/>
                <a:gd name="T52" fmla="*/ 1 w 133"/>
                <a:gd name="T53" fmla="*/ 1 h 179"/>
                <a:gd name="T54" fmla="*/ 1 w 133"/>
                <a:gd name="T55" fmla="*/ 1 h 179"/>
                <a:gd name="T56" fmla="*/ 1 w 133"/>
                <a:gd name="T57" fmla="*/ 0 h 179"/>
                <a:gd name="T58" fmla="*/ 2 w 133"/>
                <a:gd name="T59" fmla="*/ 0 h 179"/>
                <a:gd name="T60" fmla="*/ 2 w 133"/>
                <a:gd name="T61" fmla="*/ 0 h 179"/>
                <a:gd name="T62" fmla="*/ 2 w 133"/>
                <a:gd name="T63" fmla="*/ 0 h 179"/>
                <a:gd name="T64" fmla="*/ 2 w 133"/>
                <a:gd name="T65" fmla="*/ 1 h 179"/>
                <a:gd name="T66" fmla="*/ 2 w 133"/>
                <a:gd name="T67" fmla="*/ 1 h 179"/>
                <a:gd name="T68" fmla="*/ 3 w 133"/>
                <a:gd name="T69" fmla="*/ 1 h 179"/>
                <a:gd name="T70" fmla="*/ 3 w 133"/>
                <a:gd name="T71" fmla="*/ 1 h 179"/>
                <a:gd name="T72" fmla="*/ 3 w 133"/>
                <a:gd name="T73" fmla="*/ 1 h 17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33" h="179">
                  <a:moveTo>
                    <a:pt x="84" y="9"/>
                  </a:moveTo>
                  <a:lnTo>
                    <a:pt x="96" y="25"/>
                  </a:lnTo>
                  <a:lnTo>
                    <a:pt x="107" y="43"/>
                  </a:lnTo>
                  <a:lnTo>
                    <a:pt x="116" y="60"/>
                  </a:lnTo>
                  <a:lnTo>
                    <a:pt x="123" y="78"/>
                  </a:lnTo>
                  <a:lnTo>
                    <a:pt x="129" y="98"/>
                  </a:lnTo>
                  <a:lnTo>
                    <a:pt x="132" y="118"/>
                  </a:lnTo>
                  <a:lnTo>
                    <a:pt x="133" y="138"/>
                  </a:lnTo>
                  <a:lnTo>
                    <a:pt x="132" y="159"/>
                  </a:lnTo>
                  <a:lnTo>
                    <a:pt x="125" y="162"/>
                  </a:lnTo>
                  <a:lnTo>
                    <a:pt x="118" y="165"/>
                  </a:lnTo>
                  <a:lnTo>
                    <a:pt x="111" y="168"/>
                  </a:lnTo>
                  <a:lnTo>
                    <a:pt x="106" y="171"/>
                  </a:lnTo>
                  <a:lnTo>
                    <a:pt x="99" y="173"/>
                  </a:lnTo>
                  <a:lnTo>
                    <a:pt x="93" y="175"/>
                  </a:lnTo>
                  <a:lnTo>
                    <a:pt x="86" y="176"/>
                  </a:lnTo>
                  <a:lnTo>
                    <a:pt x="79" y="179"/>
                  </a:lnTo>
                  <a:lnTo>
                    <a:pt x="79" y="153"/>
                  </a:lnTo>
                  <a:lnTo>
                    <a:pt x="77" y="128"/>
                  </a:lnTo>
                  <a:lnTo>
                    <a:pt x="71" y="104"/>
                  </a:lnTo>
                  <a:lnTo>
                    <a:pt x="63" y="79"/>
                  </a:lnTo>
                  <a:lnTo>
                    <a:pt x="53" y="58"/>
                  </a:lnTo>
                  <a:lnTo>
                    <a:pt x="38" y="38"/>
                  </a:lnTo>
                  <a:lnTo>
                    <a:pt x="20" y="21"/>
                  </a:lnTo>
                  <a:lnTo>
                    <a:pt x="0" y="6"/>
                  </a:lnTo>
                  <a:lnTo>
                    <a:pt x="7" y="3"/>
                  </a:lnTo>
                  <a:lnTo>
                    <a:pt x="14" y="2"/>
                  </a:lnTo>
                  <a:lnTo>
                    <a:pt x="22" y="1"/>
                  </a:lnTo>
                  <a:lnTo>
                    <a:pt x="29" y="0"/>
                  </a:lnTo>
                  <a:lnTo>
                    <a:pt x="35" y="0"/>
                  </a:lnTo>
                  <a:lnTo>
                    <a:pt x="42" y="0"/>
                  </a:lnTo>
                  <a:lnTo>
                    <a:pt x="50" y="0"/>
                  </a:lnTo>
                  <a:lnTo>
                    <a:pt x="58" y="1"/>
                  </a:lnTo>
                  <a:lnTo>
                    <a:pt x="64" y="2"/>
                  </a:lnTo>
                  <a:lnTo>
                    <a:pt x="71" y="5"/>
                  </a:lnTo>
                  <a:lnTo>
                    <a:pt x="78" y="7"/>
                  </a:lnTo>
                  <a:lnTo>
                    <a:pt x="8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3" name="Freeform 66"/>
            <p:cNvSpPr>
              <a:spLocks/>
            </p:cNvSpPr>
            <p:nvPr/>
          </p:nvSpPr>
          <p:spPr bwMode="auto">
            <a:xfrm>
              <a:off x="4665" y="3391"/>
              <a:ext cx="89" cy="58"/>
            </a:xfrm>
            <a:custGeom>
              <a:avLst/>
              <a:gdLst>
                <a:gd name="T0" fmla="*/ 1 w 178"/>
                <a:gd name="T1" fmla="*/ 2 h 116"/>
                <a:gd name="T2" fmla="*/ 2 w 178"/>
                <a:gd name="T3" fmla="*/ 2 h 116"/>
                <a:gd name="T4" fmla="*/ 2 w 178"/>
                <a:gd name="T5" fmla="*/ 2 h 116"/>
                <a:gd name="T6" fmla="*/ 2 w 178"/>
                <a:gd name="T7" fmla="*/ 2 h 116"/>
                <a:gd name="T8" fmla="*/ 2 w 178"/>
                <a:gd name="T9" fmla="*/ 3 h 116"/>
                <a:gd name="T10" fmla="*/ 3 w 178"/>
                <a:gd name="T11" fmla="*/ 3 h 116"/>
                <a:gd name="T12" fmla="*/ 3 w 178"/>
                <a:gd name="T13" fmla="*/ 3 h 116"/>
                <a:gd name="T14" fmla="*/ 4 w 178"/>
                <a:gd name="T15" fmla="*/ 3 h 116"/>
                <a:gd name="T16" fmla="*/ 4 w 178"/>
                <a:gd name="T17" fmla="*/ 3 h 116"/>
                <a:gd name="T18" fmla="*/ 5 w 178"/>
                <a:gd name="T19" fmla="*/ 3 h 116"/>
                <a:gd name="T20" fmla="*/ 5 w 178"/>
                <a:gd name="T21" fmla="*/ 4 h 116"/>
                <a:gd name="T22" fmla="*/ 6 w 178"/>
                <a:gd name="T23" fmla="*/ 4 h 116"/>
                <a:gd name="T24" fmla="*/ 6 w 178"/>
                <a:gd name="T25" fmla="*/ 4 h 116"/>
                <a:gd name="T26" fmla="*/ 6 w 178"/>
                <a:gd name="T27" fmla="*/ 4 h 116"/>
                <a:gd name="T28" fmla="*/ 5 w 178"/>
                <a:gd name="T29" fmla="*/ 4 h 116"/>
                <a:gd name="T30" fmla="*/ 5 w 178"/>
                <a:gd name="T31" fmla="*/ 4 h 116"/>
                <a:gd name="T32" fmla="*/ 4 w 178"/>
                <a:gd name="T33" fmla="*/ 4 h 116"/>
                <a:gd name="T34" fmla="*/ 3 w 178"/>
                <a:gd name="T35" fmla="*/ 3 h 116"/>
                <a:gd name="T36" fmla="*/ 2 w 178"/>
                <a:gd name="T37" fmla="*/ 3 h 116"/>
                <a:gd name="T38" fmla="*/ 2 w 178"/>
                <a:gd name="T39" fmla="*/ 3 h 116"/>
                <a:gd name="T40" fmla="*/ 1 w 178"/>
                <a:gd name="T41" fmla="*/ 2 h 116"/>
                <a:gd name="T42" fmla="*/ 1 w 178"/>
                <a:gd name="T43" fmla="*/ 2 h 116"/>
                <a:gd name="T44" fmla="*/ 0 w 178"/>
                <a:gd name="T45" fmla="*/ 2 h 116"/>
                <a:gd name="T46" fmla="*/ 1 w 178"/>
                <a:gd name="T47" fmla="*/ 2 h 116"/>
                <a:gd name="T48" fmla="*/ 1 w 178"/>
                <a:gd name="T49" fmla="*/ 1 h 116"/>
                <a:gd name="T50" fmla="*/ 1 w 178"/>
                <a:gd name="T51" fmla="*/ 1 h 116"/>
                <a:gd name="T52" fmla="*/ 1 w 178"/>
                <a:gd name="T53" fmla="*/ 1 h 116"/>
                <a:gd name="T54" fmla="*/ 1 w 178"/>
                <a:gd name="T55" fmla="*/ 1 h 116"/>
                <a:gd name="T56" fmla="*/ 2 w 178"/>
                <a:gd name="T57" fmla="*/ 1 h 116"/>
                <a:gd name="T58" fmla="*/ 2 w 178"/>
                <a:gd name="T59" fmla="*/ 1 h 116"/>
                <a:gd name="T60" fmla="*/ 2 w 178"/>
                <a:gd name="T61" fmla="*/ 1 h 116"/>
                <a:gd name="T62" fmla="*/ 2 w 178"/>
                <a:gd name="T63" fmla="*/ 1 h 116"/>
                <a:gd name="T64" fmla="*/ 3 w 178"/>
                <a:gd name="T65" fmla="*/ 1 h 116"/>
                <a:gd name="T66" fmla="*/ 3 w 178"/>
                <a:gd name="T67" fmla="*/ 0 h 116"/>
                <a:gd name="T68" fmla="*/ 3 w 178"/>
                <a:gd name="T69" fmla="*/ 1 h 116"/>
                <a:gd name="T70" fmla="*/ 3 w 178"/>
                <a:gd name="T71" fmla="*/ 1 h 116"/>
                <a:gd name="T72" fmla="*/ 2 w 178"/>
                <a:gd name="T73" fmla="*/ 1 h 116"/>
                <a:gd name="T74" fmla="*/ 2 w 178"/>
                <a:gd name="T75" fmla="*/ 1 h 116"/>
                <a:gd name="T76" fmla="*/ 2 w 178"/>
                <a:gd name="T77" fmla="*/ 1 h 116"/>
                <a:gd name="T78" fmla="*/ 2 w 178"/>
                <a:gd name="T79" fmla="*/ 1 h 116"/>
                <a:gd name="T80" fmla="*/ 1 w 178"/>
                <a:gd name="T81" fmla="*/ 2 h 116"/>
                <a:gd name="T82" fmla="*/ 1 w 178"/>
                <a:gd name="T83" fmla="*/ 2 h 11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78" h="116">
                  <a:moveTo>
                    <a:pt x="25" y="44"/>
                  </a:moveTo>
                  <a:lnTo>
                    <a:pt x="33" y="51"/>
                  </a:lnTo>
                  <a:lnTo>
                    <a:pt x="41" y="58"/>
                  </a:lnTo>
                  <a:lnTo>
                    <a:pt x="50" y="63"/>
                  </a:lnTo>
                  <a:lnTo>
                    <a:pt x="59" y="68"/>
                  </a:lnTo>
                  <a:lnTo>
                    <a:pt x="72" y="74"/>
                  </a:lnTo>
                  <a:lnTo>
                    <a:pt x="87" y="80"/>
                  </a:lnTo>
                  <a:lnTo>
                    <a:pt x="102" y="85"/>
                  </a:lnTo>
                  <a:lnTo>
                    <a:pt x="117" y="90"/>
                  </a:lnTo>
                  <a:lnTo>
                    <a:pt x="132" y="96"/>
                  </a:lnTo>
                  <a:lnTo>
                    <a:pt x="147" y="100"/>
                  </a:lnTo>
                  <a:lnTo>
                    <a:pt x="163" y="105"/>
                  </a:lnTo>
                  <a:lnTo>
                    <a:pt x="178" y="108"/>
                  </a:lnTo>
                  <a:lnTo>
                    <a:pt x="174" y="116"/>
                  </a:lnTo>
                  <a:lnTo>
                    <a:pt x="151" y="112"/>
                  </a:lnTo>
                  <a:lnTo>
                    <a:pt x="129" y="107"/>
                  </a:lnTo>
                  <a:lnTo>
                    <a:pt x="106" y="101"/>
                  </a:lnTo>
                  <a:lnTo>
                    <a:pt x="83" y="95"/>
                  </a:lnTo>
                  <a:lnTo>
                    <a:pt x="61" y="86"/>
                  </a:lnTo>
                  <a:lnTo>
                    <a:pt x="40" y="76"/>
                  </a:lnTo>
                  <a:lnTo>
                    <a:pt x="19" y="63"/>
                  </a:lnTo>
                  <a:lnTo>
                    <a:pt x="1" y="50"/>
                  </a:lnTo>
                  <a:lnTo>
                    <a:pt x="0" y="42"/>
                  </a:lnTo>
                  <a:lnTo>
                    <a:pt x="4" y="35"/>
                  </a:lnTo>
                  <a:lnTo>
                    <a:pt x="11" y="29"/>
                  </a:lnTo>
                  <a:lnTo>
                    <a:pt x="17" y="23"/>
                  </a:lnTo>
                  <a:lnTo>
                    <a:pt x="23" y="18"/>
                  </a:lnTo>
                  <a:lnTo>
                    <a:pt x="30" y="15"/>
                  </a:lnTo>
                  <a:lnTo>
                    <a:pt x="38" y="13"/>
                  </a:lnTo>
                  <a:lnTo>
                    <a:pt x="46" y="9"/>
                  </a:lnTo>
                  <a:lnTo>
                    <a:pt x="54" y="7"/>
                  </a:lnTo>
                  <a:lnTo>
                    <a:pt x="62" y="5"/>
                  </a:lnTo>
                  <a:lnTo>
                    <a:pt x="71" y="2"/>
                  </a:lnTo>
                  <a:lnTo>
                    <a:pt x="79" y="0"/>
                  </a:lnTo>
                  <a:lnTo>
                    <a:pt x="74" y="8"/>
                  </a:lnTo>
                  <a:lnTo>
                    <a:pt x="67" y="15"/>
                  </a:lnTo>
                  <a:lnTo>
                    <a:pt x="57" y="18"/>
                  </a:lnTo>
                  <a:lnTo>
                    <a:pt x="49" y="22"/>
                  </a:lnTo>
                  <a:lnTo>
                    <a:pt x="40" y="24"/>
                  </a:lnTo>
                  <a:lnTo>
                    <a:pt x="33" y="29"/>
                  </a:lnTo>
                  <a:lnTo>
                    <a:pt x="27" y="35"/>
                  </a:lnTo>
                  <a:lnTo>
                    <a:pt x="25" y="44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4" name="Freeform 67"/>
            <p:cNvSpPr>
              <a:spLocks/>
            </p:cNvSpPr>
            <p:nvPr/>
          </p:nvSpPr>
          <p:spPr bwMode="auto">
            <a:xfrm>
              <a:off x="5157" y="3366"/>
              <a:ext cx="15" cy="15"/>
            </a:xfrm>
            <a:custGeom>
              <a:avLst/>
              <a:gdLst>
                <a:gd name="T0" fmla="*/ 1 w 30"/>
                <a:gd name="T1" fmla="*/ 0 h 31"/>
                <a:gd name="T2" fmla="*/ 1 w 30"/>
                <a:gd name="T3" fmla="*/ 0 h 31"/>
                <a:gd name="T4" fmla="*/ 1 w 30"/>
                <a:gd name="T5" fmla="*/ 0 h 31"/>
                <a:gd name="T6" fmla="*/ 1 w 30"/>
                <a:gd name="T7" fmla="*/ 0 h 31"/>
                <a:gd name="T8" fmla="*/ 1 w 30"/>
                <a:gd name="T9" fmla="*/ 0 h 31"/>
                <a:gd name="T10" fmla="*/ 1 w 30"/>
                <a:gd name="T11" fmla="*/ 0 h 31"/>
                <a:gd name="T12" fmla="*/ 1 w 30"/>
                <a:gd name="T13" fmla="*/ 0 h 31"/>
                <a:gd name="T14" fmla="*/ 1 w 30"/>
                <a:gd name="T15" fmla="*/ 0 h 31"/>
                <a:gd name="T16" fmla="*/ 1 w 30"/>
                <a:gd name="T17" fmla="*/ 0 h 31"/>
                <a:gd name="T18" fmla="*/ 1 w 30"/>
                <a:gd name="T19" fmla="*/ 0 h 31"/>
                <a:gd name="T20" fmla="*/ 1 w 30"/>
                <a:gd name="T21" fmla="*/ 0 h 31"/>
                <a:gd name="T22" fmla="*/ 1 w 30"/>
                <a:gd name="T23" fmla="*/ 0 h 31"/>
                <a:gd name="T24" fmla="*/ 1 w 30"/>
                <a:gd name="T25" fmla="*/ 0 h 31"/>
                <a:gd name="T26" fmla="*/ 1 w 30"/>
                <a:gd name="T27" fmla="*/ 0 h 31"/>
                <a:gd name="T28" fmla="*/ 1 w 30"/>
                <a:gd name="T29" fmla="*/ 0 h 31"/>
                <a:gd name="T30" fmla="*/ 1 w 30"/>
                <a:gd name="T31" fmla="*/ 0 h 31"/>
                <a:gd name="T32" fmla="*/ 1 w 30"/>
                <a:gd name="T33" fmla="*/ 0 h 31"/>
                <a:gd name="T34" fmla="*/ 1 w 30"/>
                <a:gd name="T35" fmla="*/ 0 h 31"/>
                <a:gd name="T36" fmla="*/ 1 w 30"/>
                <a:gd name="T37" fmla="*/ 0 h 31"/>
                <a:gd name="T38" fmla="*/ 1 w 30"/>
                <a:gd name="T39" fmla="*/ 0 h 31"/>
                <a:gd name="T40" fmla="*/ 0 w 30"/>
                <a:gd name="T41" fmla="*/ 0 h 31"/>
                <a:gd name="T42" fmla="*/ 1 w 30"/>
                <a:gd name="T43" fmla="*/ 0 h 31"/>
                <a:gd name="T44" fmla="*/ 1 w 30"/>
                <a:gd name="T45" fmla="*/ 0 h 31"/>
                <a:gd name="T46" fmla="*/ 1 w 30"/>
                <a:gd name="T47" fmla="*/ 0 h 31"/>
                <a:gd name="T48" fmla="*/ 1 w 30"/>
                <a:gd name="T49" fmla="*/ 0 h 31"/>
                <a:gd name="T50" fmla="*/ 1 w 30"/>
                <a:gd name="T51" fmla="*/ 0 h 31"/>
                <a:gd name="T52" fmla="*/ 1 w 30"/>
                <a:gd name="T53" fmla="*/ 0 h 31"/>
                <a:gd name="T54" fmla="*/ 1 w 30"/>
                <a:gd name="T55" fmla="*/ 0 h 31"/>
                <a:gd name="T56" fmla="*/ 1 w 30"/>
                <a:gd name="T57" fmla="*/ 0 h 31"/>
                <a:gd name="T58" fmla="*/ 1 w 30"/>
                <a:gd name="T59" fmla="*/ 0 h 3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0" t="0" r="r" b="b"/>
              <a:pathLst>
                <a:path w="30" h="31">
                  <a:moveTo>
                    <a:pt x="19" y="7"/>
                  </a:moveTo>
                  <a:lnTo>
                    <a:pt x="15" y="8"/>
                  </a:lnTo>
                  <a:lnTo>
                    <a:pt x="12" y="10"/>
                  </a:lnTo>
                  <a:lnTo>
                    <a:pt x="11" y="12"/>
                  </a:lnTo>
                  <a:lnTo>
                    <a:pt x="12" y="16"/>
                  </a:lnTo>
                  <a:lnTo>
                    <a:pt x="19" y="22"/>
                  </a:lnTo>
                  <a:lnTo>
                    <a:pt x="20" y="20"/>
                  </a:lnTo>
                  <a:lnTo>
                    <a:pt x="22" y="16"/>
                  </a:lnTo>
                  <a:lnTo>
                    <a:pt x="24" y="14"/>
                  </a:lnTo>
                  <a:lnTo>
                    <a:pt x="28" y="14"/>
                  </a:lnTo>
                  <a:lnTo>
                    <a:pt x="30" y="18"/>
                  </a:lnTo>
                  <a:lnTo>
                    <a:pt x="30" y="21"/>
                  </a:lnTo>
                  <a:lnTo>
                    <a:pt x="28" y="26"/>
                  </a:lnTo>
                  <a:lnTo>
                    <a:pt x="27" y="29"/>
                  </a:lnTo>
                  <a:lnTo>
                    <a:pt x="21" y="31"/>
                  </a:lnTo>
                  <a:lnTo>
                    <a:pt x="15" y="30"/>
                  </a:lnTo>
                  <a:lnTo>
                    <a:pt x="11" y="29"/>
                  </a:lnTo>
                  <a:lnTo>
                    <a:pt x="6" y="27"/>
                  </a:lnTo>
                  <a:lnTo>
                    <a:pt x="4" y="22"/>
                  </a:lnTo>
                  <a:lnTo>
                    <a:pt x="1" y="16"/>
                  </a:lnTo>
                  <a:lnTo>
                    <a:pt x="0" y="10"/>
                  </a:lnTo>
                  <a:lnTo>
                    <a:pt x="3" y="4"/>
                  </a:lnTo>
                  <a:lnTo>
                    <a:pt x="5" y="0"/>
                  </a:lnTo>
                  <a:lnTo>
                    <a:pt x="8" y="1"/>
                  </a:lnTo>
                  <a:lnTo>
                    <a:pt x="12" y="3"/>
                  </a:lnTo>
                  <a:lnTo>
                    <a:pt x="15" y="4"/>
                  </a:lnTo>
                  <a:lnTo>
                    <a:pt x="16" y="5"/>
                  </a:lnTo>
                  <a:lnTo>
                    <a:pt x="18" y="5"/>
                  </a:lnTo>
                  <a:lnTo>
                    <a:pt x="19" y="6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5" name="Freeform 68"/>
            <p:cNvSpPr>
              <a:spLocks/>
            </p:cNvSpPr>
            <p:nvPr/>
          </p:nvSpPr>
          <p:spPr bwMode="auto">
            <a:xfrm>
              <a:off x="4665" y="3424"/>
              <a:ext cx="88" cy="64"/>
            </a:xfrm>
            <a:custGeom>
              <a:avLst/>
              <a:gdLst>
                <a:gd name="T0" fmla="*/ 6 w 175"/>
                <a:gd name="T1" fmla="*/ 2 h 128"/>
                <a:gd name="T2" fmla="*/ 6 w 175"/>
                <a:gd name="T3" fmla="*/ 4 h 128"/>
                <a:gd name="T4" fmla="*/ 5 w 175"/>
                <a:gd name="T5" fmla="*/ 4 h 128"/>
                <a:gd name="T6" fmla="*/ 2 w 175"/>
                <a:gd name="T7" fmla="*/ 3 h 128"/>
                <a:gd name="T8" fmla="*/ 1 w 175"/>
                <a:gd name="T9" fmla="*/ 2 h 128"/>
                <a:gd name="T10" fmla="*/ 1 w 175"/>
                <a:gd name="T11" fmla="*/ 2 h 128"/>
                <a:gd name="T12" fmla="*/ 1 w 175"/>
                <a:gd name="T13" fmla="*/ 1 h 128"/>
                <a:gd name="T14" fmla="*/ 1 w 175"/>
                <a:gd name="T15" fmla="*/ 1 h 128"/>
                <a:gd name="T16" fmla="*/ 0 w 175"/>
                <a:gd name="T17" fmla="*/ 0 h 128"/>
                <a:gd name="T18" fmla="*/ 1 w 175"/>
                <a:gd name="T19" fmla="*/ 1 h 128"/>
                <a:gd name="T20" fmla="*/ 2 w 175"/>
                <a:gd name="T21" fmla="*/ 1 h 128"/>
                <a:gd name="T22" fmla="*/ 2 w 175"/>
                <a:gd name="T23" fmla="*/ 2 h 128"/>
                <a:gd name="T24" fmla="*/ 3 w 175"/>
                <a:gd name="T25" fmla="*/ 2 h 128"/>
                <a:gd name="T26" fmla="*/ 4 w 175"/>
                <a:gd name="T27" fmla="*/ 2 h 128"/>
                <a:gd name="T28" fmla="*/ 4 w 175"/>
                <a:gd name="T29" fmla="*/ 2 h 128"/>
                <a:gd name="T30" fmla="*/ 5 w 175"/>
                <a:gd name="T31" fmla="*/ 2 h 128"/>
                <a:gd name="T32" fmla="*/ 6 w 175"/>
                <a:gd name="T33" fmla="*/ 2 h 12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75" h="128">
                  <a:moveTo>
                    <a:pt x="173" y="60"/>
                  </a:moveTo>
                  <a:lnTo>
                    <a:pt x="175" y="128"/>
                  </a:lnTo>
                  <a:lnTo>
                    <a:pt x="144" y="121"/>
                  </a:lnTo>
                  <a:lnTo>
                    <a:pt x="49" y="86"/>
                  </a:lnTo>
                  <a:lnTo>
                    <a:pt x="6" y="60"/>
                  </a:lnTo>
                  <a:lnTo>
                    <a:pt x="2" y="46"/>
                  </a:lnTo>
                  <a:lnTo>
                    <a:pt x="1" y="31"/>
                  </a:lnTo>
                  <a:lnTo>
                    <a:pt x="1" y="15"/>
                  </a:lnTo>
                  <a:lnTo>
                    <a:pt x="0" y="0"/>
                  </a:lnTo>
                  <a:lnTo>
                    <a:pt x="20" y="14"/>
                  </a:lnTo>
                  <a:lnTo>
                    <a:pt x="40" y="25"/>
                  </a:lnTo>
                  <a:lnTo>
                    <a:pt x="61" y="34"/>
                  </a:lnTo>
                  <a:lnTo>
                    <a:pt x="83" y="41"/>
                  </a:lnTo>
                  <a:lnTo>
                    <a:pt x="105" y="47"/>
                  </a:lnTo>
                  <a:lnTo>
                    <a:pt x="128" y="52"/>
                  </a:lnTo>
                  <a:lnTo>
                    <a:pt x="150" y="56"/>
                  </a:lnTo>
                  <a:lnTo>
                    <a:pt x="173" y="6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6" name="Freeform 69"/>
            <p:cNvSpPr>
              <a:spLocks/>
            </p:cNvSpPr>
            <p:nvPr/>
          </p:nvSpPr>
          <p:spPr bwMode="auto">
            <a:xfrm>
              <a:off x="4730" y="3458"/>
              <a:ext cx="16" cy="21"/>
            </a:xfrm>
            <a:custGeom>
              <a:avLst/>
              <a:gdLst>
                <a:gd name="T0" fmla="*/ 1 w 31"/>
                <a:gd name="T1" fmla="*/ 1 h 41"/>
                <a:gd name="T2" fmla="*/ 1 w 31"/>
                <a:gd name="T3" fmla="*/ 1 h 41"/>
                <a:gd name="T4" fmla="*/ 1 w 31"/>
                <a:gd name="T5" fmla="*/ 1 h 41"/>
                <a:gd name="T6" fmla="*/ 1 w 31"/>
                <a:gd name="T7" fmla="*/ 1 h 41"/>
                <a:gd name="T8" fmla="*/ 1 w 31"/>
                <a:gd name="T9" fmla="*/ 1 h 41"/>
                <a:gd name="T10" fmla="*/ 1 w 31"/>
                <a:gd name="T11" fmla="*/ 1 h 41"/>
                <a:gd name="T12" fmla="*/ 1 w 31"/>
                <a:gd name="T13" fmla="*/ 1 h 41"/>
                <a:gd name="T14" fmla="*/ 1 w 31"/>
                <a:gd name="T15" fmla="*/ 1 h 41"/>
                <a:gd name="T16" fmla="*/ 1 w 31"/>
                <a:gd name="T17" fmla="*/ 1 h 41"/>
                <a:gd name="T18" fmla="*/ 1 w 31"/>
                <a:gd name="T19" fmla="*/ 1 h 41"/>
                <a:gd name="T20" fmla="*/ 1 w 31"/>
                <a:gd name="T21" fmla="*/ 1 h 41"/>
                <a:gd name="T22" fmla="*/ 1 w 31"/>
                <a:gd name="T23" fmla="*/ 1 h 41"/>
                <a:gd name="T24" fmla="*/ 1 w 31"/>
                <a:gd name="T25" fmla="*/ 1 h 41"/>
                <a:gd name="T26" fmla="*/ 1 w 31"/>
                <a:gd name="T27" fmla="*/ 1 h 41"/>
                <a:gd name="T28" fmla="*/ 1 w 31"/>
                <a:gd name="T29" fmla="*/ 1 h 41"/>
                <a:gd name="T30" fmla="*/ 1 w 31"/>
                <a:gd name="T31" fmla="*/ 1 h 41"/>
                <a:gd name="T32" fmla="*/ 1 w 31"/>
                <a:gd name="T33" fmla="*/ 2 h 41"/>
                <a:gd name="T34" fmla="*/ 1 w 31"/>
                <a:gd name="T35" fmla="*/ 2 h 41"/>
                <a:gd name="T36" fmla="*/ 1 w 31"/>
                <a:gd name="T37" fmla="*/ 2 h 41"/>
                <a:gd name="T38" fmla="*/ 1 w 31"/>
                <a:gd name="T39" fmla="*/ 2 h 41"/>
                <a:gd name="T40" fmla="*/ 1 w 31"/>
                <a:gd name="T41" fmla="*/ 2 h 41"/>
                <a:gd name="T42" fmla="*/ 1 w 31"/>
                <a:gd name="T43" fmla="*/ 2 h 41"/>
                <a:gd name="T44" fmla="*/ 1 w 31"/>
                <a:gd name="T45" fmla="*/ 1 h 41"/>
                <a:gd name="T46" fmla="*/ 0 w 31"/>
                <a:gd name="T47" fmla="*/ 1 h 41"/>
                <a:gd name="T48" fmla="*/ 1 w 31"/>
                <a:gd name="T49" fmla="*/ 1 h 41"/>
                <a:gd name="T50" fmla="*/ 1 w 31"/>
                <a:gd name="T51" fmla="*/ 1 h 41"/>
                <a:gd name="T52" fmla="*/ 1 w 31"/>
                <a:gd name="T53" fmla="*/ 1 h 41"/>
                <a:gd name="T54" fmla="*/ 1 w 31"/>
                <a:gd name="T55" fmla="*/ 1 h 41"/>
                <a:gd name="T56" fmla="*/ 1 w 31"/>
                <a:gd name="T57" fmla="*/ 1 h 41"/>
                <a:gd name="T58" fmla="*/ 1 w 31"/>
                <a:gd name="T59" fmla="*/ 0 h 41"/>
                <a:gd name="T60" fmla="*/ 1 w 31"/>
                <a:gd name="T61" fmla="*/ 0 h 41"/>
                <a:gd name="T62" fmla="*/ 1 w 31"/>
                <a:gd name="T63" fmla="*/ 1 h 41"/>
                <a:gd name="T64" fmla="*/ 1 w 31"/>
                <a:gd name="T65" fmla="*/ 1 h 4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31" h="41">
                  <a:moveTo>
                    <a:pt x="31" y="7"/>
                  </a:moveTo>
                  <a:lnTo>
                    <a:pt x="31" y="10"/>
                  </a:lnTo>
                  <a:lnTo>
                    <a:pt x="31" y="14"/>
                  </a:lnTo>
                  <a:lnTo>
                    <a:pt x="29" y="16"/>
                  </a:lnTo>
                  <a:lnTo>
                    <a:pt x="25" y="16"/>
                  </a:lnTo>
                  <a:lnTo>
                    <a:pt x="23" y="14"/>
                  </a:lnTo>
                  <a:lnTo>
                    <a:pt x="21" y="10"/>
                  </a:lnTo>
                  <a:lnTo>
                    <a:pt x="18" y="8"/>
                  </a:lnTo>
                  <a:lnTo>
                    <a:pt x="15" y="9"/>
                  </a:lnTo>
                  <a:lnTo>
                    <a:pt x="11" y="14"/>
                  </a:lnTo>
                  <a:lnTo>
                    <a:pt x="10" y="18"/>
                  </a:lnTo>
                  <a:lnTo>
                    <a:pt x="11" y="24"/>
                  </a:lnTo>
                  <a:lnTo>
                    <a:pt x="13" y="29"/>
                  </a:lnTo>
                  <a:lnTo>
                    <a:pt x="18" y="32"/>
                  </a:lnTo>
                  <a:lnTo>
                    <a:pt x="24" y="29"/>
                  </a:lnTo>
                  <a:lnTo>
                    <a:pt x="29" y="27"/>
                  </a:lnTo>
                  <a:lnTo>
                    <a:pt x="31" y="33"/>
                  </a:lnTo>
                  <a:lnTo>
                    <a:pt x="29" y="38"/>
                  </a:lnTo>
                  <a:lnTo>
                    <a:pt x="24" y="40"/>
                  </a:lnTo>
                  <a:lnTo>
                    <a:pt x="18" y="41"/>
                  </a:lnTo>
                  <a:lnTo>
                    <a:pt x="14" y="41"/>
                  </a:lnTo>
                  <a:lnTo>
                    <a:pt x="7" y="37"/>
                  </a:lnTo>
                  <a:lnTo>
                    <a:pt x="2" y="31"/>
                  </a:lnTo>
                  <a:lnTo>
                    <a:pt x="0" y="23"/>
                  </a:lnTo>
                  <a:lnTo>
                    <a:pt x="1" y="15"/>
                  </a:lnTo>
                  <a:lnTo>
                    <a:pt x="2" y="11"/>
                  </a:lnTo>
                  <a:lnTo>
                    <a:pt x="5" y="7"/>
                  </a:lnTo>
                  <a:lnTo>
                    <a:pt x="7" y="3"/>
                  </a:lnTo>
                  <a:lnTo>
                    <a:pt x="11" y="1"/>
                  </a:lnTo>
                  <a:lnTo>
                    <a:pt x="17" y="0"/>
                  </a:lnTo>
                  <a:lnTo>
                    <a:pt x="23" y="0"/>
                  </a:lnTo>
                  <a:lnTo>
                    <a:pt x="28" y="2"/>
                  </a:lnTo>
                  <a:lnTo>
                    <a:pt x="31" y="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7" name="Freeform 70"/>
            <p:cNvSpPr>
              <a:spLocks/>
            </p:cNvSpPr>
            <p:nvPr/>
          </p:nvSpPr>
          <p:spPr bwMode="auto">
            <a:xfrm>
              <a:off x="4705" y="3222"/>
              <a:ext cx="254" cy="114"/>
            </a:xfrm>
            <a:custGeom>
              <a:avLst/>
              <a:gdLst>
                <a:gd name="T0" fmla="*/ 16 w 508"/>
                <a:gd name="T1" fmla="*/ 1 h 228"/>
                <a:gd name="T2" fmla="*/ 16 w 508"/>
                <a:gd name="T3" fmla="*/ 2 h 228"/>
                <a:gd name="T4" fmla="*/ 15 w 508"/>
                <a:gd name="T5" fmla="*/ 2 h 228"/>
                <a:gd name="T6" fmla="*/ 14 w 508"/>
                <a:gd name="T7" fmla="*/ 2 h 228"/>
                <a:gd name="T8" fmla="*/ 12 w 508"/>
                <a:gd name="T9" fmla="*/ 2 h 228"/>
                <a:gd name="T10" fmla="*/ 11 w 508"/>
                <a:gd name="T11" fmla="*/ 2 h 228"/>
                <a:gd name="T12" fmla="*/ 9 w 508"/>
                <a:gd name="T13" fmla="*/ 2 h 228"/>
                <a:gd name="T14" fmla="*/ 8 w 508"/>
                <a:gd name="T15" fmla="*/ 2 h 228"/>
                <a:gd name="T16" fmla="*/ 7 w 508"/>
                <a:gd name="T17" fmla="*/ 2 h 228"/>
                <a:gd name="T18" fmla="*/ 6 w 508"/>
                <a:gd name="T19" fmla="*/ 2 h 228"/>
                <a:gd name="T20" fmla="*/ 5 w 508"/>
                <a:gd name="T21" fmla="*/ 1 h 228"/>
                <a:gd name="T22" fmla="*/ 4 w 508"/>
                <a:gd name="T23" fmla="*/ 1 h 228"/>
                <a:gd name="T24" fmla="*/ 3 w 508"/>
                <a:gd name="T25" fmla="*/ 1 h 228"/>
                <a:gd name="T26" fmla="*/ 2 w 508"/>
                <a:gd name="T27" fmla="*/ 1 h 228"/>
                <a:gd name="T28" fmla="*/ 1 w 508"/>
                <a:gd name="T29" fmla="*/ 1 h 228"/>
                <a:gd name="T30" fmla="*/ 1 w 508"/>
                <a:gd name="T31" fmla="*/ 0 h 228"/>
                <a:gd name="T32" fmla="*/ 0 w 508"/>
                <a:gd name="T33" fmla="*/ 6 h 228"/>
                <a:gd name="T34" fmla="*/ 1 w 508"/>
                <a:gd name="T35" fmla="*/ 6 h 228"/>
                <a:gd name="T36" fmla="*/ 2 w 508"/>
                <a:gd name="T37" fmla="*/ 6 h 228"/>
                <a:gd name="T38" fmla="*/ 3 w 508"/>
                <a:gd name="T39" fmla="*/ 7 h 228"/>
                <a:gd name="T40" fmla="*/ 4 w 508"/>
                <a:gd name="T41" fmla="*/ 7 h 228"/>
                <a:gd name="T42" fmla="*/ 5 w 508"/>
                <a:gd name="T43" fmla="*/ 7 h 228"/>
                <a:gd name="T44" fmla="*/ 6 w 508"/>
                <a:gd name="T45" fmla="*/ 7 h 228"/>
                <a:gd name="T46" fmla="*/ 7 w 508"/>
                <a:gd name="T47" fmla="*/ 7 h 228"/>
                <a:gd name="T48" fmla="*/ 8 w 508"/>
                <a:gd name="T49" fmla="*/ 7 h 228"/>
                <a:gd name="T50" fmla="*/ 9 w 508"/>
                <a:gd name="T51" fmla="*/ 8 h 228"/>
                <a:gd name="T52" fmla="*/ 10 w 508"/>
                <a:gd name="T53" fmla="*/ 8 h 228"/>
                <a:gd name="T54" fmla="*/ 10 w 508"/>
                <a:gd name="T55" fmla="*/ 8 h 228"/>
                <a:gd name="T56" fmla="*/ 11 w 508"/>
                <a:gd name="T57" fmla="*/ 8 h 228"/>
                <a:gd name="T58" fmla="*/ 12 w 508"/>
                <a:gd name="T59" fmla="*/ 8 h 228"/>
                <a:gd name="T60" fmla="*/ 14 w 508"/>
                <a:gd name="T61" fmla="*/ 8 h 228"/>
                <a:gd name="T62" fmla="*/ 15 w 508"/>
                <a:gd name="T63" fmla="*/ 7 h 228"/>
                <a:gd name="T64" fmla="*/ 16 w 508"/>
                <a:gd name="T65" fmla="*/ 7 h 228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508" h="228">
                  <a:moveTo>
                    <a:pt x="508" y="32"/>
                  </a:moveTo>
                  <a:lnTo>
                    <a:pt x="506" y="32"/>
                  </a:lnTo>
                  <a:lnTo>
                    <a:pt x="500" y="34"/>
                  </a:lnTo>
                  <a:lnTo>
                    <a:pt x="490" y="34"/>
                  </a:lnTo>
                  <a:lnTo>
                    <a:pt x="476" y="35"/>
                  </a:lnTo>
                  <a:lnTo>
                    <a:pt x="460" y="36"/>
                  </a:lnTo>
                  <a:lnTo>
                    <a:pt x="441" y="37"/>
                  </a:lnTo>
                  <a:lnTo>
                    <a:pt x="422" y="38"/>
                  </a:lnTo>
                  <a:lnTo>
                    <a:pt x="399" y="39"/>
                  </a:lnTo>
                  <a:lnTo>
                    <a:pt x="376" y="41"/>
                  </a:lnTo>
                  <a:lnTo>
                    <a:pt x="352" y="42"/>
                  </a:lnTo>
                  <a:lnTo>
                    <a:pt x="327" y="42"/>
                  </a:lnTo>
                  <a:lnTo>
                    <a:pt x="303" y="42"/>
                  </a:lnTo>
                  <a:lnTo>
                    <a:pt x="280" y="42"/>
                  </a:lnTo>
                  <a:lnTo>
                    <a:pt x="257" y="42"/>
                  </a:lnTo>
                  <a:lnTo>
                    <a:pt x="236" y="41"/>
                  </a:lnTo>
                  <a:lnTo>
                    <a:pt x="217" y="39"/>
                  </a:lnTo>
                  <a:lnTo>
                    <a:pt x="205" y="38"/>
                  </a:lnTo>
                  <a:lnTo>
                    <a:pt x="191" y="36"/>
                  </a:lnTo>
                  <a:lnTo>
                    <a:pt x="175" y="34"/>
                  </a:lnTo>
                  <a:lnTo>
                    <a:pt x="159" y="31"/>
                  </a:lnTo>
                  <a:lnTo>
                    <a:pt x="141" y="28"/>
                  </a:lnTo>
                  <a:lnTo>
                    <a:pt x="124" y="24"/>
                  </a:lnTo>
                  <a:lnTo>
                    <a:pt x="105" y="21"/>
                  </a:lnTo>
                  <a:lnTo>
                    <a:pt x="87" y="18"/>
                  </a:lnTo>
                  <a:lnTo>
                    <a:pt x="69" y="14"/>
                  </a:lnTo>
                  <a:lnTo>
                    <a:pt x="53" y="11"/>
                  </a:lnTo>
                  <a:lnTo>
                    <a:pt x="39" y="8"/>
                  </a:lnTo>
                  <a:lnTo>
                    <a:pt x="26" y="6"/>
                  </a:lnTo>
                  <a:lnTo>
                    <a:pt x="15" y="4"/>
                  </a:lnTo>
                  <a:lnTo>
                    <a:pt x="7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0" y="171"/>
                  </a:lnTo>
                  <a:lnTo>
                    <a:pt x="3" y="172"/>
                  </a:lnTo>
                  <a:lnTo>
                    <a:pt x="9" y="175"/>
                  </a:lnTo>
                  <a:lnTo>
                    <a:pt x="21" y="180"/>
                  </a:lnTo>
                  <a:lnTo>
                    <a:pt x="36" y="185"/>
                  </a:lnTo>
                  <a:lnTo>
                    <a:pt x="54" y="192"/>
                  </a:lnTo>
                  <a:lnTo>
                    <a:pt x="75" y="197"/>
                  </a:lnTo>
                  <a:lnTo>
                    <a:pt x="97" y="203"/>
                  </a:lnTo>
                  <a:lnTo>
                    <a:pt x="121" y="209"/>
                  </a:lnTo>
                  <a:lnTo>
                    <a:pt x="133" y="211"/>
                  </a:lnTo>
                  <a:lnTo>
                    <a:pt x="145" y="213"/>
                  </a:lnTo>
                  <a:lnTo>
                    <a:pt x="158" y="216"/>
                  </a:lnTo>
                  <a:lnTo>
                    <a:pt x="173" y="217"/>
                  </a:lnTo>
                  <a:lnTo>
                    <a:pt x="187" y="219"/>
                  </a:lnTo>
                  <a:lnTo>
                    <a:pt x="202" y="220"/>
                  </a:lnTo>
                  <a:lnTo>
                    <a:pt x="217" y="221"/>
                  </a:lnTo>
                  <a:lnTo>
                    <a:pt x="233" y="224"/>
                  </a:lnTo>
                  <a:lnTo>
                    <a:pt x="248" y="225"/>
                  </a:lnTo>
                  <a:lnTo>
                    <a:pt x="262" y="226"/>
                  </a:lnTo>
                  <a:lnTo>
                    <a:pt x="277" y="226"/>
                  </a:lnTo>
                  <a:lnTo>
                    <a:pt x="289" y="227"/>
                  </a:lnTo>
                  <a:lnTo>
                    <a:pt x="302" y="227"/>
                  </a:lnTo>
                  <a:lnTo>
                    <a:pt x="314" y="228"/>
                  </a:lnTo>
                  <a:lnTo>
                    <a:pt x="324" y="228"/>
                  </a:lnTo>
                  <a:lnTo>
                    <a:pt x="333" y="228"/>
                  </a:lnTo>
                  <a:lnTo>
                    <a:pt x="355" y="228"/>
                  </a:lnTo>
                  <a:lnTo>
                    <a:pt x="379" y="227"/>
                  </a:lnTo>
                  <a:lnTo>
                    <a:pt x="403" y="226"/>
                  </a:lnTo>
                  <a:lnTo>
                    <a:pt x="429" y="225"/>
                  </a:lnTo>
                  <a:lnTo>
                    <a:pt x="452" y="223"/>
                  </a:lnTo>
                  <a:lnTo>
                    <a:pt x="474" y="220"/>
                  </a:lnTo>
                  <a:lnTo>
                    <a:pt x="493" y="218"/>
                  </a:lnTo>
                  <a:lnTo>
                    <a:pt x="508" y="215"/>
                  </a:lnTo>
                  <a:lnTo>
                    <a:pt x="508" y="32"/>
                  </a:lnTo>
                  <a:close/>
                </a:path>
              </a:pathLst>
            </a:custGeom>
            <a:solidFill>
              <a:srgbClr val="E8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8" name="Freeform 71"/>
            <p:cNvSpPr>
              <a:spLocks/>
            </p:cNvSpPr>
            <p:nvPr/>
          </p:nvSpPr>
          <p:spPr bwMode="auto">
            <a:xfrm>
              <a:off x="4701" y="3089"/>
              <a:ext cx="252" cy="115"/>
            </a:xfrm>
            <a:custGeom>
              <a:avLst/>
              <a:gdLst>
                <a:gd name="T0" fmla="*/ 0 w 505"/>
                <a:gd name="T1" fmla="*/ 3 h 231"/>
                <a:gd name="T2" fmla="*/ 0 w 505"/>
                <a:gd name="T3" fmla="*/ 5 h 231"/>
                <a:gd name="T4" fmla="*/ 0 w 505"/>
                <a:gd name="T5" fmla="*/ 5 h 231"/>
                <a:gd name="T6" fmla="*/ 0 w 505"/>
                <a:gd name="T7" fmla="*/ 5 h 231"/>
                <a:gd name="T8" fmla="*/ 1 w 505"/>
                <a:gd name="T9" fmla="*/ 6 h 231"/>
                <a:gd name="T10" fmla="*/ 2 w 505"/>
                <a:gd name="T11" fmla="*/ 6 h 231"/>
                <a:gd name="T12" fmla="*/ 3 w 505"/>
                <a:gd name="T13" fmla="*/ 6 h 231"/>
                <a:gd name="T14" fmla="*/ 4 w 505"/>
                <a:gd name="T15" fmla="*/ 6 h 231"/>
                <a:gd name="T16" fmla="*/ 5 w 505"/>
                <a:gd name="T17" fmla="*/ 6 h 231"/>
                <a:gd name="T18" fmla="*/ 5 w 505"/>
                <a:gd name="T19" fmla="*/ 6 h 231"/>
                <a:gd name="T20" fmla="*/ 6 w 505"/>
                <a:gd name="T21" fmla="*/ 7 h 231"/>
                <a:gd name="T22" fmla="*/ 7 w 505"/>
                <a:gd name="T23" fmla="*/ 7 h 231"/>
                <a:gd name="T24" fmla="*/ 7 w 505"/>
                <a:gd name="T25" fmla="*/ 7 h 231"/>
                <a:gd name="T26" fmla="*/ 8 w 505"/>
                <a:gd name="T27" fmla="*/ 7 h 231"/>
                <a:gd name="T28" fmla="*/ 9 w 505"/>
                <a:gd name="T29" fmla="*/ 7 h 231"/>
                <a:gd name="T30" fmla="*/ 10 w 505"/>
                <a:gd name="T31" fmla="*/ 7 h 231"/>
                <a:gd name="T32" fmla="*/ 10 w 505"/>
                <a:gd name="T33" fmla="*/ 7 h 231"/>
                <a:gd name="T34" fmla="*/ 10 w 505"/>
                <a:gd name="T35" fmla="*/ 7 h 231"/>
                <a:gd name="T36" fmla="*/ 11 w 505"/>
                <a:gd name="T37" fmla="*/ 7 h 231"/>
                <a:gd name="T38" fmla="*/ 11 w 505"/>
                <a:gd name="T39" fmla="*/ 7 h 231"/>
                <a:gd name="T40" fmla="*/ 12 w 505"/>
                <a:gd name="T41" fmla="*/ 7 h 231"/>
                <a:gd name="T42" fmla="*/ 13 w 505"/>
                <a:gd name="T43" fmla="*/ 7 h 231"/>
                <a:gd name="T44" fmla="*/ 13 w 505"/>
                <a:gd name="T45" fmla="*/ 7 h 231"/>
                <a:gd name="T46" fmla="*/ 14 w 505"/>
                <a:gd name="T47" fmla="*/ 7 h 231"/>
                <a:gd name="T48" fmla="*/ 14 w 505"/>
                <a:gd name="T49" fmla="*/ 7 h 231"/>
                <a:gd name="T50" fmla="*/ 14 w 505"/>
                <a:gd name="T51" fmla="*/ 7 h 231"/>
                <a:gd name="T52" fmla="*/ 14 w 505"/>
                <a:gd name="T53" fmla="*/ 7 h 231"/>
                <a:gd name="T54" fmla="*/ 15 w 505"/>
                <a:gd name="T55" fmla="*/ 7 h 231"/>
                <a:gd name="T56" fmla="*/ 15 w 505"/>
                <a:gd name="T57" fmla="*/ 7 h 231"/>
                <a:gd name="T58" fmla="*/ 15 w 505"/>
                <a:gd name="T59" fmla="*/ 6 h 231"/>
                <a:gd name="T60" fmla="*/ 15 w 505"/>
                <a:gd name="T61" fmla="*/ 6 h 231"/>
                <a:gd name="T62" fmla="*/ 15 w 505"/>
                <a:gd name="T63" fmla="*/ 6 h 231"/>
                <a:gd name="T64" fmla="*/ 15 w 505"/>
                <a:gd name="T65" fmla="*/ 6 h 231"/>
                <a:gd name="T66" fmla="*/ 15 w 505"/>
                <a:gd name="T67" fmla="*/ 6 h 231"/>
                <a:gd name="T68" fmla="*/ 15 w 505"/>
                <a:gd name="T69" fmla="*/ 0 h 231"/>
                <a:gd name="T70" fmla="*/ 15 w 505"/>
                <a:gd name="T71" fmla="*/ 0 h 231"/>
                <a:gd name="T72" fmla="*/ 15 w 505"/>
                <a:gd name="T73" fmla="*/ 0 h 231"/>
                <a:gd name="T74" fmla="*/ 14 w 505"/>
                <a:gd name="T75" fmla="*/ 0 h 231"/>
                <a:gd name="T76" fmla="*/ 13 w 505"/>
                <a:gd name="T77" fmla="*/ 0 h 231"/>
                <a:gd name="T78" fmla="*/ 12 w 505"/>
                <a:gd name="T79" fmla="*/ 0 h 231"/>
                <a:gd name="T80" fmla="*/ 11 w 505"/>
                <a:gd name="T81" fmla="*/ 0 h 231"/>
                <a:gd name="T82" fmla="*/ 11 w 505"/>
                <a:gd name="T83" fmla="*/ 0 h 231"/>
                <a:gd name="T84" fmla="*/ 10 w 505"/>
                <a:gd name="T85" fmla="*/ 0 h 231"/>
                <a:gd name="T86" fmla="*/ 9 w 505"/>
                <a:gd name="T87" fmla="*/ 0 h 231"/>
                <a:gd name="T88" fmla="*/ 9 w 505"/>
                <a:gd name="T89" fmla="*/ 0 h 231"/>
                <a:gd name="T90" fmla="*/ 8 w 505"/>
                <a:gd name="T91" fmla="*/ 0 h 231"/>
                <a:gd name="T92" fmla="*/ 7 w 505"/>
                <a:gd name="T93" fmla="*/ 0 h 231"/>
                <a:gd name="T94" fmla="*/ 7 w 505"/>
                <a:gd name="T95" fmla="*/ 0 h 231"/>
                <a:gd name="T96" fmla="*/ 6 w 505"/>
                <a:gd name="T97" fmla="*/ 0 h 231"/>
                <a:gd name="T98" fmla="*/ 6 w 505"/>
                <a:gd name="T99" fmla="*/ 0 h 231"/>
                <a:gd name="T100" fmla="*/ 6 w 505"/>
                <a:gd name="T101" fmla="*/ 0 h 231"/>
                <a:gd name="T102" fmla="*/ 6 w 505"/>
                <a:gd name="T103" fmla="*/ 4 h 231"/>
                <a:gd name="T104" fmla="*/ 2 w 505"/>
                <a:gd name="T105" fmla="*/ 4 h 231"/>
                <a:gd name="T106" fmla="*/ 0 w 505"/>
                <a:gd name="T107" fmla="*/ 3 h 231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05" h="231">
                  <a:moveTo>
                    <a:pt x="1" y="114"/>
                  </a:moveTo>
                  <a:lnTo>
                    <a:pt x="0" y="184"/>
                  </a:lnTo>
                  <a:lnTo>
                    <a:pt x="6" y="186"/>
                  </a:lnTo>
                  <a:lnTo>
                    <a:pt x="23" y="189"/>
                  </a:lnTo>
                  <a:lnTo>
                    <a:pt x="49" y="195"/>
                  </a:lnTo>
                  <a:lnTo>
                    <a:pt x="77" y="202"/>
                  </a:lnTo>
                  <a:lnTo>
                    <a:pt x="108" y="207"/>
                  </a:lnTo>
                  <a:lnTo>
                    <a:pt x="138" y="214"/>
                  </a:lnTo>
                  <a:lnTo>
                    <a:pt x="165" y="219"/>
                  </a:lnTo>
                  <a:lnTo>
                    <a:pt x="183" y="222"/>
                  </a:lnTo>
                  <a:lnTo>
                    <a:pt x="203" y="225"/>
                  </a:lnTo>
                  <a:lnTo>
                    <a:pt x="227" y="227"/>
                  </a:lnTo>
                  <a:lnTo>
                    <a:pt x="252" y="228"/>
                  </a:lnTo>
                  <a:lnTo>
                    <a:pt x="279" y="229"/>
                  </a:lnTo>
                  <a:lnTo>
                    <a:pt x="303" y="229"/>
                  </a:lnTo>
                  <a:lnTo>
                    <a:pt x="324" y="231"/>
                  </a:lnTo>
                  <a:lnTo>
                    <a:pt x="340" y="231"/>
                  </a:lnTo>
                  <a:lnTo>
                    <a:pt x="348" y="231"/>
                  </a:lnTo>
                  <a:lnTo>
                    <a:pt x="364" y="231"/>
                  </a:lnTo>
                  <a:lnTo>
                    <a:pt x="381" y="231"/>
                  </a:lnTo>
                  <a:lnTo>
                    <a:pt x="399" y="231"/>
                  </a:lnTo>
                  <a:lnTo>
                    <a:pt x="416" y="229"/>
                  </a:lnTo>
                  <a:lnTo>
                    <a:pt x="433" y="229"/>
                  </a:lnTo>
                  <a:lnTo>
                    <a:pt x="448" y="228"/>
                  </a:lnTo>
                  <a:lnTo>
                    <a:pt x="460" y="227"/>
                  </a:lnTo>
                  <a:lnTo>
                    <a:pt x="469" y="227"/>
                  </a:lnTo>
                  <a:lnTo>
                    <a:pt x="476" y="226"/>
                  </a:lnTo>
                  <a:lnTo>
                    <a:pt x="483" y="225"/>
                  </a:lnTo>
                  <a:lnTo>
                    <a:pt x="489" y="224"/>
                  </a:lnTo>
                  <a:lnTo>
                    <a:pt x="493" y="221"/>
                  </a:lnTo>
                  <a:lnTo>
                    <a:pt x="498" y="220"/>
                  </a:lnTo>
                  <a:lnTo>
                    <a:pt x="501" y="219"/>
                  </a:lnTo>
                  <a:lnTo>
                    <a:pt x="502" y="218"/>
                  </a:lnTo>
                  <a:lnTo>
                    <a:pt x="503" y="218"/>
                  </a:lnTo>
                  <a:lnTo>
                    <a:pt x="505" y="1"/>
                  </a:lnTo>
                  <a:lnTo>
                    <a:pt x="499" y="1"/>
                  </a:lnTo>
                  <a:lnTo>
                    <a:pt x="484" y="0"/>
                  </a:lnTo>
                  <a:lnTo>
                    <a:pt x="461" y="0"/>
                  </a:lnTo>
                  <a:lnTo>
                    <a:pt x="434" y="0"/>
                  </a:lnTo>
                  <a:lnTo>
                    <a:pt x="406" y="1"/>
                  </a:lnTo>
                  <a:lnTo>
                    <a:pt x="378" y="4"/>
                  </a:lnTo>
                  <a:lnTo>
                    <a:pt x="353" y="7"/>
                  </a:lnTo>
                  <a:lnTo>
                    <a:pt x="334" y="13"/>
                  </a:lnTo>
                  <a:lnTo>
                    <a:pt x="315" y="20"/>
                  </a:lnTo>
                  <a:lnTo>
                    <a:pt x="294" y="23"/>
                  </a:lnTo>
                  <a:lnTo>
                    <a:pt x="273" y="24"/>
                  </a:lnTo>
                  <a:lnTo>
                    <a:pt x="254" y="23"/>
                  </a:lnTo>
                  <a:lnTo>
                    <a:pt x="235" y="21"/>
                  </a:lnTo>
                  <a:lnTo>
                    <a:pt x="221" y="18"/>
                  </a:lnTo>
                  <a:lnTo>
                    <a:pt x="212" y="17"/>
                  </a:lnTo>
                  <a:lnTo>
                    <a:pt x="209" y="16"/>
                  </a:lnTo>
                  <a:lnTo>
                    <a:pt x="199" y="150"/>
                  </a:lnTo>
                  <a:lnTo>
                    <a:pt x="76" y="134"/>
                  </a:lnTo>
                  <a:lnTo>
                    <a:pt x="1" y="114"/>
                  </a:lnTo>
                  <a:close/>
                </a:path>
              </a:pathLst>
            </a:custGeom>
            <a:solidFill>
              <a:srgbClr val="E8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09" name="Freeform 72"/>
            <p:cNvSpPr>
              <a:spLocks/>
            </p:cNvSpPr>
            <p:nvPr/>
          </p:nvSpPr>
          <p:spPr bwMode="auto">
            <a:xfrm>
              <a:off x="4801" y="2986"/>
              <a:ext cx="143" cy="62"/>
            </a:xfrm>
            <a:custGeom>
              <a:avLst/>
              <a:gdLst>
                <a:gd name="T0" fmla="*/ 0 w 285"/>
                <a:gd name="T1" fmla="*/ 1 h 124"/>
                <a:gd name="T2" fmla="*/ 0 w 285"/>
                <a:gd name="T3" fmla="*/ 4 h 124"/>
                <a:gd name="T4" fmla="*/ 2 w 285"/>
                <a:gd name="T5" fmla="*/ 4 h 124"/>
                <a:gd name="T6" fmla="*/ 2 w 285"/>
                <a:gd name="T7" fmla="*/ 4 h 124"/>
                <a:gd name="T8" fmla="*/ 2 w 285"/>
                <a:gd name="T9" fmla="*/ 4 h 124"/>
                <a:gd name="T10" fmla="*/ 2 w 285"/>
                <a:gd name="T11" fmla="*/ 4 h 124"/>
                <a:gd name="T12" fmla="*/ 3 w 285"/>
                <a:gd name="T13" fmla="*/ 4 h 124"/>
                <a:gd name="T14" fmla="*/ 3 w 285"/>
                <a:gd name="T15" fmla="*/ 4 h 124"/>
                <a:gd name="T16" fmla="*/ 3 w 285"/>
                <a:gd name="T17" fmla="*/ 4 h 124"/>
                <a:gd name="T18" fmla="*/ 4 w 285"/>
                <a:gd name="T19" fmla="*/ 4 h 124"/>
                <a:gd name="T20" fmla="*/ 4 w 285"/>
                <a:gd name="T21" fmla="*/ 4 h 124"/>
                <a:gd name="T22" fmla="*/ 4 w 285"/>
                <a:gd name="T23" fmla="*/ 4 h 124"/>
                <a:gd name="T24" fmla="*/ 5 w 285"/>
                <a:gd name="T25" fmla="*/ 4 h 124"/>
                <a:gd name="T26" fmla="*/ 5 w 285"/>
                <a:gd name="T27" fmla="*/ 4 h 124"/>
                <a:gd name="T28" fmla="*/ 5 w 285"/>
                <a:gd name="T29" fmla="*/ 4 h 124"/>
                <a:gd name="T30" fmla="*/ 5 w 285"/>
                <a:gd name="T31" fmla="*/ 4 h 124"/>
                <a:gd name="T32" fmla="*/ 6 w 285"/>
                <a:gd name="T33" fmla="*/ 4 h 124"/>
                <a:gd name="T34" fmla="*/ 6 w 285"/>
                <a:gd name="T35" fmla="*/ 4 h 124"/>
                <a:gd name="T36" fmla="*/ 6 w 285"/>
                <a:gd name="T37" fmla="*/ 4 h 124"/>
                <a:gd name="T38" fmla="*/ 7 w 285"/>
                <a:gd name="T39" fmla="*/ 4 h 124"/>
                <a:gd name="T40" fmla="*/ 7 w 285"/>
                <a:gd name="T41" fmla="*/ 4 h 124"/>
                <a:gd name="T42" fmla="*/ 7 w 285"/>
                <a:gd name="T43" fmla="*/ 4 h 124"/>
                <a:gd name="T44" fmla="*/ 8 w 285"/>
                <a:gd name="T45" fmla="*/ 4 h 124"/>
                <a:gd name="T46" fmla="*/ 8 w 285"/>
                <a:gd name="T47" fmla="*/ 4 h 124"/>
                <a:gd name="T48" fmla="*/ 8 w 285"/>
                <a:gd name="T49" fmla="*/ 4 h 124"/>
                <a:gd name="T50" fmla="*/ 8 w 285"/>
                <a:gd name="T51" fmla="*/ 4 h 124"/>
                <a:gd name="T52" fmla="*/ 9 w 285"/>
                <a:gd name="T53" fmla="*/ 4 h 124"/>
                <a:gd name="T54" fmla="*/ 9 w 285"/>
                <a:gd name="T55" fmla="*/ 3 h 124"/>
                <a:gd name="T56" fmla="*/ 9 w 285"/>
                <a:gd name="T57" fmla="*/ 3 h 124"/>
                <a:gd name="T58" fmla="*/ 9 w 285"/>
                <a:gd name="T59" fmla="*/ 3 h 124"/>
                <a:gd name="T60" fmla="*/ 9 w 285"/>
                <a:gd name="T61" fmla="*/ 3 h 124"/>
                <a:gd name="T62" fmla="*/ 9 w 285"/>
                <a:gd name="T63" fmla="*/ 0 h 124"/>
                <a:gd name="T64" fmla="*/ 9 w 285"/>
                <a:gd name="T65" fmla="*/ 1 h 124"/>
                <a:gd name="T66" fmla="*/ 9 w 285"/>
                <a:gd name="T67" fmla="*/ 1 h 124"/>
                <a:gd name="T68" fmla="*/ 8 w 285"/>
                <a:gd name="T69" fmla="*/ 1 h 124"/>
                <a:gd name="T70" fmla="*/ 8 w 285"/>
                <a:gd name="T71" fmla="*/ 1 h 124"/>
                <a:gd name="T72" fmla="*/ 7 w 285"/>
                <a:gd name="T73" fmla="*/ 1 h 124"/>
                <a:gd name="T74" fmla="*/ 6 w 285"/>
                <a:gd name="T75" fmla="*/ 1 h 124"/>
                <a:gd name="T76" fmla="*/ 5 w 285"/>
                <a:gd name="T77" fmla="*/ 1 h 124"/>
                <a:gd name="T78" fmla="*/ 5 w 285"/>
                <a:gd name="T79" fmla="*/ 1 h 124"/>
                <a:gd name="T80" fmla="*/ 4 w 285"/>
                <a:gd name="T81" fmla="*/ 1 h 124"/>
                <a:gd name="T82" fmla="*/ 4 w 285"/>
                <a:gd name="T83" fmla="*/ 1 h 124"/>
                <a:gd name="T84" fmla="*/ 3 w 285"/>
                <a:gd name="T85" fmla="*/ 1 h 124"/>
                <a:gd name="T86" fmla="*/ 2 w 285"/>
                <a:gd name="T87" fmla="*/ 1 h 124"/>
                <a:gd name="T88" fmla="*/ 2 w 285"/>
                <a:gd name="T89" fmla="*/ 1 h 124"/>
                <a:gd name="T90" fmla="*/ 1 w 285"/>
                <a:gd name="T91" fmla="*/ 1 h 124"/>
                <a:gd name="T92" fmla="*/ 1 w 285"/>
                <a:gd name="T93" fmla="*/ 1 h 124"/>
                <a:gd name="T94" fmla="*/ 0 w 285"/>
                <a:gd name="T95" fmla="*/ 1 h 12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285" h="124">
                  <a:moveTo>
                    <a:pt x="0" y="3"/>
                  </a:moveTo>
                  <a:lnTo>
                    <a:pt x="0" y="119"/>
                  </a:lnTo>
                  <a:lnTo>
                    <a:pt x="49" y="124"/>
                  </a:lnTo>
                  <a:lnTo>
                    <a:pt x="50" y="123"/>
                  </a:lnTo>
                  <a:lnTo>
                    <a:pt x="56" y="122"/>
                  </a:lnTo>
                  <a:lnTo>
                    <a:pt x="63" y="119"/>
                  </a:lnTo>
                  <a:lnTo>
                    <a:pt x="72" y="115"/>
                  </a:lnTo>
                  <a:lnTo>
                    <a:pt x="83" y="113"/>
                  </a:lnTo>
                  <a:lnTo>
                    <a:pt x="94" y="109"/>
                  </a:lnTo>
                  <a:lnTo>
                    <a:pt x="106" y="108"/>
                  </a:lnTo>
                  <a:lnTo>
                    <a:pt x="117" y="107"/>
                  </a:lnTo>
                  <a:lnTo>
                    <a:pt x="127" y="107"/>
                  </a:lnTo>
                  <a:lnTo>
                    <a:pt x="135" y="108"/>
                  </a:lnTo>
                  <a:lnTo>
                    <a:pt x="141" y="108"/>
                  </a:lnTo>
                  <a:lnTo>
                    <a:pt x="148" y="109"/>
                  </a:lnTo>
                  <a:lnTo>
                    <a:pt x="155" y="111"/>
                  </a:lnTo>
                  <a:lnTo>
                    <a:pt x="163" y="113"/>
                  </a:lnTo>
                  <a:lnTo>
                    <a:pt x="173" y="114"/>
                  </a:lnTo>
                  <a:lnTo>
                    <a:pt x="186" y="116"/>
                  </a:lnTo>
                  <a:lnTo>
                    <a:pt x="200" y="117"/>
                  </a:lnTo>
                  <a:lnTo>
                    <a:pt x="211" y="117"/>
                  </a:lnTo>
                  <a:lnTo>
                    <a:pt x="222" y="116"/>
                  </a:lnTo>
                  <a:lnTo>
                    <a:pt x="232" y="114"/>
                  </a:lnTo>
                  <a:lnTo>
                    <a:pt x="240" y="111"/>
                  </a:lnTo>
                  <a:lnTo>
                    <a:pt x="247" y="107"/>
                  </a:lnTo>
                  <a:lnTo>
                    <a:pt x="253" y="104"/>
                  </a:lnTo>
                  <a:lnTo>
                    <a:pt x="258" y="99"/>
                  </a:lnTo>
                  <a:lnTo>
                    <a:pt x="267" y="92"/>
                  </a:lnTo>
                  <a:lnTo>
                    <a:pt x="275" y="89"/>
                  </a:lnTo>
                  <a:lnTo>
                    <a:pt x="283" y="86"/>
                  </a:lnTo>
                  <a:lnTo>
                    <a:pt x="285" y="85"/>
                  </a:lnTo>
                  <a:lnTo>
                    <a:pt x="285" y="0"/>
                  </a:lnTo>
                  <a:lnTo>
                    <a:pt x="281" y="1"/>
                  </a:lnTo>
                  <a:lnTo>
                    <a:pt x="268" y="2"/>
                  </a:lnTo>
                  <a:lnTo>
                    <a:pt x="250" y="5"/>
                  </a:lnTo>
                  <a:lnTo>
                    <a:pt x="228" y="7"/>
                  </a:lnTo>
                  <a:lnTo>
                    <a:pt x="203" y="9"/>
                  </a:lnTo>
                  <a:lnTo>
                    <a:pt x="178" y="10"/>
                  </a:lnTo>
                  <a:lnTo>
                    <a:pt x="155" y="11"/>
                  </a:lnTo>
                  <a:lnTo>
                    <a:pt x="137" y="11"/>
                  </a:lnTo>
                  <a:lnTo>
                    <a:pt x="125" y="10"/>
                  </a:lnTo>
                  <a:lnTo>
                    <a:pt x="107" y="9"/>
                  </a:lnTo>
                  <a:lnTo>
                    <a:pt x="85" y="8"/>
                  </a:lnTo>
                  <a:lnTo>
                    <a:pt x="61" y="7"/>
                  </a:lnTo>
                  <a:lnTo>
                    <a:pt x="38" y="6"/>
                  </a:lnTo>
                  <a:lnTo>
                    <a:pt x="18" y="5"/>
                  </a:lnTo>
                  <a:lnTo>
                    <a:pt x="4" y="3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E8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0" name="Freeform 73"/>
            <p:cNvSpPr>
              <a:spLocks/>
            </p:cNvSpPr>
            <p:nvPr/>
          </p:nvSpPr>
          <p:spPr bwMode="auto">
            <a:xfrm>
              <a:off x="4404" y="2659"/>
              <a:ext cx="118" cy="583"/>
            </a:xfrm>
            <a:custGeom>
              <a:avLst/>
              <a:gdLst>
                <a:gd name="T0" fmla="*/ 3 w 236"/>
                <a:gd name="T1" fmla="*/ 0 h 1165"/>
                <a:gd name="T2" fmla="*/ 2 w 236"/>
                <a:gd name="T3" fmla="*/ 1 h 1165"/>
                <a:gd name="T4" fmla="*/ 2 w 236"/>
                <a:gd name="T5" fmla="*/ 3 h 1165"/>
                <a:gd name="T6" fmla="*/ 2 w 236"/>
                <a:gd name="T7" fmla="*/ 5 h 1165"/>
                <a:gd name="T8" fmla="*/ 2 w 236"/>
                <a:gd name="T9" fmla="*/ 7 h 1165"/>
                <a:gd name="T10" fmla="*/ 2 w 236"/>
                <a:gd name="T11" fmla="*/ 9 h 1165"/>
                <a:gd name="T12" fmla="*/ 1 w 236"/>
                <a:gd name="T13" fmla="*/ 11 h 1165"/>
                <a:gd name="T14" fmla="*/ 1 w 236"/>
                <a:gd name="T15" fmla="*/ 14 h 1165"/>
                <a:gd name="T16" fmla="*/ 1 w 236"/>
                <a:gd name="T17" fmla="*/ 16 h 1165"/>
                <a:gd name="T18" fmla="*/ 1 w 236"/>
                <a:gd name="T19" fmla="*/ 17 h 1165"/>
                <a:gd name="T20" fmla="*/ 1 w 236"/>
                <a:gd name="T21" fmla="*/ 18 h 1165"/>
                <a:gd name="T22" fmla="*/ 1 w 236"/>
                <a:gd name="T23" fmla="*/ 19 h 1165"/>
                <a:gd name="T24" fmla="*/ 1 w 236"/>
                <a:gd name="T25" fmla="*/ 19 h 1165"/>
                <a:gd name="T26" fmla="*/ 1 w 236"/>
                <a:gd name="T27" fmla="*/ 20 h 1165"/>
                <a:gd name="T28" fmla="*/ 1 w 236"/>
                <a:gd name="T29" fmla="*/ 22 h 1165"/>
                <a:gd name="T30" fmla="*/ 1 w 236"/>
                <a:gd name="T31" fmla="*/ 23 h 1165"/>
                <a:gd name="T32" fmla="*/ 1 w 236"/>
                <a:gd name="T33" fmla="*/ 23 h 1165"/>
                <a:gd name="T34" fmla="*/ 1 w 236"/>
                <a:gd name="T35" fmla="*/ 26 h 1165"/>
                <a:gd name="T36" fmla="*/ 1 w 236"/>
                <a:gd name="T37" fmla="*/ 31 h 1165"/>
                <a:gd name="T38" fmla="*/ 0 w 236"/>
                <a:gd name="T39" fmla="*/ 35 h 1165"/>
                <a:gd name="T40" fmla="*/ 1 w 236"/>
                <a:gd name="T41" fmla="*/ 37 h 1165"/>
                <a:gd name="T42" fmla="*/ 5 w 236"/>
                <a:gd name="T43" fmla="*/ 36 h 1165"/>
                <a:gd name="T44" fmla="*/ 5 w 236"/>
                <a:gd name="T45" fmla="*/ 35 h 1165"/>
                <a:gd name="T46" fmla="*/ 5 w 236"/>
                <a:gd name="T47" fmla="*/ 34 h 1165"/>
                <a:gd name="T48" fmla="*/ 6 w 236"/>
                <a:gd name="T49" fmla="*/ 34 h 1165"/>
                <a:gd name="T50" fmla="*/ 6 w 236"/>
                <a:gd name="T51" fmla="*/ 33 h 1165"/>
                <a:gd name="T52" fmla="*/ 6 w 236"/>
                <a:gd name="T53" fmla="*/ 32 h 1165"/>
                <a:gd name="T54" fmla="*/ 6 w 236"/>
                <a:gd name="T55" fmla="*/ 31 h 1165"/>
                <a:gd name="T56" fmla="*/ 6 w 236"/>
                <a:gd name="T57" fmla="*/ 30 h 1165"/>
                <a:gd name="T58" fmla="*/ 5 w 236"/>
                <a:gd name="T59" fmla="*/ 28 h 1165"/>
                <a:gd name="T60" fmla="*/ 5 w 236"/>
                <a:gd name="T61" fmla="*/ 27 h 1165"/>
                <a:gd name="T62" fmla="*/ 5 w 236"/>
                <a:gd name="T63" fmla="*/ 25 h 1165"/>
                <a:gd name="T64" fmla="*/ 5 w 236"/>
                <a:gd name="T65" fmla="*/ 25 h 1165"/>
                <a:gd name="T66" fmla="*/ 5 w 236"/>
                <a:gd name="T67" fmla="*/ 24 h 1165"/>
                <a:gd name="T68" fmla="*/ 5 w 236"/>
                <a:gd name="T69" fmla="*/ 20 h 1165"/>
                <a:gd name="T70" fmla="*/ 7 w 236"/>
                <a:gd name="T71" fmla="*/ 15 h 1165"/>
                <a:gd name="T72" fmla="*/ 8 w 236"/>
                <a:gd name="T73" fmla="*/ 8 h 1165"/>
                <a:gd name="T74" fmla="*/ 3 w 236"/>
                <a:gd name="T75" fmla="*/ 0 h 1165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236" h="1165">
                  <a:moveTo>
                    <a:pt x="66" y="0"/>
                  </a:moveTo>
                  <a:lnTo>
                    <a:pt x="61" y="24"/>
                  </a:lnTo>
                  <a:lnTo>
                    <a:pt x="51" y="80"/>
                  </a:lnTo>
                  <a:lnTo>
                    <a:pt x="40" y="148"/>
                  </a:lnTo>
                  <a:lnTo>
                    <a:pt x="38" y="204"/>
                  </a:lnTo>
                  <a:lnTo>
                    <a:pt x="38" y="261"/>
                  </a:lnTo>
                  <a:lnTo>
                    <a:pt x="31" y="338"/>
                  </a:lnTo>
                  <a:lnTo>
                    <a:pt x="23" y="419"/>
                  </a:lnTo>
                  <a:lnTo>
                    <a:pt x="16" y="484"/>
                  </a:lnTo>
                  <a:lnTo>
                    <a:pt x="13" y="526"/>
                  </a:lnTo>
                  <a:lnTo>
                    <a:pt x="14" y="558"/>
                  </a:lnTo>
                  <a:lnTo>
                    <a:pt x="17" y="583"/>
                  </a:lnTo>
                  <a:lnTo>
                    <a:pt x="28" y="605"/>
                  </a:lnTo>
                  <a:lnTo>
                    <a:pt x="32" y="636"/>
                  </a:lnTo>
                  <a:lnTo>
                    <a:pt x="25" y="677"/>
                  </a:lnTo>
                  <a:lnTo>
                    <a:pt x="15" y="714"/>
                  </a:lnTo>
                  <a:lnTo>
                    <a:pt x="11" y="730"/>
                  </a:lnTo>
                  <a:lnTo>
                    <a:pt x="11" y="829"/>
                  </a:lnTo>
                  <a:lnTo>
                    <a:pt x="11" y="961"/>
                  </a:lnTo>
                  <a:lnTo>
                    <a:pt x="0" y="1109"/>
                  </a:lnTo>
                  <a:lnTo>
                    <a:pt x="16" y="1165"/>
                  </a:lnTo>
                  <a:lnTo>
                    <a:pt x="143" y="1125"/>
                  </a:lnTo>
                  <a:lnTo>
                    <a:pt x="148" y="1114"/>
                  </a:lnTo>
                  <a:lnTo>
                    <a:pt x="159" y="1087"/>
                  </a:lnTo>
                  <a:lnTo>
                    <a:pt x="171" y="1059"/>
                  </a:lnTo>
                  <a:lnTo>
                    <a:pt x="175" y="1038"/>
                  </a:lnTo>
                  <a:lnTo>
                    <a:pt x="174" y="1022"/>
                  </a:lnTo>
                  <a:lnTo>
                    <a:pt x="169" y="987"/>
                  </a:lnTo>
                  <a:lnTo>
                    <a:pt x="164" y="942"/>
                  </a:lnTo>
                  <a:lnTo>
                    <a:pt x="157" y="891"/>
                  </a:lnTo>
                  <a:lnTo>
                    <a:pt x="149" y="842"/>
                  </a:lnTo>
                  <a:lnTo>
                    <a:pt x="143" y="799"/>
                  </a:lnTo>
                  <a:lnTo>
                    <a:pt x="138" y="769"/>
                  </a:lnTo>
                  <a:lnTo>
                    <a:pt x="137" y="758"/>
                  </a:lnTo>
                  <a:lnTo>
                    <a:pt x="159" y="621"/>
                  </a:lnTo>
                  <a:lnTo>
                    <a:pt x="220" y="462"/>
                  </a:lnTo>
                  <a:lnTo>
                    <a:pt x="236" y="230"/>
                  </a:lnTo>
                  <a:lnTo>
                    <a:pt x="66" y="0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1" name="Freeform 74"/>
            <p:cNvSpPr>
              <a:spLocks/>
            </p:cNvSpPr>
            <p:nvPr/>
          </p:nvSpPr>
          <p:spPr bwMode="auto">
            <a:xfrm>
              <a:off x="4470" y="3191"/>
              <a:ext cx="35" cy="15"/>
            </a:xfrm>
            <a:custGeom>
              <a:avLst/>
              <a:gdLst>
                <a:gd name="T0" fmla="*/ 3 w 69"/>
                <a:gd name="T1" fmla="*/ 0 h 31"/>
                <a:gd name="T2" fmla="*/ 3 w 69"/>
                <a:gd name="T3" fmla="*/ 0 h 31"/>
                <a:gd name="T4" fmla="*/ 3 w 69"/>
                <a:gd name="T5" fmla="*/ 0 h 31"/>
                <a:gd name="T6" fmla="*/ 2 w 69"/>
                <a:gd name="T7" fmla="*/ 0 h 31"/>
                <a:gd name="T8" fmla="*/ 2 w 69"/>
                <a:gd name="T9" fmla="*/ 0 h 31"/>
                <a:gd name="T10" fmla="*/ 2 w 69"/>
                <a:gd name="T11" fmla="*/ 0 h 31"/>
                <a:gd name="T12" fmla="*/ 2 w 69"/>
                <a:gd name="T13" fmla="*/ 0 h 31"/>
                <a:gd name="T14" fmla="*/ 1 w 69"/>
                <a:gd name="T15" fmla="*/ 0 h 31"/>
                <a:gd name="T16" fmla="*/ 1 w 69"/>
                <a:gd name="T17" fmla="*/ 0 h 31"/>
                <a:gd name="T18" fmla="*/ 1 w 69"/>
                <a:gd name="T19" fmla="*/ 0 h 31"/>
                <a:gd name="T20" fmla="*/ 1 w 69"/>
                <a:gd name="T21" fmla="*/ 0 h 31"/>
                <a:gd name="T22" fmla="*/ 1 w 69"/>
                <a:gd name="T23" fmla="*/ 0 h 31"/>
                <a:gd name="T24" fmla="*/ 0 w 69"/>
                <a:gd name="T25" fmla="*/ 0 h 31"/>
                <a:gd name="T26" fmla="*/ 1 w 69"/>
                <a:gd name="T27" fmla="*/ 0 h 31"/>
                <a:gd name="T28" fmla="*/ 1 w 69"/>
                <a:gd name="T29" fmla="*/ 0 h 31"/>
                <a:gd name="T30" fmla="*/ 1 w 69"/>
                <a:gd name="T31" fmla="*/ 0 h 31"/>
                <a:gd name="T32" fmla="*/ 1 w 69"/>
                <a:gd name="T33" fmla="*/ 0 h 31"/>
                <a:gd name="T34" fmla="*/ 2 w 69"/>
                <a:gd name="T35" fmla="*/ 0 h 31"/>
                <a:gd name="T36" fmla="*/ 2 w 69"/>
                <a:gd name="T37" fmla="*/ 0 h 31"/>
                <a:gd name="T38" fmla="*/ 2 w 69"/>
                <a:gd name="T39" fmla="*/ 0 h 31"/>
                <a:gd name="T40" fmla="*/ 2 w 69"/>
                <a:gd name="T41" fmla="*/ 0 h 31"/>
                <a:gd name="T42" fmla="*/ 2 w 69"/>
                <a:gd name="T43" fmla="*/ 0 h 31"/>
                <a:gd name="T44" fmla="*/ 2 w 69"/>
                <a:gd name="T45" fmla="*/ 0 h 31"/>
                <a:gd name="T46" fmla="*/ 3 w 69"/>
                <a:gd name="T47" fmla="*/ 0 h 31"/>
                <a:gd name="T48" fmla="*/ 3 w 69"/>
                <a:gd name="T49" fmla="*/ 0 h 3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69" h="31">
                  <a:moveTo>
                    <a:pt x="69" y="3"/>
                  </a:moveTo>
                  <a:lnTo>
                    <a:pt x="69" y="12"/>
                  </a:lnTo>
                  <a:lnTo>
                    <a:pt x="65" y="17"/>
                  </a:lnTo>
                  <a:lnTo>
                    <a:pt x="59" y="22"/>
                  </a:lnTo>
                  <a:lnTo>
                    <a:pt x="54" y="27"/>
                  </a:lnTo>
                  <a:lnTo>
                    <a:pt x="47" y="29"/>
                  </a:lnTo>
                  <a:lnTo>
                    <a:pt x="39" y="31"/>
                  </a:lnTo>
                  <a:lnTo>
                    <a:pt x="31" y="31"/>
                  </a:lnTo>
                  <a:lnTo>
                    <a:pt x="23" y="28"/>
                  </a:lnTo>
                  <a:lnTo>
                    <a:pt x="16" y="23"/>
                  </a:lnTo>
                  <a:lnTo>
                    <a:pt x="6" y="20"/>
                  </a:lnTo>
                  <a:lnTo>
                    <a:pt x="1" y="16"/>
                  </a:lnTo>
                  <a:lnTo>
                    <a:pt x="0" y="8"/>
                  </a:lnTo>
                  <a:lnTo>
                    <a:pt x="6" y="12"/>
                  </a:lnTo>
                  <a:lnTo>
                    <a:pt x="15" y="13"/>
                  </a:lnTo>
                  <a:lnTo>
                    <a:pt x="23" y="14"/>
                  </a:lnTo>
                  <a:lnTo>
                    <a:pt x="30" y="13"/>
                  </a:lnTo>
                  <a:lnTo>
                    <a:pt x="38" y="12"/>
                  </a:lnTo>
                  <a:lnTo>
                    <a:pt x="44" y="9"/>
                  </a:lnTo>
                  <a:lnTo>
                    <a:pt x="51" y="5"/>
                  </a:lnTo>
                  <a:lnTo>
                    <a:pt x="57" y="0"/>
                  </a:lnTo>
                  <a:lnTo>
                    <a:pt x="61" y="0"/>
                  </a:lnTo>
                  <a:lnTo>
                    <a:pt x="63" y="0"/>
                  </a:lnTo>
                  <a:lnTo>
                    <a:pt x="66" y="1"/>
                  </a:lnTo>
                  <a:lnTo>
                    <a:pt x="69" y="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2" name="Freeform 75"/>
            <p:cNvSpPr>
              <a:spLocks/>
            </p:cNvSpPr>
            <p:nvPr/>
          </p:nvSpPr>
          <p:spPr bwMode="auto">
            <a:xfrm>
              <a:off x="4484" y="2594"/>
              <a:ext cx="164" cy="130"/>
            </a:xfrm>
            <a:custGeom>
              <a:avLst/>
              <a:gdLst>
                <a:gd name="T0" fmla="*/ 0 w 329"/>
                <a:gd name="T1" fmla="*/ 1 h 262"/>
                <a:gd name="T2" fmla="*/ 0 w 329"/>
                <a:gd name="T3" fmla="*/ 1 h 262"/>
                <a:gd name="T4" fmla="*/ 0 w 329"/>
                <a:gd name="T5" fmla="*/ 2 h 262"/>
                <a:gd name="T6" fmla="*/ 1 w 329"/>
                <a:gd name="T7" fmla="*/ 3 h 262"/>
                <a:gd name="T8" fmla="*/ 1 w 329"/>
                <a:gd name="T9" fmla="*/ 4 h 262"/>
                <a:gd name="T10" fmla="*/ 2 w 329"/>
                <a:gd name="T11" fmla="*/ 5 h 262"/>
                <a:gd name="T12" fmla="*/ 3 w 329"/>
                <a:gd name="T13" fmla="*/ 5 h 262"/>
                <a:gd name="T14" fmla="*/ 3 w 329"/>
                <a:gd name="T15" fmla="*/ 6 h 262"/>
                <a:gd name="T16" fmla="*/ 4 w 329"/>
                <a:gd name="T17" fmla="*/ 7 h 262"/>
                <a:gd name="T18" fmla="*/ 4 w 329"/>
                <a:gd name="T19" fmla="*/ 7 h 262"/>
                <a:gd name="T20" fmla="*/ 5 w 329"/>
                <a:gd name="T21" fmla="*/ 7 h 262"/>
                <a:gd name="T22" fmla="*/ 5 w 329"/>
                <a:gd name="T23" fmla="*/ 7 h 262"/>
                <a:gd name="T24" fmla="*/ 5 w 329"/>
                <a:gd name="T25" fmla="*/ 8 h 262"/>
                <a:gd name="T26" fmla="*/ 5 w 329"/>
                <a:gd name="T27" fmla="*/ 8 h 262"/>
                <a:gd name="T28" fmla="*/ 5 w 329"/>
                <a:gd name="T29" fmla="*/ 8 h 262"/>
                <a:gd name="T30" fmla="*/ 6 w 329"/>
                <a:gd name="T31" fmla="*/ 7 h 262"/>
                <a:gd name="T32" fmla="*/ 6 w 329"/>
                <a:gd name="T33" fmla="*/ 7 h 262"/>
                <a:gd name="T34" fmla="*/ 6 w 329"/>
                <a:gd name="T35" fmla="*/ 6 h 262"/>
                <a:gd name="T36" fmla="*/ 6 w 329"/>
                <a:gd name="T37" fmla="*/ 5 h 262"/>
                <a:gd name="T38" fmla="*/ 7 w 329"/>
                <a:gd name="T39" fmla="*/ 5 h 262"/>
                <a:gd name="T40" fmla="*/ 7 w 329"/>
                <a:gd name="T41" fmla="*/ 4 h 262"/>
                <a:gd name="T42" fmla="*/ 7 w 329"/>
                <a:gd name="T43" fmla="*/ 4 h 262"/>
                <a:gd name="T44" fmla="*/ 7 w 329"/>
                <a:gd name="T45" fmla="*/ 3 h 262"/>
                <a:gd name="T46" fmla="*/ 7 w 329"/>
                <a:gd name="T47" fmla="*/ 3 h 262"/>
                <a:gd name="T48" fmla="*/ 7 w 329"/>
                <a:gd name="T49" fmla="*/ 3 h 262"/>
                <a:gd name="T50" fmla="*/ 8 w 329"/>
                <a:gd name="T51" fmla="*/ 3 h 262"/>
                <a:gd name="T52" fmla="*/ 8 w 329"/>
                <a:gd name="T53" fmla="*/ 3 h 262"/>
                <a:gd name="T54" fmla="*/ 8 w 329"/>
                <a:gd name="T55" fmla="*/ 3 h 262"/>
                <a:gd name="T56" fmla="*/ 9 w 329"/>
                <a:gd name="T57" fmla="*/ 2 h 262"/>
                <a:gd name="T58" fmla="*/ 9 w 329"/>
                <a:gd name="T59" fmla="*/ 2 h 262"/>
                <a:gd name="T60" fmla="*/ 10 w 329"/>
                <a:gd name="T61" fmla="*/ 2 h 262"/>
                <a:gd name="T62" fmla="*/ 10 w 329"/>
                <a:gd name="T63" fmla="*/ 1 h 262"/>
                <a:gd name="T64" fmla="*/ 10 w 329"/>
                <a:gd name="T65" fmla="*/ 1 h 262"/>
                <a:gd name="T66" fmla="*/ 10 w 329"/>
                <a:gd name="T67" fmla="*/ 0 h 262"/>
                <a:gd name="T68" fmla="*/ 9 w 329"/>
                <a:gd name="T69" fmla="*/ 0 h 262"/>
                <a:gd name="T70" fmla="*/ 9 w 329"/>
                <a:gd name="T71" fmla="*/ 0 h 262"/>
                <a:gd name="T72" fmla="*/ 9 w 329"/>
                <a:gd name="T73" fmla="*/ 0 h 262"/>
                <a:gd name="T74" fmla="*/ 9 w 329"/>
                <a:gd name="T75" fmla="*/ 0 h 262"/>
                <a:gd name="T76" fmla="*/ 9 w 329"/>
                <a:gd name="T77" fmla="*/ 0 h 262"/>
                <a:gd name="T78" fmla="*/ 8 w 329"/>
                <a:gd name="T79" fmla="*/ 0 h 262"/>
                <a:gd name="T80" fmla="*/ 8 w 329"/>
                <a:gd name="T81" fmla="*/ 0 h 262"/>
                <a:gd name="T82" fmla="*/ 7 w 329"/>
                <a:gd name="T83" fmla="*/ 1 h 262"/>
                <a:gd name="T84" fmla="*/ 6 w 329"/>
                <a:gd name="T85" fmla="*/ 1 h 262"/>
                <a:gd name="T86" fmla="*/ 6 w 329"/>
                <a:gd name="T87" fmla="*/ 1 h 262"/>
                <a:gd name="T88" fmla="*/ 5 w 329"/>
                <a:gd name="T89" fmla="*/ 1 h 262"/>
                <a:gd name="T90" fmla="*/ 5 w 329"/>
                <a:gd name="T91" fmla="*/ 1 h 262"/>
                <a:gd name="T92" fmla="*/ 5 w 329"/>
                <a:gd name="T93" fmla="*/ 1 h 262"/>
                <a:gd name="T94" fmla="*/ 4 w 329"/>
                <a:gd name="T95" fmla="*/ 1 h 262"/>
                <a:gd name="T96" fmla="*/ 4 w 329"/>
                <a:gd name="T97" fmla="*/ 1 h 262"/>
                <a:gd name="T98" fmla="*/ 4 w 329"/>
                <a:gd name="T99" fmla="*/ 1 h 262"/>
                <a:gd name="T100" fmla="*/ 3 w 329"/>
                <a:gd name="T101" fmla="*/ 1 h 262"/>
                <a:gd name="T102" fmla="*/ 3 w 329"/>
                <a:gd name="T103" fmla="*/ 1 h 262"/>
                <a:gd name="T104" fmla="*/ 2 w 329"/>
                <a:gd name="T105" fmla="*/ 1 h 262"/>
                <a:gd name="T106" fmla="*/ 2 w 329"/>
                <a:gd name="T107" fmla="*/ 1 h 262"/>
                <a:gd name="T108" fmla="*/ 1 w 329"/>
                <a:gd name="T109" fmla="*/ 1 h 262"/>
                <a:gd name="T110" fmla="*/ 1 w 329"/>
                <a:gd name="T111" fmla="*/ 1 h 262"/>
                <a:gd name="T112" fmla="*/ 0 w 329"/>
                <a:gd name="T113" fmla="*/ 1 h 262"/>
                <a:gd name="T114" fmla="*/ 0 w 329"/>
                <a:gd name="T115" fmla="*/ 1 h 262"/>
                <a:gd name="T116" fmla="*/ 0 w 329"/>
                <a:gd name="T117" fmla="*/ 1 h 262"/>
                <a:gd name="T118" fmla="*/ 0 w 329"/>
                <a:gd name="T119" fmla="*/ 1 h 262"/>
                <a:gd name="T120" fmla="*/ 0 w 329"/>
                <a:gd name="T121" fmla="*/ 1 h 26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329" h="262">
                  <a:moveTo>
                    <a:pt x="0" y="50"/>
                  </a:moveTo>
                  <a:lnTo>
                    <a:pt x="5" y="57"/>
                  </a:lnTo>
                  <a:lnTo>
                    <a:pt x="17" y="75"/>
                  </a:lnTo>
                  <a:lnTo>
                    <a:pt x="37" y="100"/>
                  </a:lnTo>
                  <a:lnTo>
                    <a:pt x="59" y="132"/>
                  </a:lnTo>
                  <a:lnTo>
                    <a:pt x="83" y="163"/>
                  </a:lnTo>
                  <a:lnTo>
                    <a:pt x="106" y="190"/>
                  </a:lnTo>
                  <a:lnTo>
                    <a:pt x="127" y="212"/>
                  </a:lnTo>
                  <a:lnTo>
                    <a:pt x="143" y="225"/>
                  </a:lnTo>
                  <a:lnTo>
                    <a:pt x="154" y="233"/>
                  </a:lnTo>
                  <a:lnTo>
                    <a:pt x="162" y="242"/>
                  </a:lnTo>
                  <a:lnTo>
                    <a:pt x="169" y="251"/>
                  </a:lnTo>
                  <a:lnTo>
                    <a:pt x="175" y="258"/>
                  </a:lnTo>
                  <a:lnTo>
                    <a:pt x="181" y="262"/>
                  </a:lnTo>
                  <a:lnTo>
                    <a:pt x="188" y="259"/>
                  </a:lnTo>
                  <a:lnTo>
                    <a:pt x="195" y="250"/>
                  </a:lnTo>
                  <a:lnTo>
                    <a:pt x="204" y="231"/>
                  </a:lnTo>
                  <a:lnTo>
                    <a:pt x="213" y="208"/>
                  </a:lnTo>
                  <a:lnTo>
                    <a:pt x="220" y="186"/>
                  </a:lnTo>
                  <a:lnTo>
                    <a:pt x="227" y="167"/>
                  </a:lnTo>
                  <a:lnTo>
                    <a:pt x="232" y="150"/>
                  </a:lnTo>
                  <a:lnTo>
                    <a:pt x="237" y="137"/>
                  </a:lnTo>
                  <a:lnTo>
                    <a:pt x="242" y="127"/>
                  </a:lnTo>
                  <a:lnTo>
                    <a:pt x="247" y="119"/>
                  </a:lnTo>
                  <a:lnTo>
                    <a:pt x="252" y="115"/>
                  </a:lnTo>
                  <a:lnTo>
                    <a:pt x="260" y="112"/>
                  </a:lnTo>
                  <a:lnTo>
                    <a:pt x="272" y="105"/>
                  </a:lnTo>
                  <a:lnTo>
                    <a:pt x="285" y="96"/>
                  </a:lnTo>
                  <a:lnTo>
                    <a:pt x="297" y="85"/>
                  </a:lnTo>
                  <a:lnTo>
                    <a:pt x="310" y="75"/>
                  </a:lnTo>
                  <a:lnTo>
                    <a:pt x="320" y="64"/>
                  </a:lnTo>
                  <a:lnTo>
                    <a:pt x="327" y="53"/>
                  </a:lnTo>
                  <a:lnTo>
                    <a:pt x="329" y="44"/>
                  </a:lnTo>
                  <a:lnTo>
                    <a:pt x="325" y="28"/>
                  </a:lnTo>
                  <a:lnTo>
                    <a:pt x="316" y="14"/>
                  </a:lnTo>
                  <a:lnTo>
                    <a:pt x="306" y="4"/>
                  </a:lnTo>
                  <a:lnTo>
                    <a:pt x="302" y="0"/>
                  </a:lnTo>
                  <a:lnTo>
                    <a:pt x="298" y="2"/>
                  </a:lnTo>
                  <a:lnTo>
                    <a:pt x="288" y="8"/>
                  </a:lnTo>
                  <a:lnTo>
                    <a:pt x="274" y="17"/>
                  </a:lnTo>
                  <a:lnTo>
                    <a:pt x="257" y="28"/>
                  </a:lnTo>
                  <a:lnTo>
                    <a:pt x="237" y="38"/>
                  </a:lnTo>
                  <a:lnTo>
                    <a:pt x="219" y="49"/>
                  </a:lnTo>
                  <a:lnTo>
                    <a:pt x="202" y="55"/>
                  </a:lnTo>
                  <a:lnTo>
                    <a:pt x="187" y="60"/>
                  </a:lnTo>
                  <a:lnTo>
                    <a:pt x="180" y="61"/>
                  </a:lnTo>
                  <a:lnTo>
                    <a:pt x="169" y="61"/>
                  </a:lnTo>
                  <a:lnTo>
                    <a:pt x="158" y="61"/>
                  </a:lnTo>
                  <a:lnTo>
                    <a:pt x="144" y="61"/>
                  </a:lnTo>
                  <a:lnTo>
                    <a:pt x="129" y="60"/>
                  </a:lnTo>
                  <a:lnTo>
                    <a:pt x="113" y="59"/>
                  </a:lnTo>
                  <a:lnTo>
                    <a:pt x="97" y="58"/>
                  </a:lnTo>
                  <a:lnTo>
                    <a:pt x="82" y="57"/>
                  </a:lnTo>
                  <a:lnTo>
                    <a:pt x="66" y="55"/>
                  </a:lnTo>
                  <a:lnTo>
                    <a:pt x="51" y="54"/>
                  </a:lnTo>
                  <a:lnTo>
                    <a:pt x="37" y="53"/>
                  </a:lnTo>
                  <a:lnTo>
                    <a:pt x="24" y="52"/>
                  </a:lnTo>
                  <a:lnTo>
                    <a:pt x="15" y="51"/>
                  </a:lnTo>
                  <a:lnTo>
                    <a:pt x="7" y="51"/>
                  </a:lnTo>
                  <a:lnTo>
                    <a:pt x="2" y="5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3" name="Freeform 76"/>
            <p:cNvSpPr>
              <a:spLocks/>
            </p:cNvSpPr>
            <p:nvPr/>
          </p:nvSpPr>
          <p:spPr bwMode="auto">
            <a:xfrm>
              <a:off x="4326" y="2429"/>
              <a:ext cx="64" cy="91"/>
            </a:xfrm>
            <a:custGeom>
              <a:avLst/>
              <a:gdLst>
                <a:gd name="T0" fmla="*/ 0 w 128"/>
                <a:gd name="T1" fmla="*/ 4 h 182"/>
                <a:gd name="T2" fmla="*/ 1 w 128"/>
                <a:gd name="T3" fmla="*/ 4 h 182"/>
                <a:gd name="T4" fmla="*/ 1 w 128"/>
                <a:gd name="T5" fmla="*/ 4 h 182"/>
                <a:gd name="T6" fmla="*/ 1 w 128"/>
                <a:gd name="T7" fmla="*/ 4 h 182"/>
                <a:gd name="T8" fmla="*/ 1 w 128"/>
                <a:gd name="T9" fmla="*/ 4 h 182"/>
                <a:gd name="T10" fmla="*/ 1 w 128"/>
                <a:gd name="T11" fmla="*/ 5 h 182"/>
                <a:gd name="T12" fmla="*/ 1 w 128"/>
                <a:gd name="T13" fmla="*/ 5 h 182"/>
                <a:gd name="T14" fmla="*/ 1 w 128"/>
                <a:gd name="T15" fmla="*/ 5 h 182"/>
                <a:gd name="T16" fmla="*/ 2 w 128"/>
                <a:gd name="T17" fmla="*/ 5 h 182"/>
                <a:gd name="T18" fmla="*/ 2 w 128"/>
                <a:gd name="T19" fmla="*/ 6 h 182"/>
                <a:gd name="T20" fmla="*/ 2 w 128"/>
                <a:gd name="T21" fmla="*/ 6 h 182"/>
                <a:gd name="T22" fmla="*/ 2 w 128"/>
                <a:gd name="T23" fmla="*/ 6 h 182"/>
                <a:gd name="T24" fmla="*/ 3 w 128"/>
                <a:gd name="T25" fmla="*/ 6 h 182"/>
                <a:gd name="T26" fmla="*/ 4 w 128"/>
                <a:gd name="T27" fmla="*/ 3 h 182"/>
                <a:gd name="T28" fmla="*/ 0 w 128"/>
                <a:gd name="T29" fmla="*/ 0 h 182"/>
                <a:gd name="T30" fmla="*/ 0 w 128"/>
                <a:gd name="T31" fmla="*/ 4 h 18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28" h="182">
                  <a:moveTo>
                    <a:pt x="0" y="104"/>
                  </a:moveTo>
                  <a:lnTo>
                    <a:pt x="1" y="106"/>
                  </a:lnTo>
                  <a:lnTo>
                    <a:pt x="4" y="109"/>
                  </a:lnTo>
                  <a:lnTo>
                    <a:pt x="9" y="115"/>
                  </a:lnTo>
                  <a:lnTo>
                    <a:pt x="14" y="123"/>
                  </a:lnTo>
                  <a:lnTo>
                    <a:pt x="20" y="131"/>
                  </a:lnTo>
                  <a:lnTo>
                    <a:pt x="26" y="140"/>
                  </a:lnTo>
                  <a:lnTo>
                    <a:pt x="32" y="149"/>
                  </a:lnTo>
                  <a:lnTo>
                    <a:pt x="35" y="159"/>
                  </a:lnTo>
                  <a:lnTo>
                    <a:pt x="43" y="172"/>
                  </a:lnTo>
                  <a:lnTo>
                    <a:pt x="55" y="179"/>
                  </a:lnTo>
                  <a:lnTo>
                    <a:pt x="64" y="182"/>
                  </a:lnTo>
                  <a:lnTo>
                    <a:pt x="69" y="182"/>
                  </a:lnTo>
                  <a:lnTo>
                    <a:pt x="128" y="93"/>
                  </a:lnTo>
                  <a:lnTo>
                    <a:pt x="0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4" name="Freeform 77"/>
            <p:cNvSpPr>
              <a:spLocks/>
            </p:cNvSpPr>
            <p:nvPr/>
          </p:nvSpPr>
          <p:spPr bwMode="auto">
            <a:xfrm>
              <a:off x="4440" y="2400"/>
              <a:ext cx="147" cy="90"/>
            </a:xfrm>
            <a:custGeom>
              <a:avLst/>
              <a:gdLst>
                <a:gd name="T0" fmla="*/ 0 w 293"/>
                <a:gd name="T1" fmla="*/ 0 h 180"/>
                <a:gd name="T2" fmla="*/ 1 w 293"/>
                <a:gd name="T3" fmla="*/ 4 h 180"/>
                <a:gd name="T4" fmla="*/ 1 w 293"/>
                <a:gd name="T5" fmla="*/ 4 h 180"/>
                <a:gd name="T6" fmla="*/ 1 w 293"/>
                <a:gd name="T7" fmla="*/ 4 h 180"/>
                <a:gd name="T8" fmla="*/ 2 w 293"/>
                <a:gd name="T9" fmla="*/ 4 h 180"/>
                <a:gd name="T10" fmla="*/ 2 w 293"/>
                <a:gd name="T11" fmla="*/ 4 h 180"/>
                <a:gd name="T12" fmla="*/ 2 w 293"/>
                <a:gd name="T13" fmla="*/ 4 h 180"/>
                <a:gd name="T14" fmla="*/ 2 w 293"/>
                <a:gd name="T15" fmla="*/ 4 h 180"/>
                <a:gd name="T16" fmla="*/ 3 w 293"/>
                <a:gd name="T17" fmla="*/ 5 h 180"/>
                <a:gd name="T18" fmla="*/ 3 w 293"/>
                <a:gd name="T19" fmla="*/ 5 h 180"/>
                <a:gd name="T20" fmla="*/ 3 w 293"/>
                <a:gd name="T21" fmla="*/ 5 h 180"/>
                <a:gd name="T22" fmla="*/ 4 w 293"/>
                <a:gd name="T23" fmla="*/ 5 h 180"/>
                <a:gd name="T24" fmla="*/ 4 w 293"/>
                <a:gd name="T25" fmla="*/ 5 h 180"/>
                <a:gd name="T26" fmla="*/ 4 w 293"/>
                <a:gd name="T27" fmla="*/ 5 h 180"/>
                <a:gd name="T28" fmla="*/ 5 w 293"/>
                <a:gd name="T29" fmla="*/ 6 h 180"/>
                <a:gd name="T30" fmla="*/ 5 w 293"/>
                <a:gd name="T31" fmla="*/ 6 h 180"/>
                <a:gd name="T32" fmla="*/ 5 w 293"/>
                <a:gd name="T33" fmla="*/ 6 h 180"/>
                <a:gd name="T34" fmla="*/ 5 w 293"/>
                <a:gd name="T35" fmla="*/ 6 h 180"/>
                <a:gd name="T36" fmla="*/ 5 w 293"/>
                <a:gd name="T37" fmla="*/ 5 h 180"/>
                <a:gd name="T38" fmla="*/ 5 w 293"/>
                <a:gd name="T39" fmla="*/ 5 h 180"/>
                <a:gd name="T40" fmla="*/ 6 w 293"/>
                <a:gd name="T41" fmla="*/ 5 h 180"/>
                <a:gd name="T42" fmla="*/ 6 w 293"/>
                <a:gd name="T43" fmla="*/ 5 h 180"/>
                <a:gd name="T44" fmla="*/ 6 w 293"/>
                <a:gd name="T45" fmla="*/ 5 h 180"/>
                <a:gd name="T46" fmla="*/ 6 w 293"/>
                <a:gd name="T47" fmla="*/ 5 h 180"/>
                <a:gd name="T48" fmla="*/ 7 w 293"/>
                <a:gd name="T49" fmla="*/ 5 h 180"/>
                <a:gd name="T50" fmla="*/ 7 w 293"/>
                <a:gd name="T51" fmla="*/ 5 h 180"/>
                <a:gd name="T52" fmla="*/ 7 w 293"/>
                <a:gd name="T53" fmla="*/ 5 h 180"/>
                <a:gd name="T54" fmla="*/ 8 w 293"/>
                <a:gd name="T55" fmla="*/ 5 h 180"/>
                <a:gd name="T56" fmla="*/ 8 w 293"/>
                <a:gd name="T57" fmla="*/ 5 h 180"/>
                <a:gd name="T58" fmla="*/ 9 w 293"/>
                <a:gd name="T59" fmla="*/ 6 h 180"/>
                <a:gd name="T60" fmla="*/ 9 w 293"/>
                <a:gd name="T61" fmla="*/ 6 h 180"/>
                <a:gd name="T62" fmla="*/ 9 w 293"/>
                <a:gd name="T63" fmla="*/ 6 h 180"/>
                <a:gd name="T64" fmla="*/ 9 w 293"/>
                <a:gd name="T65" fmla="*/ 6 h 180"/>
                <a:gd name="T66" fmla="*/ 9 w 293"/>
                <a:gd name="T67" fmla="*/ 6 h 180"/>
                <a:gd name="T68" fmla="*/ 9 w 293"/>
                <a:gd name="T69" fmla="*/ 6 h 180"/>
                <a:gd name="T70" fmla="*/ 9 w 293"/>
                <a:gd name="T71" fmla="*/ 5 h 180"/>
                <a:gd name="T72" fmla="*/ 10 w 293"/>
                <a:gd name="T73" fmla="*/ 5 h 180"/>
                <a:gd name="T74" fmla="*/ 10 w 293"/>
                <a:gd name="T75" fmla="*/ 4 h 180"/>
                <a:gd name="T76" fmla="*/ 10 w 293"/>
                <a:gd name="T77" fmla="*/ 3 h 180"/>
                <a:gd name="T78" fmla="*/ 9 w 293"/>
                <a:gd name="T79" fmla="*/ 3 h 180"/>
                <a:gd name="T80" fmla="*/ 9 w 293"/>
                <a:gd name="T81" fmla="*/ 3 h 180"/>
                <a:gd name="T82" fmla="*/ 9 w 293"/>
                <a:gd name="T83" fmla="*/ 3 h 180"/>
                <a:gd name="T84" fmla="*/ 8 w 293"/>
                <a:gd name="T85" fmla="*/ 2 h 180"/>
                <a:gd name="T86" fmla="*/ 8 w 293"/>
                <a:gd name="T87" fmla="*/ 2 h 180"/>
                <a:gd name="T88" fmla="*/ 8 w 293"/>
                <a:gd name="T89" fmla="*/ 2 h 180"/>
                <a:gd name="T90" fmla="*/ 8 w 293"/>
                <a:gd name="T91" fmla="*/ 1 h 180"/>
                <a:gd name="T92" fmla="*/ 9 w 293"/>
                <a:gd name="T93" fmla="*/ 1 h 180"/>
                <a:gd name="T94" fmla="*/ 9 w 293"/>
                <a:gd name="T95" fmla="*/ 1 h 180"/>
                <a:gd name="T96" fmla="*/ 9 w 293"/>
                <a:gd name="T97" fmla="*/ 1 h 180"/>
                <a:gd name="T98" fmla="*/ 9 w 293"/>
                <a:gd name="T99" fmla="*/ 0 h 180"/>
                <a:gd name="T100" fmla="*/ 0 w 293"/>
                <a:gd name="T101" fmla="*/ 0 h 18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93" h="180">
                  <a:moveTo>
                    <a:pt x="0" y="0"/>
                  </a:moveTo>
                  <a:lnTo>
                    <a:pt x="22" y="115"/>
                  </a:lnTo>
                  <a:lnTo>
                    <a:pt x="24" y="115"/>
                  </a:lnTo>
                  <a:lnTo>
                    <a:pt x="28" y="118"/>
                  </a:lnTo>
                  <a:lnTo>
                    <a:pt x="35" y="119"/>
                  </a:lnTo>
                  <a:lnTo>
                    <a:pt x="45" y="121"/>
                  </a:lnTo>
                  <a:lnTo>
                    <a:pt x="55" y="124"/>
                  </a:lnTo>
                  <a:lnTo>
                    <a:pt x="64" y="128"/>
                  </a:lnTo>
                  <a:lnTo>
                    <a:pt x="73" y="131"/>
                  </a:lnTo>
                  <a:lnTo>
                    <a:pt x="80" y="135"/>
                  </a:lnTo>
                  <a:lnTo>
                    <a:pt x="88" y="138"/>
                  </a:lnTo>
                  <a:lnTo>
                    <a:pt x="98" y="144"/>
                  </a:lnTo>
                  <a:lnTo>
                    <a:pt x="108" y="151"/>
                  </a:lnTo>
                  <a:lnTo>
                    <a:pt x="119" y="157"/>
                  </a:lnTo>
                  <a:lnTo>
                    <a:pt x="130" y="161"/>
                  </a:lnTo>
                  <a:lnTo>
                    <a:pt x="139" y="165"/>
                  </a:lnTo>
                  <a:lnTo>
                    <a:pt x="146" y="166"/>
                  </a:lnTo>
                  <a:lnTo>
                    <a:pt x="151" y="164"/>
                  </a:lnTo>
                  <a:lnTo>
                    <a:pt x="154" y="159"/>
                  </a:lnTo>
                  <a:lnTo>
                    <a:pt x="159" y="154"/>
                  </a:lnTo>
                  <a:lnTo>
                    <a:pt x="166" y="151"/>
                  </a:lnTo>
                  <a:lnTo>
                    <a:pt x="172" y="147"/>
                  </a:lnTo>
                  <a:lnTo>
                    <a:pt x="180" y="145"/>
                  </a:lnTo>
                  <a:lnTo>
                    <a:pt x="190" y="144"/>
                  </a:lnTo>
                  <a:lnTo>
                    <a:pt x="201" y="144"/>
                  </a:lnTo>
                  <a:lnTo>
                    <a:pt x="213" y="146"/>
                  </a:lnTo>
                  <a:lnTo>
                    <a:pt x="224" y="150"/>
                  </a:lnTo>
                  <a:lnTo>
                    <a:pt x="237" y="154"/>
                  </a:lnTo>
                  <a:lnTo>
                    <a:pt x="247" y="160"/>
                  </a:lnTo>
                  <a:lnTo>
                    <a:pt x="258" y="166"/>
                  </a:lnTo>
                  <a:lnTo>
                    <a:pt x="266" y="172"/>
                  </a:lnTo>
                  <a:lnTo>
                    <a:pt x="273" y="175"/>
                  </a:lnTo>
                  <a:lnTo>
                    <a:pt x="277" y="179"/>
                  </a:lnTo>
                  <a:lnTo>
                    <a:pt x="278" y="180"/>
                  </a:lnTo>
                  <a:lnTo>
                    <a:pt x="281" y="173"/>
                  </a:lnTo>
                  <a:lnTo>
                    <a:pt x="286" y="154"/>
                  </a:lnTo>
                  <a:lnTo>
                    <a:pt x="292" y="130"/>
                  </a:lnTo>
                  <a:lnTo>
                    <a:pt x="293" y="104"/>
                  </a:lnTo>
                  <a:lnTo>
                    <a:pt x="290" y="92"/>
                  </a:lnTo>
                  <a:lnTo>
                    <a:pt x="281" y="83"/>
                  </a:lnTo>
                  <a:lnTo>
                    <a:pt x="269" y="74"/>
                  </a:lnTo>
                  <a:lnTo>
                    <a:pt x="258" y="66"/>
                  </a:lnTo>
                  <a:lnTo>
                    <a:pt x="248" y="58"/>
                  </a:lnTo>
                  <a:lnTo>
                    <a:pt x="242" y="50"/>
                  </a:lnTo>
                  <a:lnTo>
                    <a:pt x="242" y="40"/>
                  </a:lnTo>
                  <a:lnTo>
                    <a:pt x="250" y="31"/>
                  </a:lnTo>
                  <a:lnTo>
                    <a:pt x="258" y="22"/>
                  </a:lnTo>
                  <a:lnTo>
                    <a:pt x="265" y="12"/>
                  </a:lnTo>
                  <a:lnTo>
                    <a:pt x="269" y="3"/>
                  </a:lnTo>
                  <a:lnTo>
                    <a:pt x="27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5" name="Freeform 78"/>
            <p:cNvSpPr>
              <a:spLocks/>
            </p:cNvSpPr>
            <p:nvPr/>
          </p:nvSpPr>
          <p:spPr bwMode="auto">
            <a:xfrm>
              <a:off x="4712" y="2777"/>
              <a:ext cx="233" cy="169"/>
            </a:xfrm>
            <a:custGeom>
              <a:avLst/>
              <a:gdLst>
                <a:gd name="T0" fmla="*/ 1 w 468"/>
                <a:gd name="T1" fmla="*/ 1 h 337"/>
                <a:gd name="T2" fmla="*/ 0 w 468"/>
                <a:gd name="T3" fmla="*/ 3 h 337"/>
                <a:gd name="T4" fmla="*/ 0 w 468"/>
                <a:gd name="T5" fmla="*/ 5 h 337"/>
                <a:gd name="T6" fmla="*/ 0 w 468"/>
                <a:gd name="T7" fmla="*/ 10 h 337"/>
                <a:gd name="T8" fmla="*/ 0 w 468"/>
                <a:gd name="T9" fmla="*/ 10 h 337"/>
                <a:gd name="T10" fmla="*/ 2 w 468"/>
                <a:gd name="T11" fmla="*/ 10 h 337"/>
                <a:gd name="T12" fmla="*/ 4 w 468"/>
                <a:gd name="T13" fmla="*/ 11 h 337"/>
                <a:gd name="T14" fmla="*/ 6 w 468"/>
                <a:gd name="T15" fmla="*/ 11 h 337"/>
                <a:gd name="T16" fmla="*/ 7 w 468"/>
                <a:gd name="T17" fmla="*/ 11 h 337"/>
                <a:gd name="T18" fmla="*/ 9 w 468"/>
                <a:gd name="T19" fmla="*/ 11 h 337"/>
                <a:gd name="T20" fmla="*/ 10 w 468"/>
                <a:gd name="T21" fmla="*/ 11 h 337"/>
                <a:gd name="T22" fmla="*/ 11 w 468"/>
                <a:gd name="T23" fmla="*/ 11 h 337"/>
                <a:gd name="T24" fmla="*/ 13 w 468"/>
                <a:gd name="T25" fmla="*/ 11 h 337"/>
                <a:gd name="T26" fmla="*/ 14 w 468"/>
                <a:gd name="T27" fmla="*/ 11 h 337"/>
                <a:gd name="T28" fmla="*/ 14 w 468"/>
                <a:gd name="T29" fmla="*/ 11 h 337"/>
                <a:gd name="T30" fmla="*/ 14 w 468"/>
                <a:gd name="T31" fmla="*/ 1 h 337"/>
                <a:gd name="T32" fmla="*/ 14 w 468"/>
                <a:gd name="T33" fmla="*/ 1 h 337"/>
                <a:gd name="T34" fmla="*/ 12 w 468"/>
                <a:gd name="T35" fmla="*/ 1 h 337"/>
                <a:gd name="T36" fmla="*/ 11 w 468"/>
                <a:gd name="T37" fmla="*/ 1 h 337"/>
                <a:gd name="T38" fmla="*/ 9 w 468"/>
                <a:gd name="T39" fmla="*/ 1 h 337"/>
                <a:gd name="T40" fmla="*/ 9 w 468"/>
                <a:gd name="T41" fmla="*/ 1 h 337"/>
                <a:gd name="T42" fmla="*/ 8 w 468"/>
                <a:gd name="T43" fmla="*/ 1 h 337"/>
                <a:gd name="T44" fmla="*/ 7 w 468"/>
                <a:gd name="T45" fmla="*/ 1 h 337"/>
                <a:gd name="T46" fmla="*/ 6 w 468"/>
                <a:gd name="T47" fmla="*/ 1 h 337"/>
                <a:gd name="T48" fmla="*/ 5 w 468"/>
                <a:gd name="T49" fmla="*/ 1 h 337"/>
                <a:gd name="T50" fmla="*/ 4 w 468"/>
                <a:gd name="T51" fmla="*/ 1 h 337"/>
                <a:gd name="T52" fmla="*/ 4 w 468"/>
                <a:gd name="T53" fmla="*/ 1 h 337"/>
                <a:gd name="T54" fmla="*/ 3 w 468"/>
                <a:gd name="T55" fmla="*/ 1 h 337"/>
                <a:gd name="T56" fmla="*/ 2 w 468"/>
                <a:gd name="T57" fmla="*/ 1 h 337"/>
                <a:gd name="T58" fmla="*/ 1 w 468"/>
                <a:gd name="T59" fmla="*/ 1 h 337"/>
                <a:gd name="T60" fmla="*/ 1 w 468"/>
                <a:gd name="T61" fmla="*/ 1 h 337"/>
                <a:gd name="T62" fmla="*/ 0 w 468"/>
                <a:gd name="T63" fmla="*/ 0 h 33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468" h="337">
                  <a:moveTo>
                    <a:pt x="30" y="0"/>
                  </a:moveTo>
                  <a:lnTo>
                    <a:pt x="32" y="17"/>
                  </a:lnTo>
                  <a:lnTo>
                    <a:pt x="31" y="45"/>
                  </a:lnTo>
                  <a:lnTo>
                    <a:pt x="30" y="69"/>
                  </a:lnTo>
                  <a:lnTo>
                    <a:pt x="29" y="79"/>
                  </a:lnTo>
                  <a:lnTo>
                    <a:pt x="0" y="129"/>
                  </a:lnTo>
                  <a:lnTo>
                    <a:pt x="4" y="292"/>
                  </a:lnTo>
                  <a:lnTo>
                    <a:pt x="7" y="294"/>
                  </a:lnTo>
                  <a:lnTo>
                    <a:pt x="15" y="297"/>
                  </a:lnTo>
                  <a:lnTo>
                    <a:pt x="30" y="303"/>
                  </a:lnTo>
                  <a:lnTo>
                    <a:pt x="50" y="309"/>
                  </a:lnTo>
                  <a:lnTo>
                    <a:pt x="75" y="316"/>
                  </a:lnTo>
                  <a:lnTo>
                    <a:pt x="106" y="321"/>
                  </a:lnTo>
                  <a:lnTo>
                    <a:pt x="143" y="327"/>
                  </a:lnTo>
                  <a:lnTo>
                    <a:pt x="186" y="331"/>
                  </a:lnTo>
                  <a:lnTo>
                    <a:pt x="202" y="332"/>
                  </a:lnTo>
                  <a:lnTo>
                    <a:pt x="222" y="333"/>
                  </a:lnTo>
                  <a:lnTo>
                    <a:pt x="245" y="334"/>
                  </a:lnTo>
                  <a:lnTo>
                    <a:pt x="272" y="335"/>
                  </a:lnTo>
                  <a:lnTo>
                    <a:pt x="297" y="336"/>
                  </a:lnTo>
                  <a:lnTo>
                    <a:pt x="320" y="337"/>
                  </a:lnTo>
                  <a:lnTo>
                    <a:pt x="340" y="337"/>
                  </a:lnTo>
                  <a:lnTo>
                    <a:pt x="355" y="337"/>
                  </a:lnTo>
                  <a:lnTo>
                    <a:pt x="384" y="336"/>
                  </a:lnTo>
                  <a:lnTo>
                    <a:pt x="407" y="334"/>
                  </a:lnTo>
                  <a:lnTo>
                    <a:pt x="426" y="332"/>
                  </a:lnTo>
                  <a:lnTo>
                    <a:pt x="441" y="329"/>
                  </a:lnTo>
                  <a:lnTo>
                    <a:pt x="453" y="327"/>
                  </a:lnTo>
                  <a:lnTo>
                    <a:pt x="461" y="325"/>
                  </a:lnTo>
                  <a:lnTo>
                    <a:pt x="465" y="322"/>
                  </a:lnTo>
                  <a:lnTo>
                    <a:pt x="467" y="322"/>
                  </a:lnTo>
                  <a:lnTo>
                    <a:pt x="468" y="21"/>
                  </a:lnTo>
                  <a:lnTo>
                    <a:pt x="463" y="21"/>
                  </a:lnTo>
                  <a:lnTo>
                    <a:pt x="453" y="22"/>
                  </a:lnTo>
                  <a:lnTo>
                    <a:pt x="435" y="23"/>
                  </a:lnTo>
                  <a:lnTo>
                    <a:pt x="414" y="24"/>
                  </a:lnTo>
                  <a:lnTo>
                    <a:pt x="389" y="25"/>
                  </a:lnTo>
                  <a:lnTo>
                    <a:pt x="365" y="26"/>
                  </a:lnTo>
                  <a:lnTo>
                    <a:pt x="340" y="27"/>
                  </a:lnTo>
                  <a:lnTo>
                    <a:pt x="317" y="27"/>
                  </a:lnTo>
                  <a:lnTo>
                    <a:pt x="305" y="27"/>
                  </a:lnTo>
                  <a:lnTo>
                    <a:pt x="293" y="27"/>
                  </a:lnTo>
                  <a:lnTo>
                    <a:pt x="280" y="26"/>
                  </a:lnTo>
                  <a:lnTo>
                    <a:pt x="266" y="25"/>
                  </a:lnTo>
                  <a:lnTo>
                    <a:pt x="252" y="24"/>
                  </a:lnTo>
                  <a:lnTo>
                    <a:pt x="237" y="24"/>
                  </a:lnTo>
                  <a:lnTo>
                    <a:pt x="222" y="23"/>
                  </a:lnTo>
                  <a:lnTo>
                    <a:pt x="209" y="21"/>
                  </a:lnTo>
                  <a:lnTo>
                    <a:pt x="195" y="19"/>
                  </a:lnTo>
                  <a:lnTo>
                    <a:pt x="181" y="18"/>
                  </a:lnTo>
                  <a:lnTo>
                    <a:pt x="168" y="18"/>
                  </a:lnTo>
                  <a:lnTo>
                    <a:pt x="157" y="17"/>
                  </a:lnTo>
                  <a:lnTo>
                    <a:pt x="145" y="16"/>
                  </a:lnTo>
                  <a:lnTo>
                    <a:pt x="136" y="15"/>
                  </a:lnTo>
                  <a:lnTo>
                    <a:pt x="128" y="15"/>
                  </a:lnTo>
                  <a:lnTo>
                    <a:pt x="121" y="15"/>
                  </a:lnTo>
                  <a:lnTo>
                    <a:pt x="107" y="14"/>
                  </a:lnTo>
                  <a:lnTo>
                    <a:pt x="92" y="12"/>
                  </a:lnTo>
                  <a:lnTo>
                    <a:pt x="76" y="10"/>
                  </a:lnTo>
                  <a:lnTo>
                    <a:pt x="62" y="7"/>
                  </a:lnTo>
                  <a:lnTo>
                    <a:pt x="50" y="4"/>
                  </a:lnTo>
                  <a:lnTo>
                    <a:pt x="39" y="2"/>
                  </a:lnTo>
                  <a:lnTo>
                    <a:pt x="32" y="1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8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6" name="Freeform 79"/>
            <p:cNvSpPr>
              <a:spLocks/>
            </p:cNvSpPr>
            <p:nvPr/>
          </p:nvSpPr>
          <p:spPr bwMode="auto">
            <a:xfrm>
              <a:off x="4689" y="2456"/>
              <a:ext cx="115" cy="120"/>
            </a:xfrm>
            <a:custGeom>
              <a:avLst/>
              <a:gdLst>
                <a:gd name="T0" fmla="*/ 7 w 231"/>
                <a:gd name="T1" fmla="*/ 2 h 238"/>
                <a:gd name="T2" fmla="*/ 6 w 231"/>
                <a:gd name="T3" fmla="*/ 2 h 238"/>
                <a:gd name="T4" fmla="*/ 5 w 231"/>
                <a:gd name="T5" fmla="*/ 1 h 238"/>
                <a:gd name="T6" fmla="*/ 4 w 231"/>
                <a:gd name="T7" fmla="*/ 1 h 238"/>
                <a:gd name="T8" fmla="*/ 3 w 231"/>
                <a:gd name="T9" fmla="*/ 1 h 238"/>
                <a:gd name="T10" fmla="*/ 2 w 231"/>
                <a:gd name="T11" fmla="*/ 1 h 238"/>
                <a:gd name="T12" fmla="*/ 2 w 231"/>
                <a:gd name="T13" fmla="*/ 2 h 238"/>
                <a:gd name="T14" fmla="*/ 3 w 231"/>
                <a:gd name="T15" fmla="*/ 2 h 238"/>
                <a:gd name="T16" fmla="*/ 3 w 231"/>
                <a:gd name="T17" fmla="*/ 2 h 238"/>
                <a:gd name="T18" fmla="*/ 4 w 231"/>
                <a:gd name="T19" fmla="*/ 2 h 238"/>
                <a:gd name="T20" fmla="*/ 5 w 231"/>
                <a:gd name="T21" fmla="*/ 2 h 238"/>
                <a:gd name="T22" fmla="*/ 6 w 231"/>
                <a:gd name="T23" fmla="*/ 2 h 238"/>
                <a:gd name="T24" fmla="*/ 6 w 231"/>
                <a:gd name="T25" fmla="*/ 5 h 238"/>
                <a:gd name="T26" fmla="*/ 6 w 231"/>
                <a:gd name="T27" fmla="*/ 7 h 238"/>
                <a:gd name="T28" fmla="*/ 6 w 231"/>
                <a:gd name="T29" fmla="*/ 7 h 238"/>
                <a:gd name="T30" fmla="*/ 5 w 231"/>
                <a:gd name="T31" fmla="*/ 8 h 238"/>
                <a:gd name="T32" fmla="*/ 5 w 231"/>
                <a:gd name="T33" fmla="*/ 7 h 238"/>
                <a:gd name="T34" fmla="*/ 5 w 231"/>
                <a:gd name="T35" fmla="*/ 6 h 238"/>
                <a:gd name="T36" fmla="*/ 6 w 231"/>
                <a:gd name="T37" fmla="*/ 5 h 238"/>
                <a:gd name="T38" fmla="*/ 6 w 231"/>
                <a:gd name="T39" fmla="*/ 5 h 238"/>
                <a:gd name="T40" fmla="*/ 5 w 231"/>
                <a:gd name="T41" fmla="*/ 5 h 238"/>
                <a:gd name="T42" fmla="*/ 5 w 231"/>
                <a:gd name="T43" fmla="*/ 6 h 238"/>
                <a:gd name="T44" fmla="*/ 5 w 231"/>
                <a:gd name="T45" fmla="*/ 7 h 238"/>
                <a:gd name="T46" fmla="*/ 4 w 231"/>
                <a:gd name="T47" fmla="*/ 6 h 238"/>
                <a:gd name="T48" fmla="*/ 4 w 231"/>
                <a:gd name="T49" fmla="*/ 4 h 238"/>
                <a:gd name="T50" fmla="*/ 4 w 231"/>
                <a:gd name="T51" fmla="*/ 4 h 238"/>
                <a:gd name="T52" fmla="*/ 4 w 231"/>
                <a:gd name="T53" fmla="*/ 6 h 238"/>
                <a:gd name="T54" fmla="*/ 3 w 231"/>
                <a:gd name="T55" fmla="*/ 7 h 238"/>
                <a:gd name="T56" fmla="*/ 3 w 231"/>
                <a:gd name="T57" fmla="*/ 7 h 238"/>
                <a:gd name="T58" fmla="*/ 3 w 231"/>
                <a:gd name="T59" fmla="*/ 7 h 238"/>
                <a:gd name="T60" fmla="*/ 3 w 231"/>
                <a:gd name="T61" fmla="*/ 4 h 238"/>
                <a:gd name="T62" fmla="*/ 2 w 231"/>
                <a:gd name="T63" fmla="*/ 4 h 238"/>
                <a:gd name="T64" fmla="*/ 2 w 231"/>
                <a:gd name="T65" fmla="*/ 7 h 238"/>
                <a:gd name="T66" fmla="*/ 2 w 231"/>
                <a:gd name="T67" fmla="*/ 8 h 238"/>
                <a:gd name="T68" fmla="*/ 1 w 231"/>
                <a:gd name="T69" fmla="*/ 8 h 238"/>
                <a:gd name="T70" fmla="*/ 1 w 231"/>
                <a:gd name="T71" fmla="*/ 8 h 238"/>
                <a:gd name="T72" fmla="*/ 1 w 231"/>
                <a:gd name="T73" fmla="*/ 6 h 238"/>
                <a:gd name="T74" fmla="*/ 1 w 231"/>
                <a:gd name="T75" fmla="*/ 5 h 238"/>
                <a:gd name="T76" fmla="*/ 1 w 231"/>
                <a:gd name="T77" fmla="*/ 3 h 238"/>
                <a:gd name="T78" fmla="*/ 1 w 231"/>
                <a:gd name="T79" fmla="*/ 3 h 238"/>
                <a:gd name="T80" fmla="*/ 0 w 231"/>
                <a:gd name="T81" fmla="*/ 4 h 238"/>
                <a:gd name="T82" fmla="*/ 0 w 231"/>
                <a:gd name="T83" fmla="*/ 4 h 238"/>
                <a:gd name="T84" fmla="*/ 1 w 231"/>
                <a:gd name="T85" fmla="*/ 3 h 238"/>
                <a:gd name="T86" fmla="*/ 2 w 231"/>
                <a:gd name="T87" fmla="*/ 2 h 238"/>
                <a:gd name="T88" fmla="*/ 2 w 231"/>
                <a:gd name="T89" fmla="*/ 1 h 238"/>
                <a:gd name="T90" fmla="*/ 2 w 231"/>
                <a:gd name="T91" fmla="*/ 1 h 238"/>
                <a:gd name="T92" fmla="*/ 3 w 231"/>
                <a:gd name="T93" fmla="*/ 1 h 238"/>
                <a:gd name="T94" fmla="*/ 3 w 231"/>
                <a:gd name="T95" fmla="*/ 1 h 238"/>
                <a:gd name="T96" fmla="*/ 4 w 231"/>
                <a:gd name="T97" fmla="*/ 0 h 238"/>
                <a:gd name="T98" fmla="*/ 5 w 231"/>
                <a:gd name="T99" fmla="*/ 1 h 238"/>
                <a:gd name="T100" fmla="*/ 7 w 231"/>
                <a:gd name="T101" fmla="*/ 1 h 2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31" h="238">
                  <a:moveTo>
                    <a:pt x="228" y="22"/>
                  </a:moveTo>
                  <a:lnTo>
                    <a:pt x="231" y="28"/>
                  </a:lnTo>
                  <a:lnTo>
                    <a:pt x="229" y="34"/>
                  </a:lnTo>
                  <a:lnTo>
                    <a:pt x="227" y="41"/>
                  </a:lnTo>
                  <a:lnTo>
                    <a:pt x="226" y="48"/>
                  </a:lnTo>
                  <a:lnTo>
                    <a:pt x="214" y="40"/>
                  </a:lnTo>
                  <a:lnTo>
                    <a:pt x="202" y="36"/>
                  </a:lnTo>
                  <a:lnTo>
                    <a:pt x="189" y="33"/>
                  </a:lnTo>
                  <a:lnTo>
                    <a:pt x="175" y="32"/>
                  </a:lnTo>
                  <a:lnTo>
                    <a:pt x="161" y="32"/>
                  </a:lnTo>
                  <a:lnTo>
                    <a:pt x="149" y="32"/>
                  </a:lnTo>
                  <a:lnTo>
                    <a:pt x="136" y="30"/>
                  </a:lnTo>
                  <a:lnTo>
                    <a:pt x="125" y="25"/>
                  </a:lnTo>
                  <a:lnTo>
                    <a:pt x="116" y="25"/>
                  </a:lnTo>
                  <a:lnTo>
                    <a:pt x="110" y="25"/>
                  </a:lnTo>
                  <a:lnTo>
                    <a:pt x="104" y="28"/>
                  </a:lnTo>
                  <a:lnTo>
                    <a:pt x="97" y="30"/>
                  </a:lnTo>
                  <a:lnTo>
                    <a:pt x="91" y="32"/>
                  </a:lnTo>
                  <a:lnTo>
                    <a:pt x="85" y="36"/>
                  </a:lnTo>
                  <a:lnTo>
                    <a:pt x="81" y="39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88" y="49"/>
                  </a:lnTo>
                  <a:lnTo>
                    <a:pt x="96" y="46"/>
                  </a:lnTo>
                  <a:lnTo>
                    <a:pt x="105" y="44"/>
                  </a:lnTo>
                  <a:lnTo>
                    <a:pt x="114" y="46"/>
                  </a:lnTo>
                  <a:lnTo>
                    <a:pt x="122" y="47"/>
                  </a:lnTo>
                  <a:lnTo>
                    <a:pt x="131" y="49"/>
                  </a:lnTo>
                  <a:lnTo>
                    <a:pt x="141" y="51"/>
                  </a:lnTo>
                  <a:lnTo>
                    <a:pt x="150" y="51"/>
                  </a:lnTo>
                  <a:lnTo>
                    <a:pt x="160" y="52"/>
                  </a:lnTo>
                  <a:lnTo>
                    <a:pt x="169" y="52"/>
                  </a:lnTo>
                  <a:lnTo>
                    <a:pt x="179" y="51"/>
                  </a:lnTo>
                  <a:lnTo>
                    <a:pt x="187" y="52"/>
                  </a:lnTo>
                  <a:lnTo>
                    <a:pt x="195" y="55"/>
                  </a:lnTo>
                  <a:lnTo>
                    <a:pt x="203" y="60"/>
                  </a:lnTo>
                  <a:lnTo>
                    <a:pt x="210" y="66"/>
                  </a:lnTo>
                  <a:lnTo>
                    <a:pt x="220" y="98"/>
                  </a:lnTo>
                  <a:lnTo>
                    <a:pt x="220" y="130"/>
                  </a:lnTo>
                  <a:lnTo>
                    <a:pt x="216" y="162"/>
                  </a:lnTo>
                  <a:lnTo>
                    <a:pt x="209" y="192"/>
                  </a:lnTo>
                  <a:lnTo>
                    <a:pt x="205" y="198"/>
                  </a:lnTo>
                  <a:lnTo>
                    <a:pt x="201" y="205"/>
                  </a:lnTo>
                  <a:lnTo>
                    <a:pt x="197" y="212"/>
                  </a:lnTo>
                  <a:lnTo>
                    <a:pt x="194" y="219"/>
                  </a:lnTo>
                  <a:lnTo>
                    <a:pt x="189" y="223"/>
                  </a:lnTo>
                  <a:lnTo>
                    <a:pt x="183" y="228"/>
                  </a:lnTo>
                  <a:lnTo>
                    <a:pt x="178" y="229"/>
                  </a:lnTo>
                  <a:lnTo>
                    <a:pt x="171" y="228"/>
                  </a:lnTo>
                  <a:lnTo>
                    <a:pt x="167" y="225"/>
                  </a:lnTo>
                  <a:lnTo>
                    <a:pt x="176" y="218"/>
                  </a:lnTo>
                  <a:lnTo>
                    <a:pt x="183" y="209"/>
                  </a:lnTo>
                  <a:lnTo>
                    <a:pt x="188" y="198"/>
                  </a:lnTo>
                  <a:lnTo>
                    <a:pt x="190" y="187"/>
                  </a:lnTo>
                  <a:lnTo>
                    <a:pt x="191" y="174"/>
                  </a:lnTo>
                  <a:lnTo>
                    <a:pt x="194" y="162"/>
                  </a:lnTo>
                  <a:lnTo>
                    <a:pt x="197" y="150"/>
                  </a:lnTo>
                  <a:lnTo>
                    <a:pt x="202" y="139"/>
                  </a:lnTo>
                  <a:lnTo>
                    <a:pt x="202" y="137"/>
                  </a:lnTo>
                  <a:lnTo>
                    <a:pt x="199" y="135"/>
                  </a:lnTo>
                  <a:lnTo>
                    <a:pt x="197" y="134"/>
                  </a:lnTo>
                  <a:lnTo>
                    <a:pt x="195" y="134"/>
                  </a:lnTo>
                  <a:lnTo>
                    <a:pt x="187" y="143"/>
                  </a:lnTo>
                  <a:lnTo>
                    <a:pt x="182" y="153"/>
                  </a:lnTo>
                  <a:lnTo>
                    <a:pt x="180" y="166"/>
                  </a:lnTo>
                  <a:lnTo>
                    <a:pt x="178" y="177"/>
                  </a:lnTo>
                  <a:lnTo>
                    <a:pt x="175" y="189"/>
                  </a:lnTo>
                  <a:lnTo>
                    <a:pt x="169" y="198"/>
                  </a:lnTo>
                  <a:lnTo>
                    <a:pt x="161" y="205"/>
                  </a:lnTo>
                  <a:lnTo>
                    <a:pt x="146" y="209"/>
                  </a:lnTo>
                  <a:lnTo>
                    <a:pt x="148" y="187"/>
                  </a:lnTo>
                  <a:lnTo>
                    <a:pt x="151" y="164"/>
                  </a:lnTo>
                  <a:lnTo>
                    <a:pt x="153" y="142"/>
                  </a:lnTo>
                  <a:lnTo>
                    <a:pt x="155" y="119"/>
                  </a:lnTo>
                  <a:lnTo>
                    <a:pt x="151" y="116"/>
                  </a:lnTo>
                  <a:lnTo>
                    <a:pt x="150" y="114"/>
                  </a:lnTo>
                  <a:lnTo>
                    <a:pt x="148" y="113"/>
                  </a:lnTo>
                  <a:lnTo>
                    <a:pt x="144" y="113"/>
                  </a:lnTo>
                  <a:lnTo>
                    <a:pt x="140" y="137"/>
                  </a:lnTo>
                  <a:lnTo>
                    <a:pt x="135" y="162"/>
                  </a:lnTo>
                  <a:lnTo>
                    <a:pt x="130" y="188"/>
                  </a:lnTo>
                  <a:lnTo>
                    <a:pt x="126" y="212"/>
                  </a:lnTo>
                  <a:lnTo>
                    <a:pt x="122" y="215"/>
                  </a:lnTo>
                  <a:lnTo>
                    <a:pt x="118" y="218"/>
                  </a:lnTo>
                  <a:lnTo>
                    <a:pt x="114" y="219"/>
                  </a:lnTo>
                  <a:lnTo>
                    <a:pt x="110" y="219"/>
                  </a:lnTo>
                  <a:lnTo>
                    <a:pt x="107" y="218"/>
                  </a:lnTo>
                  <a:lnTo>
                    <a:pt x="105" y="217"/>
                  </a:lnTo>
                  <a:lnTo>
                    <a:pt x="103" y="215"/>
                  </a:lnTo>
                  <a:lnTo>
                    <a:pt x="100" y="214"/>
                  </a:lnTo>
                  <a:lnTo>
                    <a:pt x="106" y="115"/>
                  </a:lnTo>
                  <a:lnTo>
                    <a:pt x="106" y="113"/>
                  </a:lnTo>
                  <a:lnTo>
                    <a:pt x="104" y="109"/>
                  </a:lnTo>
                  <a:lnTo>
                    <a:pt x="100" y="106"/>
                  </a:lnTo>
                  <a:lnTo>
                    <a:pt x="98" y="105"/>
                  </a:lnTo>
                  <a:lnTo>
                    <a:pt x="90" y="119"/>
                  </a:lnTo>
                  <a:lnTo>
                    <a:pt x="89" y="143"/>
                  </a:lnTo>
                  <a:lnTo>
                    <a:pt x="89" y="168"/>
                  </a:lnTo>
                  <a:lnTo>
                    <a:pt x="89" y="194"/>
                  </a:lnTo>
                  <a:lnTo>
                    <a:pt x="87" y="218"/>
                  </a:lnTo>
                  <a:lnTo>
                    <a:pt x="81" y="227"/>
                  </a:lnTo>
                  <a:lnTo>
                    <a:pt x="74" y="233"/>
                  </a:lnTo>
                  <a:lnTo>
                    <a:pt x="66" y="236"/>
                  </a:lnTo>
                  <a:lnTo>
                    <a:pt x="58" y="237"/>
                  </a:lnTo>
                  <a:lnTo>
                    <a:pt x="51" y="238"/>
                  </a:lnTo>
                  <a:lnTo>
                    <a:pt x="45" y="238"/>
                  </a:lnTo>
                  <a:lnTo>
                    <a:pt x="40" y="237"/>
                  </a:lnTo>
                  <a:lnTo>
                    <a:pt x="39" y="237"/>
                  </a:lnTo>
                  <a:lnTo>
                    <a:pt x="45" y="220"/>
                  </a:lnTo>
                  <a:lnTo>
                    <a:pt x="47" y="203"/>
                  </a:lnTo>
                  <a:lnTo>
                    <a:pt x="46" y="185"/>
                  </a:lnTo>
                  <a:lnTo>
                    <a:pt x="43" y="167"/>
                  </a:lnTo>
                  <a:lnTo>
                    <a:pt x="40" y="150"/>
                  </a:lnTo>
                  <a:lnTo>
                    <a:pt x="38" y="131"/>
                  </a:lnTo>
                  <a:lnTo>
                    <a:pt x="38" y="113"/>
                  </a:lnTo>
                  <a:lnTo>
                    <a:pt x="43" y="96"/>
                  </a:lnTo>
                  <a:lnTo>
                    <a:pt x="42" y="94"/>
                  </a:lnTo>
                  <a:lnTo>
                    <a:pt x="42" y="93"/>
                  </a:lnTo>
                  <a:lnTo>
                    <a:pt x="40" y="92"/>
                  </a:lnTo>
                  <a:lnTo>
                    <a:pt x="39" y="91"/>
                  </a:lnTo>
                  <a:lnTo>
                    <a:pt x="32" y="94"/>
                  </a:lnTo>
                  <a:lnTo>
                    <a:pt x="28" y="101"/>
                  </a:lnTo>
                  <a:lnTo>
                    <a:pt x="26" y="108"/>
                  </a:lnTo>
                  <a:lnTo>
                    <a:pt x="24" y="116"/>
                  </a:lnTo>
                  <a:lnTo>
                    <a:pt x="0" y="119"/>
                  </a:lnTo>
                  <a:lnTo>
                    <a:pt x="5" y="104"/>
                  </a:lnTo>
                  <a:lnTo>
                    <a:pt x="13" y="91"/>
                  </a:lnTo>
                  <a:lnTo>
                    <a:pt x="22" y="79"/>
                  </a:lnTo>
                  <a:lnTo>
                    <a:pt x="34" y="69"/>
                  </a:lnTo>
                  <a:lnTo>
                    <a:pt x="45" y="58"/>
                  </a:lnTo>
                  <a:lnTo>
                    <a:pt x="57" y="47"/>
                  </a:lnTo>
                  <a:lnTo>
                    <a:pt x="67" y="34"/>
                  </a:lnTo>
                  <a:lnTo>
                    <a:pt x="75" y="21"/>
                  </a:lnTo>
                  <a:lnTo>
                    <a:pt x="76" y="20"/>
                  </a:lnTo>
                  <a:lnTo>
                    <a:pt x="77" y="18"/>
                  </a:lnTo>
                  <a:lnTo>
                    <a:pt x="78" y="16"/>
                  </a:lnTo>
                  <a:lnTo>
                    <a:pt x="78" y="14"/>
                  </a:lnTo>
                  <a:lnTo>
                    <a:pt x="83" y="11"/>
                  </a:lnTo>
                  <a:lnTo>
                    <a:pt x="88" y="9"/>
                  </a:lnTo>
                  <a:lnTo>
                    <a:pt x="92" y="8"/>
                  </a:lnTo>
                  <a:lnTo>
                    <a:pt x="97" y="6"/>
                  </a:lnTo>
                  <a:lnTo>
                    <a:pt x="102" y="5"/>
                  </a:lnTo>
                  <a:lnTo>
                    <a:pt x="106" y="3"/>
                  </a:lnTo>
                  <a:lnTo>
                    <a:pt x="111" y="2"/>
                  </a:lnTo>
                  <a:lnTo>
                    <a:pt x="115" y="1"/>
                  </a:lnTo>
                  <a:lnTo>
                    <a:pt x="130" y="0"/>
                  </a:lnTo>
                  <a:lnTo>
                    <a:pt x="145" y="0"/>
                  </a:lnTo>
                  <a:lnTo>
                    <a:pt x="159" y="1"/>
                  </a:lnTo>
                  <a:lnTo>
                    <a:pt x="174" y="3"/>
                  </a:lnTo>
                  <a:lnTo>
                    <a:pt x="188" y="6"/>
                  </a:lnTo>
                  <a:lnTo>
                    <a:pt x="202" y="10"/>
                  </a:lnTo>
                  <a:lnTo>
                    <a:pt x="216" y="16"/>
                  </a:lnTo>
                  <a:lnTo>
                    <a:pt x="228" y="22"/>
                  </a:lnTo>
                  <a:close/>
                </a:path>
              </a:pathLst>
            </a:custGeom>
            <a:solidFill>
              <a:srgbClr val="1982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7" name="Freeform 80"/>
            <p:cNvSpPr>
              <a:spLocks/>
            </p:cNvSpPr>
            <p:nvPr/>
          </p:nvSpPr>
          <p:spPr bwMode="auto">
            <a:xfrm>
              <a:off x="4714" y="2487"/>
              <a:ext cx="78" cy="83"/>
            </a:xfrm>
            <a:custGeom>
              <a:avLst/>
              <a:gdLst>
                <a:gd name="T0" fmla="*/ 1 w 154"/>
                <a:gd name="T1" fmla="*/ 2 h 166"/>
                <a:gd name="T2" fmla="*/ 2 w 154"/>
                <a:gd name="T3" fmla="*/ 4 h 166"/>
                <a:gd name="T4" fmla="*/ 1 w 154"/>
                <a:gd name="T5" fmla="*/ 5 h 166"/>
                <a:gd name="T6" fmla="*/ 1 w 154"/>
                <a:gd name="T7" fmla="*/ 5 h 166"/>
                <a:gd name="T8" fmla="*/ 1 w 154"/>
                <a:gd name="T9" fmla="*/ 6 h 166"/>
                <a:gd name="T10" fmla="*/ 1 w 154"/>
                <a:gd name="T11" fmla="*/ 6 h 166"/>
                <a:gd name="T12" fmla="*/ 1 w 154"/>
                <a:gd name="T13" fmla="*/ 6 h 166"/>
                <a:gd name="T14" fmla="*/ 1 w 154"/>
                <a:gd name="T15" fmla="*/ 5 h 166"/>
                <a:gd name="T16" fmla="*/ 1 w 154"/>
                <a:gd name="T17" fmla="*/ 5 h 166"/>
                <a:gd name="T18" fmla="*/ 1 w 154"/>
                <a:gd name="T19" fmla="*/ 4 h 166"/>
                <a:gd name="T20" fmla="*/ 1 w 154"/>
                <a:gd name="T21" fmla="*/ 4 h 166"/>
                <a:gd name="T22" fmla="*/ 1 w 154"/>
                <a:gd name="T23" fmla="*/ 3 h 166"/>
                <a:gd name="T24" fmla="*/ 1 w 154"/>
                <a:gd name="T25" fmla="*/ 3 h 166"/>
                <a:gd name="T26" fmla="*/ 1 w 154"/>
                <a:gd name="T27" fmla="*/ 2 h 166"/>
                <a:gd name="T28" fmla="*/ 0 w 154"/>
                <a:gd name="T29" fmla="*/ 2 h 166"/>
                <a:gd name="T30" fmla="*/ 1 w 154"/>
                <a:gd name="T31" fmla="*/ 1 h 166"/>
                <a:gd name="T32" fmla="*/ 1 w 154"/>
                <a:gd name="T33" fmla="*/ 1 h 166"/>
                <a:gd name="T34" fmla="*/ 1 w 154"/>
                <a:gd name="T35" fmla="*/ 1 h 166"/>
                <a:gd name="T36" fmla="*/ 1 w 154"/>
                <a:gd name="T37" fmla="*/ 1 h 166"/>
                <a:gd name="T38" fmla="*/ 1 w 154"/>
                <a:gd name="T39" fmla="*/ 1 h 166"/>
                <a:gd name="T40" fmla="*/ 2 w 154"/>
                <a:gd name="T41" fmla="*/ 1 h 166"/>
                <a:gd name="T42" fmla="*/ 2 w 154"/>
                <a:gd name="T43" fmla="*/ 1 h 166"/>
                <a:gd name="T44" fmla="*/ 2 w 154"/>
                <a:gd name="T45" fmla="*/ 0 h 166"/>
                <a:gd name="T46" fmla="*/ 2 w 154"/>
                <a:gd name="T47" fmla="*/ 0 h 166"/>
                <a:gd name="T48" fmla="*/ 2 w 154"/>
                <a:gd name="T49" fmla="*/ 0 h 166"/>
                <a:gd name="T50" fmla="*/ 2 w 154"/>
                <a:gd name="T51" fmla="*/ 0 h 166"/>
                <a:gd name="T52" fmla="*/ 3 w 154"/>
                <a:gd name="T53" fmla="*/ 0 h 166"/>
                <a:gd name="T54" fmla="*/ 3 w 154"/>
                <a:gd name="T55" fmla="*/ 1 h 166"/>
                <a:gd name="T56" fmla="*/ 3 w 154"/>
                <a:gd name="T57" fmla="*/ 1 h 166"/>
                <a:gd name="T58" fmla="*/ 3 w 154"/>
                <a:gd name="T59" fmla="*/ 1 h 166"/>
                <a:gd name="T60" fmla="*/ 4 w 154"/>
                <a:gd name="T61" fmla="*/ 1 h 166"/>
                <a:gd name="T62" fmla="*/ 4 w 154"/>
                <a:gd name="T63" fmla="*/ 1 h 166"/>
                <a:gd name="T64" fmla="*/ 4 w 154"/>
                <a:gd name="T65" fmla="*/ 1 h 166"/>
                <a:gd name="T66" fmla="*/ 4 w 154"/>
                <a:gd name="T67" fmla="*/ 1 h 166"/>
                <a:gd name="T68" fmla="*/ 4 w 154"/>
                <a:gd name="T69" fmla="*/ 1 h 166"/>
                <a:gd name="T70" fmla="*/ 5 w 154"/>
                <a:gd name="T71" fmla="*/ 1 h 166"/>
                <a:gd name="T72" fmla="*/ 5 w 154"/>
                <a:gd name="T73" fmla="*/ 1 h 166"/>
                <a:gd name="T74" fmla="*/ 5 w 154"/>
                <a:gd name="T75" fmla="*/ 1 h 166"/>
                <a:gd name="T76" fmla="*/ 5 w 154"/>
                <a:gd name="T77" fmla="*/ 1 h 166"/>
                <a:gd name="T78" fmla="*/ 5 w 154"/>
                <a:gd name="T79" fmla="*/ 2 h 166"/>
                <a:gd name="T80" fmla="*/ 5 w 154"/>
                <a:gd name="T81" fmla="*/ 2 h 166"/>
                <a:gd name="T82" fmla="*/ 4 w 154"/>
                <a:gd name="T83" fmla="*/ 2 h 166"/>
                <a:gd name="T84" fmla="*/ 3 w 154"/>
                <a:gd name="T85" fmla="*/ 2 h 166"/>
                <a:gd name="T86" fmla="*/ 1 w 154"/>
                <a:gd name="T87" fmla="*/ 2 h 166"/>
                <a:gd name="T88" fmla="*/ 1 w 154"/>
                <a:gd name="T89" fmla="*/ 2 h 16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54" h="166">
                  <a:moveTo>
                    <a:pt x="27" y="44"/>
                  </a:moveTo>
                  <a:lnTo>
                    <a:pt x="33" y="97"/>
                  </a:lnTo>
                  <a:lnTo>
                    <a:pt x="30" y="154"/>
                  </a:lnTo>
                  <a:lnTo>
                    <a:pt x="27" y="157"/>
                  </a:lnTo>
                  <a:lnTo>
                    <a:pt x="22" y="161"/>
                  </a:lnTo>
                  <a:lnTo>
                    <a:pt x="15" y="166"/>
                  </a:lnTo>
                  <a:lnTo>
                    <a:pt x="7" y="165"/>
                  </a:lnTo>
                  <a:lnTo>
                    <a:pt x="4" y="154"/>
                  </a:lnTo>
                  <a:lnTo>
                    <a:pt x="7" y="135"/>
                  </a:lnTo>
                  <a:lnTo>
                    <a:pt x="10" y="116"/>
                  </a:lnTo>
                  <a:lnTo>
                    <a:pt x="13" y="103"/>
                  </a:lnTo>
                  <a:lnTo>
                    <a:pt x="10" y="89"/>
                  </a:lnTo>
                  <a:lnTo>
                    <a:pt x="6" y="67"/>
                  </a:lnTo>
                  <a:lnTo>
                    <a:pt x="1" y="46"/>
                  </a:lnTo>
                  <a:lnTo>
                    <a:pt x="0" y="33"/>
                  </a:lnTo>
                  <a:lnTo>
                    <a:pt x="2" y="27"/>
                  </a:lnTo>
                  <a:lnTo>
                    <a:pt x="8" y="3"/>
                  </a:lnTo>
                  <a:lnTo>
                    <a:pt x="13" y="3"/>
                  </a:lnTo>
                  <a:lnTo>
                    <a:pt x="19" y="3"/>
                  </a:lnTo>
                  <a:lnTo>
                    <a:pt x="29" y="2"/>
                  </a:lnTo>
                  <a:lnTo>
                    <a:pt x="38" y="1"/>
                  </a:lnTo>
                  <a:lnTo>
                    <a:pt x="47" y="1"/>
                  </a:lnTo>
                  <a:lnTo>
                    <a:pt x="55" y="0"/>
                  </a:lnTo>
                  <a:lnTo>
                    <a:pt x="60" y="0"/>
                  </a:lnTo>
                  <a:lnTo>
                    <a:pt x="62" y="0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6" y="1"/>
                  </a:lnTo>
                  <a:lnTo>
                    <a:pt x="84" y="1"/>
                  </a:lnTo>
                  <a:lnTo>
                    <a:pt x="92" y="2"/>
                  </a:lnTo>
                  <a:lnTo>
                    <a:pt x="99" y="3"/>
                  </a:lnTo>
                  <a:lnTo>
                    <a:pt x="106" y="3"/>
                  </a:lnTo>
                  <a:lnTo>
                    <a:pt x="109" y="3"/>
                  </a:lnTo>
                  <a:lnTo>
                    <a:pt x="116" y="3"/>
                  </a:lnTo>
                  <a:lnTo>
                    <a:pt x="125" y="6"/>
                  </a:lnTo>
                  <a:lnTo>
                    <a:pt x="135" y="9"/>
                  </a:lnTo>
                  <a:lnTo>
                    <a:pt x="142" y="14"/>
                  </a:lnTo>
                  <a:lnTo>
                    <a:pt x="146" y="22"/>
                  </a:lnTo>
                  <a:lnTo>
                    <a:pt x="151" y="32"/>
                  </a:lnTo>
                  <a:lnTo>
                    <a:pt x="153" y="41"/>
                  </a:lnTo>
                  <a:lnTo>
                    <a:pt x="154" y="45"/>
                  </a:lnTo>
                  <a:lnTo>
                    <a:pt x="104" y="38"/>
                  </a:lnTo>
                  <a:lnTo>
                    <a:pt x="70" y="43"/>
                  </a:lnTo>
                  <a:lnTo>
                    <a:pt x="32" y="33"/>
                  </a:lnTo>
                  <a:lnTo>
                    <a:pt x="27" y="44"/>
                  </a:lnTo>
                  <a:close/>
                </a:path>
              </a:pathLst>
            </a:custGeom>
            <a:solidFill>
              <a:srgbClr val="B2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8" name="Freeform 81"/>
            <p:cNvSpPr>
              <a:spLocks/>
            </p:cNvSpPr>
            <p:nvPr/>
          </p:nvSpPr>
          <p:spPr bwMode="auto">
            <a:xfrm>
              <a:off x="4743" y="2524"/>
              <a:ext cx="12" cy="33"/>
            </a:xfrm>
            <a:custGeom>
              <a:avLst/>
              <a:gdLst>
                <a:gd name="T0" fmla="*/ 1 w 23"/>
                <a:gd name="T1" fmla="*/ 0 h 65"/>
                <a:gd name="T2" fmla="*/ 0 w 23"/>
                <a:gd name="T3" fmla="*/ 2 h 65"/>
                <a:gd name="T4" fmla="*/ 0 w 23"/>
                <a:gd name="T5" fmla="*/ 2 h 65"/>
                <a:gd name="T6" fmla="*/ 1 w 23"/>
                <a:gd name="T7" fmla="*/ 2 h 65"/>
                <a:gd name="T8" fmla="*/ 1 w 23"/>
                <a:gd name="T9" fmla="*/ 2 h 65"/>
                <a:gd name="T10" fmla="*/ 1 w 23"/>
                <a:gd name="T11" fmla="*/ 3 h 65"/>
                <a:gd name="T12" fmla="*/ 1 w 23"/>
                <a:gd name="T13" fmla="*/ 2 h 65"/>
                <a:gd name="T14" fmla="*/ 1 w 23"/>
                <a:gd name="T15" fmla="*/ 2 h 65"/>
                <a:gd name="T16" fmla="*/ 1 w 23"/>
                <a:gd name="T17" fmla="*/ 2 h 65"/>
                <a:gd name="T18" fmla="*/ 1 w 23"/>
                <a:gd name="T19" fmla="*/ 2 h 65"/>
                <a:gd name="T20" fmla="*/ 1 w 23"/>
                <a:gd name="T21" fmla="*/ 0 h 65"/>
                <a:gd name="T22" fmla="*/ 1 w 23"/>
                <a:gd name="T23" fmla="*/ 0 h 6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3" h="65">
                  <a:moveTo>
                    <a:pt x="7" y="0"/>
                  </a:moveTo>
                  <a:lnTo>
                    <a:pt x="0" y="49"/>
                  </a:lnTo>
                  <a:lnTo>
                    <a:pt x="0" y="52"/>
                  </a:lnTo>
                  <a:lnTo>
                    <a:pt x="2" y="57"/>
                  </a:lnTo>
                  <a:lnTo>
                    <a:pt x="4" y="62"/>
                  </a:lnTo>
                  <a:lnTo>
                    <a:pt x="7" y="65"/>
                  </a:lnTo>
                  <a:lnTo>
                    <a:pt x="12" y="63"/>
                  </a:lnTo>
                  <a:lnTo>
                    <a:pt x="15" y="57"/>
                  </a:lnTo>
                  <a:lnTo>
                    <a:pt x="18" y="52"/>
                  </a:lnTo>
                  <a:lnTo>
                    <a:pt x="19" y="49"/>
                  </a:lnTo>
                  <a:lnTo>
                    <a:pt x="23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19" name="Freeform 82"/>
            <p:cNvSpPr>
              <a:spLocks/>
            </p:cNvSpPr>
            <p:nvPr/>
          </p:nvSpPr>
          <p:spPr bwMode="auto">
            <a:xfrm>
              <a:off x="4767" y="2525"/>
              <a:ext cx="14" cy="24"/>
            </a:xfrm>
            <a:custGeom>
              <a:avLst/>
              <a:gdLst>
                <a:gd name="T0" fmla="*/ 1 w 27"/>
                <a:gd name="T1" fmla="*/ 0 h 47"/>
                <a:gd name="T2" fmla="*/ 1 w 27"/>
                <a:gd name="T3" fmla="*/ 1 h 47"/>
                <a:gd name="T4" fmla="*/ 1 w 27"/>
                <a:gd name="T5" fmla="*/ 1 h 47"/>
                <a:gd name="T6" fmla="*/ 0 w 27"/>
                <a:gd name="T7" fmla="*/ 2 h 47"/>
                <a:gd name="T8" fmla="*/ 0 w 27"/>
                <a:gd name="T9" fmla="*/ 2 h 47"/>
                <a:gd name="T10" fmla="*/ 1 w 27"/>
                <a:gd name="T11" fmla="*/ 2 h 47"/>
                <a:gd name="T12" fmla="*/ 1 w 27"/>
                <a:gd name="T13" fmla="*/ 2 h 47"/>
                <a:gd name="T14" fmla="*/ 1 w 27"/>
                <a:gd name="T15" fmla="*/ 2 h 47"/>
                <a:gd name="T16" fmla="*/ 1 w 27"/>
                <a:gd name="T17" fmla="*/ 2 h 47"/>
                <a:gd name="T18" fmla="*/ 1 w 27"/>
                <a:gd name="T19" fmla="*/ 0 h 47"/>
                <a:gd name="T20" fmla="*/ 1 w 27"/>
                <a:gd name="T21" fmla="*/ 0 h 4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7" h="47">
                  <a:moveTo>
                    <a:pt x="7" y="0"/>
                  </a:moveTo>
                  <a:lnTo>
                    <a:pt x="5" y="6"/>
                  </a:lnTo>
                  <a:lnTo>
                    <a:pt x="2" y="20"/>
                  </a:lnTo>
                  <a:lnTo>
                    <a:pt x="0" y="35"/>
                  </a:lnTo>
                  <a:lnTo>
                    <a:pt x="0" y="45"/>
                  </a:lnTo>
                  <a:lnTo>
                    <a:pt x="3" y="47"/>
                  </a:lnTo>
                  <a:lnTo>
                    <a:pt x="8" y="45"/>
                  </a:lnTo>
                  <a:lnTo>
                    <a:pt x="11" y="42"/>
                  </a:lnTo>
                  <a:lnTo>
                    <a:pt x="12" y="40"/>
                  </a:lnTo>
                  <a:lnTo>
                    <a:pt x="27" y="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B2D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1220" name="Freeform 83"/>
            <p:cNvSpPr>
              <a:spLocks/>
            </p:cNvSpPr>
            <p:nvPr/>
          </p:nvSpPr>
          <p:spPr bwMode="auto">
            <a:xfrm>
              <a:off x="4581" y="2830"/>
              <a:ext cx="29" cy="533"/>
            </a:xfrm>
            <a:custGeom>
              <a:avLst/>
              <a:gdLst>
                <a:gd name="T0" fmla="*/ 2 w 58"/>
                <a:gd name="T1" fmla="*/ 33 h 1067"/>
                <a:gd name="T2" fmla="*/ 0 w 58"/>
                <a:gd name="T3" fmla="*/ 0 h 1067"/>
                <a:gd name="T4" fmla="*/ 1 w 58"/>
                <a:gd name="T5" fmla="*/ 0 h 1067"/>
                <a:gd name="T6" fmla="*/ 1 w 58"/>
                <a:gd name="T7" fmla="*/ 1 h 1067"/>
                <a:gd name="T8" fmla="*/ 1 w 58"/>
                <a:gd name="T9" fmla="*/ 5 h 1067"/>
                <a:gd name="T10" fmla="*/ 1 w 58"/>
                <a:gd name="T11" fmla="*/ 10 h 1067"/>
                <a:gd name="T12" fmla="*/ 2 w 58"/>
                <a:gd name="T13" fmla="*/ 15 h 1067"/>
                <a:gd name="T14" fmla="*/ 2 w 58"/>
                <a:gd name="T15" fmla="*/ 21 h 1067"/>
                <a:gd name="T16" fmla="*/ 2 w 58"/>
                <a:gd name="T17" fmla="*/ 26 h 1067"/>
                <a:gd name="T18" fmla="*/ 2 w 58"/>
                <a:gd name="T19" fmla="*/ 30 h 1067"/>
                <a:gd name="T20" fmla="*/ 2 w 58"/>
                <a:gd name="T21" fmla="*/ 33 h 1067"/>
                <a:gd name="T22" fmla="*/ 2 w 58"/>
                <a:gd name="T23" fmla="*/ 33 h 106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" h="1067">
                  <a:moveTo>
                    <a:pt x="48" y="1067"/>
                  </a:moveTo>
                  <a:lnTo>
                    <a:pt x="0" y="1"/>
                  </a:lnTo>
                  <a:lnTo>
                    <a:pt x="9" y="0"/>
                  </a:lnTo>
                  <a:lnTo>
                    <a:pt x="12" y="51"/>
                  </a:lnTo>
                  <a:lnTo>
                    <a:pt x="18" y="166"/>
                  </a:lnTo>
                  <a:lnTo>
                    <a:pt x="26" y="322"/>
                  </a:lnTo>
                  <a:lnTo>
                    <a:pt x="34" y="502"/>
                  </a:lnTo>
                  <a:lnTo>
                    <a:pt x="43" y="684"/>
                  </a:lnTo>
                  <a:lnTo>
                    <a:pt x="50" y="850"/>
                  </a:lnTo>
                  <a:lnTo>
                    <a:pt x="56" y="981"/>
                  </a:lnTo>
                  <a:lnTo>
                    <a:pt x="58" y="1056"/>
                  </a:lnTo>
                  <a:lnTo>
                    <a:pt x="48" y="106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1143" name="Rectangle 84"/>
          <p:cNvSpPr>
            <a:spLocks noChangeArrowheads="1"/>
          </p:cNvSpPr>
          <p:nvPr/>
        </p:nvSpPr>
        <p:spPr bwMode="auto">
          <a:xfrm>
            <a:off x="4386263" y="914400"/>
            <a:ext cx="3233737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400">
                <a:solidFill>
                  <a:schemeClr val="tx2"/>
                </a:solidFill>
                <a:latin typeface="Times New Roman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>
                <a:solidFill>
                  <a:schemeClr val="tx2"/>
                </a:solidFill>
                <a:latin typeface="Times New Roman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Times New Roman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tx1"/>
                </a:solidFill>
                <a:latin typeface="Arial" pitchFamily="34" charset="0"/>
              </a:rPr>
              <a:t>CHEMICAL STORAGE AND SAFETY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04238" y="6218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7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Newsprint</Template>
  <TotalTime>384</TotalTime>
  <Words>1299</Words>
  <Application>Microsoft Office PowerPoint</Application>
  <PresentationFormat>On-screen Show (4:3)</PresentationFormat>
  <Paragraphs>213</Paragraphs>
  <Slides>26</Slides>
  <Notes>0</Notes>
  <HiddenSlides>0</HiddenSlides>
  <MMClips>26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NewsPrint</vt:lpstr>
      <vt:lpstr>ILLINOIS INSTITUTE OF TECHNOLOGY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Chemical Storage – Hazard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ILLINOIS INSTITUTE OF TECHNOLOGY</dc:title>
  <dc:creator>Cindy Chaffee</dc:creator>
  <cp:lastModifiedBy>Glenn Krell MPA, CRA</cp:lastModifiedBy>
  <cp:revision>41</cp:revision>
  <dcterms:created xsi:type="dcterms:W3CDTF">2014-08-26T19:36:11Z</dcterms:created>
  <dcterms:modified xsi:type="dcterms:W3CDTF">2014-09-23T17:02:37Z</dcterms:modified>
</cp:coreProperties>
</file>